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</p:sldMasterIdLst>
  <p:notesMasterIdLst>
    <p:notesMasterId r:id="rId18"/>
  </p:notesMasterIdLst>
  <p:sldIdLst>
    <p:sldId id="318" r:id="rId5"/>
    <p:sldId id="261" r:id="rId6"/>
    <p:sldId id="421" r:id="rId7"/>
    <p:sldId id="262" r:id="rId8"/>
    <p:sldId id="412" r:id="rId9"/>
    <p:sldId id="413" r:id="rId10"/>
    <p:sldId id="418" r:id="rId11"/>
    <p:sldId id="419" r:id="rId12"/>
    <p:sldId id="420" r:id="rId13"/>
    <p:sldId id="417" r:id="rId14"/>
    <p:sldId id="416" r:id="rId15"/>
    <p:sldId id="415" r:id="rId16"/>
    <p:sldId id="26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6F6F"/>
    <a:srgbClr val="AFD14F"/>
    <a:srgbClr val="0E70B8"/>
    <a:srgbClr val="2FA1FC"/>
    <a:srgbClr val="0076BA"/>
    <a:srgbClr val="1B75C1"/>
    <a:srgbClr val="F1592A"/>
    <a:srgbClr val="1B72BC"/>
    <a:srgbClr val="046C6C"/>
    <a:srgbClr val="2148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372C47F-BDF6-4B89-9E90-9360BDD81C15}" v="16" dt="2021-06-08T16:25:08.0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12" autoAdjust="0"/>
    <p:restoredTop sz="96400" autoAdjust="0"/>
  </p:normalViewPr>
  <p:slideViewPr>
    <p:cSldViewPr snapToGrid="0">
      <p:cViewPr varScale="1">
        <p:scale>
          <a:sx n="106" d="100"/>
          <a:sy n="106" d="100"/>
        </p:scale>
        <p:origin x="132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el Pachlatko" userId="a56b3012-51ae-4ce7-b25e-a6efa975a6e6" providerId="ADAL" clId="{9372C47F-BDF6-4B89-9E90-9360BDD81C15}"/>
    <pc:docChg chg="undo custSel addSld delSld modSld sldOrd">
      <pc:chgData name="Michael Pachlatko" userId="a56b3012-51ae-4ce7-b25e-a6efa975a6e6" providerId="ADAL" clId="{9372C47F-BDF6-4B89-9E90-9360BDD81C15}" dt="2021-06-09T15:30:02.405" v="493" actId="20577"/>
      <pc:docMkLst>
        <pc:docMk/>
      </pc:docMkLst>
      <pc:sldChg chg="modSp mod">
        <pc:chgData name="Michael Pachlatko" userId="a56b3012-51ae-4ce7-b25e-a6efa975a6e6" providerId="ADAL" clId="{9372C47F-BDF6-4B89-9E90-9360BDD81C15}" dt="2021-06-09T15:30:02.405" v="493" actId="20577"/>
        <pc:sldMkLst>
          <pc:docMk/>
          <pc:sldMk cId="707742965" sldId="261"/>
        </pc:sldMkLst>
        <pc:spChg chg="mod">
          <ac:chgData name="Michael Pachlatko" userId="a56b3012-51ae-4ce7-b25e-a6efa975a6e6" providerId="ADAL" clId="{9372C47F-BDF6-4B89-9E90-9360BDD81C15}" dt="2021-06-09T15:30:02.405" v="493" actId="20577"/>
          <ac:spMkLst>
            <pc:docMk/>
            <pc:sldMk cId="707742965" sldId="261"/>
            <ac:spMk id="17" creationId="{981DB954-E3F0-4FD6-966F-F2D2D3055AC4}"/>
          </ac:spMkLst>
        </pc:spChg>
      </pc:sldChg>
      <pc:sldChg chg="addSp delSp modSp mod">
        <pc:chgData name="Michael Pachlatko" userId="a56b3012-51ae-4ce7-b25e-a6efa975a6e6" providerId="ADAL" clId="{9372C47F-BDF6-4B89-9E90-9360BDD81C15}" dt="2021-06-09T15:29:14.421" v="477" actId="20577"/>
        <pc:sldMkLst>
          <pc:docMk/>
          <pc:sldMk cId="836849479" sldId="262"/>
        </pc:sldMkLst>
        <pc:spChg chg="del">
          <ac:chgData name="Michael Pachlatko" userId="a56b3012-51ae-4ce7-b25e-a6efa975a6e6" providerId="ADAL" clId="{9372C47F-BDF6-4B89-9E90-9360BDD81C15}" dt="2021-06-08T16:24:59.544" v="186" actId="478"/>
          <ac:spMkLst>
            <pc:docMk/>
            <pc:sldMk cId="836849479" sldId="262"/>
            <ac:spMk id="14" creationId="{184F9692-DFC5-4E11-9EF6-A0C482F2B986}"/>
          </ac:spMkLst>
        </pc:spChg>
        <pc:spChg chg="mod">
          <ac:chgData name="Michael Pachlatko" userId="a56b3012-51ae-4ce7-b25e-a6efa975a6e6" providerId="ADAL" clId="{9372C47F-BDF6-4B89-9E90-9360BDD81C15}" dt="2021-06-09T15:29:14.421" v="477" actId="20577"/>
          <ac:spMkLst>
            <pc:docMk/>
            <pc:sldMk cId="836849479" sldId="262"/>
            <ac:spMk id="22" creationId="{999D3B12-0663-40E8-9430-7B6C7016E903}"/>
          </ac:spMkLst>
        </pc:spChg>
        <pc:spChg chg="add mod">
          <ac:chgData name="Michael Pachlatko" userId="a56b3012-51ae-4ce7-b25e-a6efa975a6e6" providerId="ADAL" clId="{9372C47F-BDF6-4B89-9E90-9360BDD81C15}" dt="2021-06-08T16:25:03.495" v="199" actId="20577"/>
          <ac:spMkLst>
            <pc:docMk/>
            <pc:sldMk cId="836849479" sldId="262"/>
            <ac:spMk id="40" creationId="{FFF0D28A-BE64-412C-8164-6360264CA712}"/>
          </ac:spMkLst>
        </pc:spChg>
      </pc:sldChg>
      <pc:sldChg chg="add del setBg">
        <pc:chgData name="Michael Pachlatko" userId="a56b3012-51ae-4ce7-b25e-a6efa975a6e6" providerId="ADAL" clId="{9372C47F-BDF6-4B89-9E90-9360BDD81C15}" dt="2021-06-08T16:13:38.773" v="113" actId="2696"/>
        <pc:sldMkLst>
          <pc:docMk/>
          <pc:sldMk cId="2501723006" sldId="270"/>
        </pc:sldMkLst>
      </pc:sldChg>
      <pc:sldChg chg="modSp mod">
        <pc:chgData name="Michael Pachlatko" userId="a56b3012-51ae-4ce7-b25e-a6efa975a6e6" providerId="ADAL" clId="{9372C47F-BDF6-4B89-9E90-9360BDD81C15}" dt="2021-06-09T15:29:19.446" v="480" actId="20577"/>
        <pc:sldMkLst>
          <pc:docMk/>
          <pc:sldMk cId="1802408399" sldId="412"/>
        </pc:sldMkLst>
        <pc:spChg chg="mod">
          <ac:chgData name="Michael Pachlatko" userId="a56b3012-51ae-4ce7-b25e-a6efa975a6e6" providerId="ADAL" clId="{9372C47F-BDF6-4B89-9E90-9360BDD81C15}" dt="2021-06-08T16:24:30.868" v="173" actId="1076"/>
          <ac:spMkLst>
            <pc:docMk/>
            <pc:sldMk cId="1802408399" sldId="412"/>
            <ac:spMk id="14" creationId="{184F9692-DFC5-4E11-9EF6-A0C482F2B986}"/>
          </ac:spMkLst>
        </pc:spChg>
        <pc:spChg chg="mod">
          <ac:chgData name="Michael Pachlatko" userId="a56b3012-51ae-4ce7-b25e-a6efa975a6e6" providerId="ADAL" clId="{9372C47F-BDF6-4B89-9E90-9360BDD81C15}" dt="2021-06-09T15:29:19.446" v="480" actId="20577"/>
          <ac:spMkLst>
            <pc:docMk/>
            <pc:sldMk cId="1802408399" sldId="412"/>
            <ac:spMk id="22" creationId="{999D3B12-0663-40E8-9430-7B6C7016E903}"/>
          </ac:spMkLst>
        </pc:spChg>
      </pc:sldChg>
      <pc:sldChg chg="addSp delSp modSp mod">
        <pc:chgData name="Michael Pachlatko" userId="a56b3012-51ae-4ce7-b25e-a6efa975a6e6" providerId="ADAL" clId="{9372C47F-BDF6-4B89-9E90-9360BDD81C15}" dt="2021-06-09T15:29:23.829" v="481" actId="20577"/>
        <pc:sldMkLst>
          <pc:docMk/>
          <pc:sldMk cId="1029557620" sldId="413"/>
        </pc:sldMkLst>
        <pc:spChg chg="ord">
          <ac:chgData name="Michael Pachlatko" userId="a56b3012-51ae-4ce7-b25e-a6efa975a6e6" providerId="ADAL" clId="{9372C47F-BDF6-4B89-9E90-9360BDD81C15}" dt="2021-06-08T16:13:01.520" v="110" actId="166"/>
          <ac:spMkLst>
            <pc:docMk/>
            <pc:sldMk cId="1029557620" sldId="413"/>
            <ac:spMk id="7" creationId="{7AF996B8-8EAB-4F15-B542-F0B8E818086E}"/>
          </ac:spMkLst>
        </pc:spChg>
        <pc:spChg chg="del ord">
          <ac:chgData name="Michael Pachlatko" userId="a56b3012-51ae-4ce7-b25e-a6efa975a6e6" providerId="ADAL" clId="{9372C47F-BDF6-4B89-9E90-9360BDD81C15}" dt="2021-06-08T16:13:22.421" v="111" actId="478"/>
          <ac:spMkLst>
            <pc:docMk/>
            <pc:sldMk cId="1029557620" sldId="413"/>
            <ac:spMk id="11" creationId="{992C8E57-6E2B-4199-9B6B-DFD409947524}"/>
          </ac:spMkLst>
        </pc:spChg>
        <pc:spChg chg="del">
          <ac:chgData name="Michael Pachlatko" userId="a56b3012-51ae-4ce7-b25e-a6efa975a6e6" providerId="ADAL" clId="{9372C47F-BDF6-4B89-9E90-9360BDD81C15}" dt="2021-06-08T16:11:51.790" v="51" actId="478"/>
          <ac:spMkLst>
            <pc:docMk/>
            <pc:sldMk cId="1029557620" sldId="413"/>
            <ac:spMk id="14" creationId="{184F9692-DFC5-4E11-9EF6-A0C482F2B986}"/>
          </ac:spMkLst>
        </pc:spChg>
        <pc:spChg chg="add del mod">
          <ac:chgData name="Michael Pachlatko" userId="a56b3012-51ae-4ce7-b25e-a6efa975a6e6" providerId="ADAL" clId="{9372C47F-BDF6-4B89-9E90-9360BDD81C15}" dt="2021-06-08T16:23:48.734" v="159" actId="478"/>
          <ac:spMkLst>
            <pc:docMk/>
            <pc:sldMk cId="1029557620" sldId="413"/>
            <ac:spMk id="16" creationId="{C33AA773-B982-473B-A241-572FAE8CD649}"/>
          </ac:spMkLst>
        </pc:spChg>
        <pc:spChg chg="mod">
          <ac:chgData name="Michael Pachlatko" userId="a56b3012-51ae-4ce7-b25e-a6efa975a6e6" providerId="ADAL" clId="{9372C47F-BDF6-4B89-9E90-9360BDD81C15}" dt="2021-06-08T16:12:09.571" v="52"/>
          <ac:spMkLst>
            <pc:docMk/>
            <pc:sldMk cId="1029557620" sldId="413"/>
            <ac:spMk id="20" creationId="{F5AC2ECE-8977-4389-98CE-492D6A0384F3}"/>
          </ac:spMkLst>
        </pc:spChg>
        <pc:spChg chg="mod">
          <ac:chgData name="Michael Pachlatko" userId="a56b3012-51ae-4ce7-b25e-a6efa975a6e6" providerId="ADAL" clId="{9372C47F-BDF6-4B89-9E90-9360BDD81C15}" dt="2021-06-09T15:29:23.829" v="481" actId="20577"/>
          <ac:spMkLst>
            <pc:docMk/>
            <pc:sldMk cId="1029557620" sldId="413"/>
            <ac:spMk id="22" creationId="{999D3B12-0663-40E8-9430-7B6C7016E903}"/>
          </ac:spMkLst>
        </pc:spChg>
        <pc:spChg chg="mod">
          <ac:chgData name="Michael Pachlatko" userId="a56b3012-51ae-4ce7-b25e-a6efa975a6e6" providerId="ADAL" clId="{9372C47F-BDF6-4B89-9E90-9360BDD81C15}" dt="2021-06-08T16:12:09.571" v="52"/>
          <ac:spMkLst>
            <pc:docMk/>
            <pc:sldMk cId="1029557620" sldId="413"/>
            <ac:spMk id="23" creationId="{2289FB96-E514-44FB-851C-863B4BFC9567}"/>
          </ac:spMkLst>
        </pc:spChg>
        <pc:spChg chg="mod">
          <ac:chgData name="Michael Pachlatko" userId="a56b3012-51ae-4ce7-b25e-a6efa975a6e6" providerId="ADAL" clId="{9372C47F-BDF6-4B89-9E90-9360BDD81C15}" dt="2021-06-08T16:12:09.571" v="52"/>
          <ac:spMkLst>
            <pc:docMk/>
            <pc:sldMk cId="1029557620" sldId="413"/>
            <ac:spMk id="24" creationId="{A3548696-E8D2-4483-830C-CC03FDD2A7B9}"/>
          </ac:spMkLst>
        </pc:spChg>
        <pc:spChg chg="mod">
          <ac:chgData name="Michael Pachlatko" userId="a56b3012-51ae-4ce7-b25e-a6efa975a6e6" providerId="ADAL" clId="{9372C47F-BDF6-4B89-9E90-9360BDD81C15}" dt="2021-06-08T16:12:09.571" v="52"/>
          <ac:spMkLst>
            <pc:docMk/>
            <pc:sldMk cId="1029557620" sldId="413"/>
            <ac:spMk id="25" creationId="{51AF035D-B02E-4997-932E-A21D49891F51}"/>
          </ac:spMkLst>
        </pc:spChg>
        <pc:spChg chg="mod">
          <ac:chgData name="Michael Pachlatko" userId="a56b3012-51ae-4ce7-b25e-a6efa975a6e6" providerId="ADAL" clId="{9372C47F-BDF6-4B89-9E90-9360BDD81C15}" dt="2021-06-08T16:12:09.571" v="52"/>
          <ac:spMkLst>
            <pc:docMk/>
            <pc:sldMk cId="1029557620" sldId="413"/>
            <ac:spMk id="26" creationId="{55CF0881-7334-4A92-BEC7-BAFA07B8873D}"/>
          </ac:spMkLst>
        </pc:spChg>
        <pc:spChg chg="mod">
          <ac:chgData name="Michael Pachlatko" userId="a56b3012-51ae-4ce7-b25e-a6efa975a6e6" providerId="ADAL" clId="{9372C47F-BDF6-4B89-9E90-9360BDD81C15}" dt="2021-06-08T16:12:09.571" v="52"/>
          <ac:spMkLst>
            <pc:docMk/>
            <pc:sldMk cId="1029557620" sldId="413"/>
            <ac:spMk id="27" creationId="{E156D691-28F5-4629-AF85-3C6E31C975F0}"/>
          </ac:spMkLst>
        </pc:spChg>
        <pc:spChg chg="mod">
          <ac:chgData name="Michael Pachlatko" userId="a56b3012-51ae-4ce7-b25e-a6efa975a6e6" providerId="ADAL" clId="{9372C47F-BDF6-4B89-9E90-9360BDD81C15}" dt="2021-06-08T16:12:09.571" v="52"/>
          <ac:spMkLst>
            <pc:docMk/>
            <pc:sldMk cId="1029557620" sldId="413"/>
            <ac:spMk id="28" creationId="{245269DF-BB9A-46E6-BFF4-2016468E6C8D}"/>
          </ac:spMkLst>
        </pc:spChg>
        <pc:spChg chg="mod">
          <ac:chgData name="Michael Pachlatko" userId="a56b3012-51ae-4ce7-b25e-a6efa975a6e6" providerId="ADAL" clId="{9372C47F-BDF6-4B89-9E90-9360BDD81C15}" dt="2021-06-08T16:12:09.571" v="52"/>
          <ac:spMkLst>
            <pc:docMk/>
            <pc:sldMk cId="1029557620" sldId="413"/>
            <ac:spMk id="29" creationId="{47D0ED11-2F5D-4731-8208-73D5315DA59D}"/>
          </ac:spMkLst>
        </pc:spChg>
        <pc:spChg chg="mod">
          <ac:chgData name="Michael Pachlatko" userId="a56b3012-51ae-4ce7-b25e-a6efa975a6e6" providerId="ADAL" clId="{9372C47F-BDF6-4B89-9E90-9360BDD81C15}" dt="2021-06-08T16:12:09.571" v="52"/>
          <ac:spMkLst>
            <pc:docMk/>
            <pc:sldMk cId="1029557620" sldId="413"/>
            <ac:spMk id="30" creationId="{B6E250BC-66DF-4936-BD22-82E904B6C641}"/>
          </ac:spMkLst>
        </pc:spChg>
        <pc:spChg chg="mod">
          <ac:chgData name="Michael Pachlatko" userId="a56b3012-51ae-4ce7-b25e-a6efa975a6e6" providerId="ADAL" clId="{9372C47F-BDF6-4B89-9E90-9360BDD81C15}" dt="2021-06-08T16:12:09.571" v="52"/>
          <ac:spMkLst>
            <pc:docMk/>
            <pc:sldMk cId="1029557620" sldId="413"/>
            <ac:spMk id="31" creationId="{A7973BCA-B754-46DC-A79D-297FCC83F6C2}"/>
          </ac:spMkLst>
        </pc:spChg>
        <pc:spChg chg="mod">
          <ac:chgData name="Michael Pachlatko" userId="a56b3012-51ae-4ce7-b25e-a6efa975a6e6" providerId="ADAL" clId="{9372C47F-BDF6-4B89-9E90-9360BDD81C15}" dt="2021-06-08T16:12:09.571" v="52"/>
          <ac:spMkLst>
            <pc:docMk/>
            <pc:sldMk cId="1029557620" sldId="413"/>
            <ac:spMk id="32" creationId="{8F2E1B62-5138-4F12-950D-8ACC7C242B3E}"/>
          </ac:spMkLst>
        </pc:spChg>
        <pc:spChg chg="mod">
          <ac:chgData name="Michael Pachlatko" userId="a56b3012-51ae-4ce7-b25e-a6efa975a6e6" providerId="ADAL" clId="{9372C47F-BDF6-4B89-9E90-9360BDD81C15}" dt="2021-06-08T16:12:09.571" v="52"/>
          <ac:spMkLst>
            <pc:docMk/>
            <pc:sldMk cId="1029557620" sldId="413"/>
            <ac:spMk id="33" creationId="{00326D32-A0B1-40F1-BD0A-ED79E8F95D53}"/>
          </ac:spMkLst>
        </pc:spChg>
        <pc:spChg chg="mod">
          <ac:chgData name="Michael Pachlatko" userId="a56b3012-51ae-4ce7-b25e-a6efa975a6e6" providerId="ADAL" clId="{9372C47F-BDF6-4B89-9E90-9360BDD81C15}" dt="2021-06-08T16:12:09.571" v="52"/>
          <ac:spMkLst>
            <pc:docMk/>
            <pc:sldMk cId="1029557620" sldId="413"/>
            <ac:spMk id="34" creationId="{2ED0C50D-AD87-4C05-A3B3-1AFF0AC1CD1A}"/>
          </ac:spMkLst>
        </pc:spChg>
        <pc:spChg chg="mod">
          <ac:chgData name="Michael Pachlatko" userId="a56b3012-51ae-4ce7-b25e-a6efa975a6e6" providerId="ADAL" clId="{9372C47F-BDF6-4B89-9E90-9360BDD81C15}" dt="2021-06-08T16:12:09.571" v="52"/>
          <ac:spMkLst>
            <pc:docMk/>
            <pc:sldMk cId="1029557620" sldId="413"/>
            <ac:spMk id="35" creationId="{89425075-FCFD-4B26-844E-6B357F763671}"/>
          </ac:spMkLst>
        </pc:spChg>
        <pc:spChg chg="mod">
          <ac:chgData name="Michael Pachlatko" userId="a56b3012-51ae-4ce7-b25e-a6efa975a6e6" providerId="ADAL" clId="{9372C47F-BDF6-4B89-9E90-9360BDD81C15}" dt="2021-06-08T16:12:09.571" v="52"/>
          <ac:spMkLst>
            <pc:docMk/>
            <pc:sldMk cId="1029557620" sldId="413"/>
            <ac:spMk id="36" creationId="{4620E85E-3B45-4A6A-8B92-FBBE572E79E2}"/>
          </ac:spMkLst>
        </pc:spChg>
        <pc:spChg chg="mod">
          <ac:chgData name="Michael Pachlatko" userId="a56b3012-51ae-4ce7-b25e-a6efa975a6e6" providerId="ADAL" clId="{9372C47F-BDF6-4B89-9E90-9360BDD81C15}" dt="2021-06-08T16:12:09.571" v="52"/>
          <ac:spMkLst>
            <pc:docMk/>
            <pc:sldMk cId="1029557620" sldId="413"/>
            <ac:spMk id="37" creationId="{726A49D6-9E4E-406F-AA36-2C5D30498F13}"/>
          </ac:spMkLst>
        </pc:spChg>
        <pc:spChg chg="mod">
          <ac:chgData name="Michael Pachlatko" userId="a56b3012-51ae-4ce7-b25e-a6efa975a6e6" providerId="ADAL" clId="{9372C47F-BDF6-4B89-9E90-9360BDD81C15}" dt="2021-06-08T16:12:09.571" v="52"/>
          <ac:spMkLst>
            <pc:docMk/>
            <pc:sldMk cId="1029557620" sldId="413"/>
            <ac:spMk id="38" creationId="{A04D80DC-7D69-44EB-9372-923B3E6D2FB3}"/>
          </ac:spMkLst>
        </pc:spChg>
        <pc:spChg chg="mod">
          <ac:chgData name="Michael Pachlatko" userId="a56b3012-51ae-4ce7-b25e-a6efa975a6e6" providerId="ADAL" clId="{9372C47F-BDF6-4B89-9E90-9360BDD81C15}" dt="2021-06-08T16:12:09.571" v="52"/>
          <ac:spMkLst>
            <pc:docMk/>
            <pc:sldMk cId="1029557620" sldId="413"/>
            <ac:spMk id="39" creationId="{AF7DC515-0A25-42AB-B87A-6BF63072CFF6}"/>
          </ac:spMkLst>
        </pc:spChg>
        <pc:spChg chg="mod">
          <ac:chgData name="Michael Pachlatko" userId="a56b3012-51ae-4ce7-b25e-a6efa975a6e6" providerId="ADAL" clId="{9372C47F-BDF6-4B89-9E90-9360BDD81C15}" dt="2021-06-08T16:12:09.571" v="52"/>
          <ac:spMkLst>
            <pc:docMk/>
            <pc:sldMk cId="1029557620" sldId="413"/>
            <ac:spMk id="40" creationId="{AB1EC4FB-86DC-46C6-BC26-AA1386C60665}"/>
          </ac:spMkLst>
        </pc:spChg>
        <pc:spChg chg="mod">
          <ac:chgData name="Michael Pachlatko" userId="a56b3012-51ae-4ce7-b25e-a6efa975a6e6" providerId="ADAL" clId="{9372C47F-BDF6-4B89-9E90-9360BDD81C15}" dt="2021-06-08T16:12:09.571" v="52"/>
          <ac:spMkLst>
            <pc:docMk/>
            <pc:sldMk cId="1029557620" sldId="413"/>
            <ac:spMk id="41" creationId="{0D6FD660-1730-4379-A84C-190FDC3671C9}"/>
          </ac:spMkLst>
        </pc:spChg>
        <pc:spChg chg="mod">
          <ac:chgData name="Michael Pachlatko" userId="a56b3012-51ae-4ce7-b25e-a6efa975a6e6" providerId="ADAL" clId="{9372C47F-BDF6-4B89-9E90-9360BDD81C15}" dt="2021-06-08T16:12:09.571" v="52"/>
          <ac:spMkLst>
            <pc:docMk/>
            <pc:sldMk cId="1029557620" sldId="413"/>
            <ac:spMk id="42" creationId="{56537FAE-7752-41C7-AD49-1F8DA55B674A}"/>
          </ac:spMkLst>
        </pc:spChg>
        <pc:spChg chg="mod">
          <ac:chgData name="Michael Pachlatko" userId="a56b3012-51ae-4ce7-b25e-a6efa975a6e6" providerId="ADAL" clId="{9372C47F-BDF6-4B89-9E90-9360BDD81C15}" dt="2021-06-08T16:12:09.571" v="52"/>
          <ac:spMkLst>
            <pc:docMk/>
            <pc:sldMk cId="1029557620" sldId="413"/>
            <ac:spMk id="43" creationId="{6D2233DC-F703-46ED-BC36-3BD3CB94D487}"/>
          </ac:spMkLst>
        </pc:spChg>
        <pc:spChg chg="mod">
          <ac:chgData name="Michael Pachlatko" userId="a56b3012-51ae-4ce7-b25e-a6efa975a6e6" providerId="ADAL" clId="{9372C47F-BDF6-4B89-9E90-9360BDD81C15}" dt="2021-06-08T16:12:09.571" v="52"/>
          <ac:spMkLst>
            <pc:docMk/>
            <pc:sldMk cId="1029557620" sldId="413"/>
            <ac:spMk id="44" creationId="{955D0F6F-CD74-4203-BBBF-ED230C5103C6}"/>
          </ac:spMkLst>
        </pc:spChg>
        <pc:spChg chg="mod">
          <ac:chgData name="Michael Pachlatko" userId="a56b3012-51ae-4ce7-b25e-a6efa975a6e6" providerId="ADAL" clId="{9372C47F-BDF6-4B89-9E90-9360BDD81C15}" dt="2021-06-08T16:12:09.571" v="52"/>
          <ac:spMkLst>
            <pc:docMk/>
            <pc:sldMk cId="1029557620" sldId="413"/>
            <ac:spMk id="45" creationId="{0BCE77C2-B0EB-4929-9F7F-025232AC2393}"/>
          </ac:spMkLst>
        </pc:spChg>
        <pc:spChg chg="mod">
          <ac:chgData name="Michael Pachlatko" userId="a56b3012-51ae-4ce7-b25e-a6efa975a6e6" providerId="ADAL" clId="{9372C47F-BDF6-4B89-9E90-9360BDD81C15}" dt="2021-06-08T16:12:09.571" v="52"/>
          <ac:spMkLst>
            <pc:docMk/>
            <pc:sldMk cId="1029557620" sldId="413"/>
            <ac:spMk id="46" creationId="{E6BAC072-5016-4C5D-A32D-48A84C9AFD1F}"/>
          </ac:spMkLst>
        </pc:spChg>
        <pc:spChg chg="mod">
          <ac:chgData name="Michael Pachlatko" userId="a56b3012-51ae-4ce7-b25e-a6efa975a6e6" providerId="ADAL" clId="{9372C47F-BDF6-4B89-9E90-9360BDD81C15}" dt="2021-06-08T16:12:09.571" v="52"/>
          <ac:spMkLst>
            <pc:docMk/>
            <pc:sldMk cId="1029557620" sldId="413"/>
            <ac:spMk id="47" creationId="{A1D64A7A-A542-4698-A975-482CCA8FF1F7}"/>
          </ac:spMkLst>
        </pc:spChg>
        <pc:spChg chg="mod">
          <ac:chgData name="Michael Pachlatko" userId="a56b3012-51ae-4ce7-b25e-a6efa975a6e6" providerId="ADAL" clId="{9372C47F-BDF6-4B89-9E90-9360BDD81C15}" dt="2021-06-08T16:12:09.571" v="52"/>
          <ac:spMkLst>
            <pc:docMk/>
            <pc:sldMk cId="1029557620" sldId="413"/>
            <ac:spMk id="48" creationId="{1D69EFA5-41E1-45AD-9BC3-1BA77E0910C7}"/>
          </ac:spMkLst>
        </pc:spChg>
        <pc:spChg chg="mod">
          <ac:chgData name="Michael Pachlatko" userId="a56b3012-51ae-4ce7-b25e-a6efa975a6e6" providerId="ADAL" clId="{9372C47F-BDF6-4B89-9E90-9360BDD81C15}" dt="2021-06-08T16:12:09.571" v="52"/>
          <ac:spMkLst>
            <pc:docMk/>
            <pc:sldMk cId="1029557620" sldId="413"/>
            <ac:spMk id="49" creationId="{DF43DF0B-125A-4554-8BB2-0EC4E1752CD6}"/>
          </ac:spMkLst>
        </pc:spChg>
        <pc:spChg chg="mod">
          <ac:chgData name="Michael Pachlatko" userId="a56b3012-51ae-4ce7-b25e-a6efa975a6e6" providerId="ADAL" clId="{9372C47F-BDF6-4B89-9E90-9360BDD81C15}" dt="2021-06-08T16:12:09.571" v="52"/>
          <ac:spMkLst>
            <pc:docMk/>
            <pc:sldMk cId="1029557620" sldId="413"/>
            <ac:spMk id="50" creationId="{0EDEB8B2-2152-4007-B3F7-1C4AAA010282}"/>
          </ac:spMkLst>
        </pc:spChg>
        <pc:spChg chg="mod">
          <ac:chgData name="Michael Pachlatko" userId="a56b3012-51ae-4ce7-b25e-a6efa975a6e6" providerId="ADAL" clId="{9372C47F-BDF6-4B89-9E90-9360BDD81C15}" dt="2021-06-08T16:12:09.571" v="52"/>
          <ac:spMkLst>
            <pc:docMk/>
            <pc:sldMk cId="1029557620" sldId="413"/>
            <ac:spMk id="51" creationId="{6CB2E292-BFC6-4F0A-A4EE-F791DF8B6FFB}"/>
          </ac:spMkLst>
        </pc:spChg>
        <pc:spChg chg="mod">
          <ac:chgData name="Michael Pachlatko" userId="a56b3012-51ae-4ce7-b25e-a6efa975a6e6" providerId="ADAL" clId="{9372C47F-BDF6-4B89-9E90-9360BDD81C15}" dt="2021-06-08T16:12:09.571" v="52"/>
          <ac:spMkLst>
            <pc:docMk/>
            <pc:sldMk cId="1029557620" sldId="413"/>
            <ac:spMk id="52" creationId="{B0659B3B-BFD7-4884-8ACB-F3405CD2B6E9}"/>
          </ac:spMkLst>
        </pc:spChg>
        <pc:spChg chg="mod">
          <ac:chgData name="Michael Pachlatko" userId="a56b3012-51ae-4ce7-b25e-a6efa975a6e6" providerId="ADAL" clId="{9372C47F-BDF6-4B89-9E90-9360BDD81C15}" dt="2021-06-08T16:12:09.571" v="52"/>
          <ac:spMkLst>
            <pc:docMk/>
            <pc:sldMk cId="1029557620" sldId="413"/>
            <ac:spMk id="53" creationId="{F71ED9CB-3A79-4918-8B86-6A911841CFEE}"/>
          </ac:spMkLst>
        </pc:spChg>
        <pc:spChg chg="mod">
          <ac:chgData name="Michael Pachlatko" userId="a56b3012-51ae-4ce7-b25e-a6efa975a6e6" providerId="ADAL" clId="{9372C47F-BDF6-4B89-9E90-9360BDD81C15}" dt="2021-06-08T16:12:09.571" v="52"/>
          <ac:spMkLst>
            <pc:docMk/>
            <pc:sldMk cId="1029557620" sldId="413"/>
            <ac:spMk id="54" creationId="{1720E383-7094-4B9C-A4D6-6B0010ABB6D3}"/>
          </ac:spMkLst>
        </pc:spChg>
        <pc:spChg chg="mod">
          <ac:chgData name="Michael Pachlatko" userId="a56b3012-51ae-4ce7-b25e-a6efa975a6e6" providerId="ADAL" clId="{9372C47F-BDF6-4B89-9E90-9360BDD81C15}" dt="2021-06-08T16:12:09.571" v="52"/>
          <ac:spMkLst>
            <pc:docMk/>
            <pc:sldMk cId="1029557620" sldId="413"/>
            <ac:spMk id="55" creationId="{1C556180-79E3-4EFB-BD50-1DCEFE3DF862}"/>
          </ac:spMkLst>
        </pc:spChg>
        <pc:spChg chg="mod">
          <ac:chgData name="Michael Pachlatko" userId="a56b3012-51ae-4ce7-b25e-a6efa975a6e6" providerId="ADAL" clId="{9372C47F-BDF6-4B89-9E90-9360BDD81C15}" dt="2021-06-08T16:12:09.571" v="52"/>
          <ac:spMkLst>
            <pc:docMk/>
            <pc:sldMk cId="1029557620" sldId="413"/>
            <ac:spMk id="56" creationId="{114F24E2-4115-4BB7-9FEE-BF1BAC5F9092}"/>
          </ac:spMkLst>
        </pc:spChg>
        <pc:spChg chg="mod">
          <ac:chgData name="Michael Pachlatko" userId="a56b3012-51ae-4ce7-b25e-a6efa975a6e6" providerId="ADAL" clId="{9372C47F-BDF6-4B89-9E90-9360BDD81C15}" dt="2021-06-08T16:12:09.571" v="52"/>
          <ac:spMkLst>
            <pc:docMk/>
            <pc:sldMk cId="1029557620" sldId="413"/>
            <ac:spMk id="57" creationId="{B879D1F1-CDFD-4F59-A3F4-4B318956BD9C}"/>
          </ac:spMkLst>
        </pc:spChg>
        <pc:spChg chg="mod">
          <ac:chgData name="Michael Pachlatko" userId="a56b3012-51ae-4ce7-b25e-a6efa975a6e6" providerId="ADAL" clId="{9372C47F-BDF6-4B89-9E90-9360BDD81C15}" dt="2021-06-08T16:12:09.571" v="52"/>
          <ac:spMkLst>
            <pc:docMk/>
            <pc:sldMk cId="1029557620" sldId="413"/>
            <ac:spMk id="58" creationId="{38B73F16-F86B-4A26-8564-65EF1942D77C}"/>
          </ac:spMkLst>
        </pc:spChg>
        <pc:spChg chg="mod">
          <ac:chgData name="Michael Pachlatko" userId="a56b3012-51ae-4ce7-b25e-a6efa975a6e6" providerId="ADAL" clId="{9372C47F-BDF6-4B89-9E90-9360BDD81C15}" dt="2021-06-08T16:12:09.571" v="52"/>
          <ac:spMkLst>
            <pc:docMk/>
            <pc:sldMk cId="1029557620" sldId="413"/>
            <ac:spMk id="59" creationId="{59F593B3-C92C-461B-BFFA-97E277DF55C5}"/>
          </ac:spMkLst>
        </pc:spChg>
        <pc:spChg chg="mod">
          <ac:chgData name="Michael Pachlatko" userId="a56b3012-51ae-4ce7-b25e-a6efa975a6e6" providerId="ADAL" clId="{9372C47F-BDF6-4B89-9E90-9360BDD81C15}" dt="2021-06-08T16:12:09.571" v="52"/>
          <ac:spMkLst>
            <pc:docMk/>
            <pc:sldMk cId="1029557620" sldId="413"/>
            <ac:spMk id="60" creationId="{3A9B7521-44DF-45DE-925A-DA5119EB16D4}"/>
          </ac:spMkLst>
        </pc:spChg>
        <pc:spChg chg="mod">
          <ac:chgData name="Michael Pachlatko" userId="a56b3012-51ae-4ce7-b25e-a6efa975a6e6" providerId="ADAL" clId="{9372C47F-BDF6-4B89-9E90-9360BDD81C15}" dt="2021-06-08T16:12:09.571" v="52"/>
          <ac:spMkLst>
            <pc:docMk/>
            <pc:sldMk cId="1029557620" sldId="413"/>
            <ac:spMk id="61" creationId="{A6DD0D8C-61BA-4413-BCE1-F8023ED7CC3C}"/>
          </ac:spMkLst>
        </pc:spChg>
        <pc:spChg chg="add mod">
          <ac:chgData name="Michael Pachlatko" userId="a56b3012-51ae-4ce7-b25e-a6efa975a6e6" providerId="ADAL" clId="{9372C47F-BDF6-4B89-9E90-9360BDD81C15}" dt="2021-06-08T16:12:46.435" v="107" actId="1037"/>
          <ac:spMkLst>
            <pc:docMk/>
            <pc:sldMk cId="1029557620" sldId="413"/>
            <ac:spMk id="88" creationId="{53A283DE-6F8C-4655-AAA2-8CA4D4140175}"/>
          </ac:spMkLst>
        </pc:spChg>
        <pc:spChg chg="add mod">
          <ac:chgData name="Michael Pachlatko" userId="a56b3012-51ae-4ce7-b25e-a6efa975a6e6" providerId="ADAL" clId="{9372C47F-BDF6-4B89-9E90-9360BDD81C15}" dt="2021-06-08T16:12:46.435" v="107" actId="1037"/>
          <ac:spMkLst>
            <pc:docMk/>
            <pc:sldMk cId="1029557620" sldId="413"/>
            <ac:spMk id="89" creationId="{D05CE220-D8DB-4F5C-B2A1-A18FEC943D75}"/>
          </ac:spMkLst>
        </pc:spChg>
        <pc:spChg chg="add mod">
          <ac:chgData name="Michael Pachlatko" userId="a56b3012-51ae-4ce7-b25e-a6efa975a6e6" providerId="ADAL" clId="{9372C47F-BDF6-4B89-9E90-9360BDD81C15}" dt="2021-06-08T16:12:46.435" v="107" actId="1037"/>
          <ac:spMkLst>
            <pc:docMk/>
            <pc:sldMk cId="1029557620" sldId="413"/>
            <ac:spMk id="90" creationId="{5A6D2042-6C19-4780-947B-B9150ED44DDD}"/>
          </ac:spMkLst>
        </pc:spChg>
        <pc:spChg chg="add mod">
          <ac:chgData name="Michael Pachlatko" userId="a56b3012-51ae-4ce7-b25e-a6efa975a6e6" providerId="ADAL" clId="{9372C47F-BDF6-4B89-9E90-9360BDD81C15}" dt="2021-06-08T16:13:22.815" v="112"/>
          <ac:spMkLst>
            <pc:docMk/>
            <pc:sldMk cId="1029557620" sldId="413"/>
            <ac:spMk id="97" creationId="{8792ED7C-FC85-43DB-83E0-0B443EAB08E7}"/>
          </ac:spMkLst>
        </pc:spChg>
        <pc:spChg chg="add del mod">
          <ac:chgData name="Michael Pachlatko" userId="a56b3012-51ae-4ce7-b25e-a6efa975a6e6" providerId="ADAL" clId="{9372C47F-BDF6-4B89-9E90-9360BDD81C15}" dt="2021-06-08T16:24:36.232" v="174" actId="478"/>
          <ac:spMkLst>
            <pc:docMk/>
            <pc:sldMk cId="1029557620" sldId="413"/>
            <ac:spMk id="98" creationId="{11F4C8BD-708C-448C-8176-F98F23417689}"/>
          </ac:spMkLst>
        </pc:spChg>
        <pc:spChg chg="add mod">
          <ac:chgData name="Michael Pachlatko" userId="a56b3012-51ae-4ce7-b25e-a6efa975a6e6" providerId="ADAL" clId="{9372C47F-BDF6-4B89-9E90-9360BDD81C15}" dt="2021-06-08T16:24:48.442" v="185" actId="207"/>
          <ac:spMkLst>
            <pc:docMk/>
            <pc:sldMk cId="1029557620" sldId="413"/>
            <ac:spMk id="99" creationId="{2BBC12A5-7980-43B2-9121-BBDF21A77B66}"/>
          </ac:spMkLst>
        </pc:spChg>
        <pc:grpChg chg="add mod">
          <ac:chgData name="Michael Pachlatko" userId="a56b3012-51ae-4ce7-b25e-a6efa975a6e6" providerId="ADAL" clId="{9372C47F-BDF6-4B89-9E90-9360BDD81C15}" dt="2021-06-08T16:12:46.435" v="107" actId="1037"/>
          <ac:grpSpMkLst>
            <pc:docMk/>
            <pc:sldMk cId="1029557620" sldId="413"/>
            <ac:grpSpMk id="17" creationId="{F3D9F762-F558-4407-AD07-03167F18B81C}"/>
          </ac:grpSpMkLst>
        </pc:grpChg>
        <pc:picChg chg="del">
          <ac:chgData name="Michael Pachlatko" userId="a56b3012-51ae-4ce7-b25e-a6efa975a6e6" providerId="ADAL" clId="{9372C47F-BDF6-4B89-9E90-9360BDD81C15}" dt="2021-06-08T16:11:51.790" v="51" actId="478"/>
          <ac:picMkLst>
            <pc:docMk/>
            <pc:sldMk cId="1029557620" sldId="413"/>
            <ac:picMk id="4" creationId="{7F9B99E0-BE85-47BE-AF8B-7197A1902392}"/>
          </ac:picMkLst>
        </pc:picChg>
        <pc:picChg chg="del">
          <ac:chgData name="Michael Pachlatko" userId="a56b3012-51ae-4ce7-b25e-a6efa975a6e6" providerId="ADAL" clId="{9372C47F-BDF6-4B89-9E90-9360BDD81C15}" dt="2021-06-08T16:11:51.790" v="51" actId="478"/>
          <ac:picMkLst>
            <pc:docMk/>
            <pc:sldMk cId="1029557620" sldId="413"/>
            <ac:picMk id="9" creationId="{ABF59396-79F9-40DB-B443-DF2C78FB5331}"/>
          </ac:picMkLst>
        </pc:picChg>
        <pc:picChg chg="del">
          <ac:chgData name="Michael Pachlatko" userId="a56b3012-51ae-4ce7-b25e-a6efa975a6e6" providerId="ADAL" clId="{9372C47F-BDF6-4B89-9E90-9360BDD81C15}" dt="2021-06-08T16:11:51.790" v="51" actId="478"/>
          <ac:picMkLst>
            <pc:docMk/>
            <pc:sldMk cId="1029557620" sldId="413"/>
            <ac:picMk id="12" creationId="{40CB5B12-E50F-477A-BFF6-23383055599F}"/>
          </ac:picMkLst>
        </pc:picChg>
        <pc:picChg chg="add mod">
          <ac:chgData name="Michael Pachlatko" userId="a56b3012-51ae-4ce7-b25e-a6efa975a6e6" providerId="ADAL" clId="{9372C47F-BDF6-4B89-9E90-9360BDD81C15}" dt="2021-06-08T16:12:46.435" v="107" actId="1037"/>
          <ac:picMkLst>
            <pc:docMk/>
            <pc:sldMk cId="1029557620" sldId="413"/>
            <ac:picMk id="62" creationId="{E72445D8-31FF-4336-AFB9-A756E56FD2E2}"/>
          </ac:picMkLst>
        </pc:picChg>
        <pc:picChg chg="add mod">
          <ac:chgData name="Michael Pachlatko" userId="a56b3012-51ae-4ce7-b25e-a6efa975a6e6" providerId="ADAL" clId="{9372C47F-BDF6-4B89-9E90-9360BDD81C15}" dt="2021-06-08T16:12:46.435" v="107" actId="1037"/>
          <ac:picMkLst>
            <pc:docMk/>
            <pc:sldMk cId="1029557620" sldId="413"/>
            <ac:picMk id="63" creationId="{00A741E1-A81B-4A3B-B5BA-6D146BEB86CB}"/>
          </ac:picMkLst>
        </pc:picChg>
        <pc:picChg chg="add mod">
          <ac:chgData name="Michael Pachlatko" userId="a56b3012-51ae-4ce7-b25e-a6efa975a6e6" providerId="ADAL" clId="{9372C47F-BDF6-4B89-9E90-9360BDD81C15}" dt="2021-06-08T16:12:46.435" v="107" actId="1037"/>
          <ac:picMkLst>
            <pc:docMk/>
            <pc:sldMk cId="1029557620" sldId="413"/>
            <ac:picMk id="64" creationId="{23CBC8ED-F4E4-4C33-8643-58BB488BE9FF}"/>
          </ac:picMkLst>
        </pc:picChg>
        <pc:picChg chg="add mod">
          <ac:chgData name="Michael Pachlatko" userId="a56b3012-51ae-4ce7-b25e-a6efa975a6e6" providerId="ADAL" clId="{9372C47F-BDF6-4B89-9E90-9360BDD81C15}" dt="2021-06-08T16:12:46.435" v="107" actId="1037"/>
          <ac:picMkLst>
            <pc:docMk/>
            <pc:sldMk cId="1029557620" sldId="413"/>
            <ac:picMk id="65" creationId="{B814A8F3-D8F3-4B65-AFE4-63317A9AF887}"/>
          </ac:picMkLst>
        </pc:picChg>
        <pc:picChg chg="add mod">
          <ac:chgData name="Michael Pachlatko" userId="a56b3012-51ae-4ce7-b25e-a6efa975a6e6" providerId="ADAL" clId="{9372C47F-BDF6-4B89-9E90-9360BDD81C15}" dt="2021-06-08T16:12:46.435" v="107" actId="1037"/>
          <ac:picMkLst>
            <pc:docMk/>
            <pc:sldMk cId="1029557620" sldId="413"/>
            <ac:picMk id="66" creationId="{C4830C68-C90E-4D87-B050-40E6A5984CFE}"/>
          </ac:picMkLst>
        </pc:picChg>
        <pc:picChg chg="add mod">
          <ac:chgData name="Michael Pachlatko" userId="a56b3012-51ae-4ce7-b25e-a6efa975a6e6" providerId="ADAL" clId="{9372C47F-BDF6-4B89-9E90-9360BDD81C15}" dt="2021-06-08T16:12:46.435" v="107" actId="1037"/>
          <ac:picMkLst>
            <pc:docMk/>
            <pc:sldMk cId="1029557620" sldId="413"/>
            <ac:picMk id="67" creationId="{2B1E644A-9D4F-4824-AEC5-A6227D4A5EBA}"/>
          </ac:picMkLst>
        </pc:picChg>
        <pc:picChg chg="add mod">
          <ac:chgData name="Michael Pachlatko" userId="a56b3012-51ae-4ce7-b25e-a6efa975a6e6" providerId="ADAL" clId="{9372C47F-BDF6-4B89-9E90-9360BDD81C15}" dt="2021-06-08T16:12:46.435" v="107" actId="1037"/>
          <ac:picMkLst>
            <pc:docMk/>
            <pc:sldMk cId="1029557620" sldId="413"/>
            <ac:picMk id="68" creationId="{32ABC97B-131A-4C57-A350-061E6CC199E6}"/>
          </ac:picMkLst>
        </pc:picChg>
        <pc:picChg chg="add mod">
          <ac:chgData name="Michael Pachlatko" userId="a56b3012-51ae-4ce7-b25e-a6efa975a6e6" providerId="ADAL" clId="{9372C47F-BDF6-4B89-9E90-9360BDD81C15}" dt="2021-06-08T16:12:46.435" v="107" actId="1037"/>
          <ac:picMkLst>
            <pc:docMk/>
            <pc:sldMk cId="1029557620" sldId="413"/>
            <ac:picMk id="69" creationId="{0E79CE00-1BBE-40F1-BD4B-76C725C80787}"/>
          </ac:picMkLst>
        </pc:picChg>
        <pc:picChg chg="add mod">
          <ac:chgData name="Michael Pachlatko" userId="a56b3012-51ae-4ce7-b25e-a6efa975a6e6" providerId="ADAL" clId="{9372C47F-BDF6-4B89-9E90-9360BDD81C15}" dt="2021-06-08T16:12:46.435" v="107" actId="1037"/>
          <ac:picMkLst>
            <pc:docMk/>
            <pc:sldMk cId="1029557620" sldId="413"/>
            <ac:picMk id="70" creationId="{767F8DBE-2025-478B-8B37-F0082CCC9A30}"/>
          </ac:picMkLst>
        </pc:picChg>
        <pc:picChg chg="add mod">
          <ac:chgData name="Michael Pachlatko" userId="a56b3012-51ae-4ce7-b25e-a6efa975a6e6" providerId="ADAL" clId="{9372C47F-BDF6-4B89-9E90-9360BDD81C15}" dt="2021-06-08T16:12:46.435" v="107" actId="1037"/>
          <ac:picMkLst>
            <pc:docMk/>
            <pc:sldMk cId="1029557620" sldId="413"/>
            <ac:picMk id="71" creationId="{4C906194-EAB7-4D14-8B5B-6DF092F7E709}"/>
          </ac:picMkLst>
        </pc:picChg>
        <pc:picChg chg="add mod">
          <ac:chgData name="Michael Pachlatko" userId="a56b3012-51ae-4ce7-b25e-a6efa975a6e6" providerId="ADAL" clId="{9372C47F-BDF6-4B89-9E90-9360BDD81C15}" dt="2021-06-08T16:12:46.435" v="107" actId="1037"/>
          <ac:picMkLst>
            <pc:docMk/>
            <pc:sldMk cId="1029557620" sldId="413"/>
            <ac:picMk id="72" creationId="{B128397A-E65A-4917-ACBB-A1899058D106}"/>
          </ac:picMkLst>
        </pc:picChg>
        <pc:picChg chg="add mod">
          <ac:chgData name="Michael Pachlatko" userId="a56b3012-51ae-4ce7-b25e-a6efa975a6e6" providerId="ADAL" clId="{9372C47F-BDF6-4B89-9E90-9360BDD81C15}" dt="2021-06-08T16:12:46.435" v="107" actId="1037"/>
          <ac:picMkLst>
            <pc:docMk/>
            <pc:sldMk cId="1029557620" sldId="413"/>
            <ac:picMk id="73" creationId="{EEDDC710-623B-477A-B725-BE7271F8A977}"/>
          </ac:picMkLst>
        </pc:picChg>
        <pc:picChg chg="add mod">
          <ac:chgData name="Michael Pachlatko" userId="a56b3012-51ae-4ce7-b25e-a6efa975a6e6" providerId="ADAL" clId="{9372C47F-BDF6-4B89-9E90-9360BDD81C15}" dt="2021-06-08T16:12:46.435" v="107" actId="1037"/>
          <ac:picMkLst>
            <pc:docMk/>
            <pc:sldMk cId="1029557620" sldId="413"/>
            <ac:picMk id="74" creationId="{FA9BD071-7897-4F45-B30B-FC5AA3193853}"/>
          </ac:picMkLst>
        </pc:picChg>
        <pc:picChg chg="add mod">
          <ac:chgData name="Michael Pachlatko" userId="a56b3012-51ae-4ce7-b25e-a6efa975a6e6" providerId="ADAL" clId="{9372C47F-BDF6-4B89-9E90-9360BDD81C15}" dt="2021-06-08T16:12:46.435" v="107" actId="1037"/>
          <ac:picMkLst>
            <pc:docMk/>
            <pc:sldMk cId="1029557620" sldId="413"/>
            <ac:picMk id="75" creationId="{6653A427-E630-40FB-AD14-BA04A6AA5D26}"/>
          </ac:picMkLst>
        </pc:picChg>
        <pc:picChg chg="add mod">
          <ac:chgData name="Michael Pachlatko" userId="a56b3012-51ae-4ce7-b25e-a6efa975a6e6" providerId="ADAL" clId="{9372C47F-BDF6-4B89-9E90-9360BDD81C15}" dt="2021-06-08T16:12:46.435" v="107" actId="1037"/>
          <ac:picMkLst>
            <pc:docMk/>
            <pc:sldMk cId="1029557620" sldId="413"/>
            <ac:picMk id="76" creationId="{90DD0D53-55BF-4BCC-8B02-BCEE426CA380}"/>
          </ac:picMkLst>
        </pc:picChg>
        <pc:picChg chg="add mod">
          <ac:chgData name="Michael Pachlatko" userId="a56b3012-51ae-4ce7-b25e-a6efa975a6e6" providerId="ADAL" clId="{9372C47F-BDF6-4B89-9E90-9360BDD81C15}" dt="2021-06-08T16:12:46.435" v="107" actId="1037"/>
          <ac:picMkLst>
            <pc:docMk/>
            <pc:sldMk cId="1029557620" sldId="413"/>
            <ac:picMk id="77" creationId="{B61CB29F-908C-483B-B3F1-436D11FD0E1C}"/>
          </ac:picMkLst>
        </pc:picChg>
        <pc:picChg chg="add mod">
          <ac:chgData name="Michael Pachlatko" userId="a56b3012-51ae-4ce7-b25e-a6efa975a6e6" providerId="ADAL" clId="{9372C47F-BDF6-4B89-9E90-9360BDD81C15}" dt="2021-06-08T16:12:46.435" v="107" actId="1037"/>
          <ac:picMkLst>
            <pc:docMk/>
            <pc:sldMk cId="1029557620" sldId="413"/>
            <ac:picMk id="78" creationId="{2F3D5F40-519F-4ABB-A29A-7B5A5B53B1D7}"/>
          </ac:picMkLst>
        </pc:picChg>
        <pc:picChg chg="add mod">
          <ac:chgData name="Michael Pachlatko" userId="a56b3012-51ae-4ce7-b25e-a6efa975a6e6" providerId="ADAL" clId="{9372C47F-BDF6-4B89-9E90-9360BDD81C15}" dt="2021-06-08T16:12:46.435" v="107" actId="1037"/>
          <ac:picMkLst>
            <pc:docMk/>
            <pc:sldMk cId="1029557620" sldId="413"/>
            <ac:picMk id="79" creationId="{579ABB90-91C6-4A46-88D8-1B958692F5F7}"/>
          </ac:picMkLst>
        </pc:picChg>
        <pc:picChg chg="add mod">
          <ac:chgData name="Michael Pachlatko" userId="a56b3012-51ae-4ce7-b25e-a6efa975a6e6" providerId="ADAL" clId="{9372C47F-BDF6-4B89-9E90-9360BDD81C15}" dt="2021-06-08T16:12:46.435" v="107" actId="1037"/>
          <ac:picMkLst>
            <pc:docMk/>
            <pc:sldMk cId="1029557620" sldId="413"/>
            <ac:picMk id="80" creationId="{96EF3328-929A-49EF-A382-B458493AA942}"/>
          </ac:picMkLst>
        </pc:picChg>
        <pc:picChg chg="add mod">
          <ac:chgData name="Michael Pachlatko" userId="a56b3012-51ae-4ce7-b25e-a6efa975a6e6" providerId="ADAL" clId="{9372C47F-BDF6-4B89-9E90-9360BDD81C15}" dt="2021-06-08T16:12:46.435" v="107" actId="1037"/>
          <ac:picMkLst>
            <pc:docMk/>
            <pc:sldMk cId="1029557620" sldId="413"/>
            <ac:picMk id="81" creationId="{71E10651-399F-48EF-A8F8-D72606784959}"/>
          </ac:picMkLst>
        </pc:picChg>
        <pc:picChg chg="add mod">
          <ac:chgData name="Michael Pachlatko" userId="a56b3012-51ae-4ce7-b25e-a6efa975a6e6" providerId="ADAL" clId="{9372C47F-BDF6-4B89-9E90-9360BDD81C15}" dt="2021-06-08T16:12:46.435" v="107" actId="1037"/>
          <ac:picMkLst>
            <pc:docMk/>
            <pc:sldMk cId="1029557620" sldId="413"/>
            <ac:picMk id="82" creationId="{8FC257A4-2268-4115-8AAF-300D923BDDA7}"/>
          </ac:picMkLst>
        </pc:picChg>
        <pc:picChg chg="add mod">
          <ac:chgData name="Michael Pachlatko" userId="a56b3012-51ae-4ce7-b25e-a6efa975a6e6" providerId="ADAL" clId="{9372C47F-BDF6-4B89-9E90-9360BDD81C15}" dt="2021-06-08T16:12:46.435" v="107" actId="1037"/>
          <ac:picMkLst>
            <pc:docMk/>
            <pc:sldMk cId="1029557620" sldId="413"/>
            <ac:picMk id="83" creationId="{EDA56399-CAA3-4868-AFA6-269BEAFC09FF}"/>
          </ac:picMkLst>
        </pc:picChg>
        <pc:picChg chg="add mod">
          <ac:chgData name="Michael Pachlatko" userId="a56b3012-51ae-4ce7-b25e-a6efa975a6e6" providerId="ADAL" clId="{9372C47F-BDF6-4B89-9E90-9360BDD81C15}" dt="2021-06-08T16:12:46.435" v="107" actId="1037"/>
          <ac:picMkLst>
            <pc:docMk/>
            <pc:sldMk cId="1029557620" sldId="413"/>
            <ac:picMk id="84" creationId="{F325884A-0BEB-4EBB-A245-7A8933FAADA6}"/>
          </ac:picMkLst>
        </pc:picChg>
        <pc:picChg chg="add mod">
          <ac:chgData name="Michael Pachlatko" userId="a56b3012-51ae-4ce7-b25e-a6efa975a6e6" providerId="ADAL" clId="{9372C47F-BDF6-4B89-9E90-9360BDD81C15}" dt="2021-06-08T16:12:46.435" v="107" actId="1037"/>
          <ac:picMkLst>
            <pc:docMk/>
            <pc:sldMk cId="1029557620" sldId="413"/>
            <ac:picMk id="85" creationId="{5B0F6FEF-EA89-4A3F-88BF-15C753E8DA73}"/>
          </ac:picMkLst>
        </pc:picChg>
        <pc:picChg chg="add mod">
          <ac:chgData name="Michael Pachlatko" userId="a56b3012-51ae-4ce7-b25e-a6efa975a6e6" providerId="ADAL" clId="{9372C47F-BDF6-4B89-9E90-9360BDD81C15}" dt="2021-06-08T16:12:46.435" v="107" actId="1037"/>
          <ac:picMkLst>
            <pc:docMk/>
            <pc:sldMk cId="1029557620" sldId="413"/>
            <ac:picMk id="86" creationId="{6620A642-6C34-4321-A6DE-41CF9F3CB64C}"/>
          </ac:picMkLst>
        </pc:picChg>
        <pc:picChg chg="add mod">
          <ac:chgData name="Michael Pachlatko" userId="a56b3012-51ae-4ce7-b25e-a6efa975a6e6" providerId="ADAL" clId="{9372C47F-BDF6-4B89-9E90-9360BDD81C15}" dt="2021-06-08T16:12:46.435" v="107" actId="1037"/>
          <ac:picMkLst>
            <pc:docMk/>
            <pc:sldMk cId="1029557620" sldId="413"/>
            <ac:picMk id="87" creationId="{F01BF87B-2D14-4F91-B1F4-2373CE923EFD}"/>
          </ac:picMkLst>
        </pc:picChg>
        <pc:picChg chg="add mod">
          <ac:chgData name="Michael Pachlatko" userId="a56b3012-51ae-4ce7-b25e-a6efa975a6e6" providerId="ADAL" clId="{9372C47F-BDF6-4B89-9E90-9360BDD81C15}" dt="2021-06-08T16:12:46.435" v="107" actId="1037"/>
          <ac:picMkLst>
            <pc:docMk/>
            <pc:sldMk cId="1029557620" sldId="413"/>
            <ac:picMk id="91" creationId="{6F90E5F2-3C50-495B-8472-75490BFE81D0}"/>
          </ac:picMkLst>
        </pc:picChg>
        <pc:picChg chg="add mod">
          <ac:chgData name="Michael Pachlatko" userId="a56b3012-51ae-4ce7-b25e-a6efa975a6e6" providerId="ADAL" clId="{9372C47F-BDF6-4B89-9E90-9360BDD81C15}" dt="2021-06-08T16:12:46.435" v="107" actId="1037"/>
          <ac:picMkLst>
            <pc:docMk/>
            <pc:sldMk cId="1029557620" sldId="413"/>
            <ac:picMk id="92" creationId="{E58F03A5-35A5-47B3-A145-7988E9F130BC}"/>
          </ac:picMkLst>
        </pc:picChg>
        <pc:picChg chg="add mod">
          <ac:chgData name="Michael Pachlatko" userId="a56b3012-51ae-4ce7-b25e-a6efa975a6e6" providerId="ADAL" clId="{9372C47F-BDF6-4B89-9E90-9360BDD81C15}" dt="2021-06-08T16:12:46.435" v="107" actId="1037"/>
          <ac:picMkLst>
            <pc:docMk/>
            <pc:sldMk cId="1029557620" sldId="413"/>
            <ac:picMk id="93" creationId="{B52E254E-77E4-41DD-AF2D-C2243BEBEFE7}"/>
          </ac:picMkLst>
        </pc:picChg>
        <pc:picChg chg="add mod">
          <ac:chgData name="Michael Pachlatko" userId="a56b3012-51ae-4ce7-b25e-a6efa975a6e6" providerId="ADAL" clId="{9372C47F-BDF6-4B89-9E90-9360BDD81C15}" dt="2021-06-08T16:12:46.435" v="107" actId="1037"/>
          <ac:picMkLst>
            <pc:docMk/>
            <pc:sldMk cId="1029557620" sldId="413"/>
            <ac:picMk id="94" creationId="{159E4530-BFAF-4FBF-BA82-2DC21139AC3D}"/>
          </ac:picMkLst>
        </pc:picChg>
        <pc:picChg chg="add mod">
          <ac:chgData name="Michael Pachlatko" userId="a56b3012-51ae-4ce7-b25e-a6efa975a6e6" providerId="ADAL" clId="{9372C47F-BDF6-4B89-9E90-9360BDD81C15}" dt="2021-06-08T16:12:46.435" v="107" actId="1037"/>
          <ac:picMkLst>
            <pc:docMk/>
            <pc:sldMk cId="1029557620" sldId="413"/>
            <ac:picMk id="95" creationId="{01CB2EA6-22E5-429C-BE1B-EE569D6EADCF}"/>
          </ac:picMkLst>
        </pc:picChg>
        <pc:picChg chg="add mod">
          <ac:chgData name="Michael Pachlatko" userId="a56b3012-51ae-4ce7-b25e-a6efa975a6e6" providerId="ADAL" clId="{9372C47F-BDF6-4B89-9E90-9360BDD81C15}" dt="2021-06-08T16:12:46.435" v="107" actId="1037"/>
          <ac:picMkLst>
            <pc:docMk/>
            <pc:sldMk cId="1029557620" sldId="413"/>
            <ac:picMk id="96" creationId="{DB757942-0031-400D-990C-663F57469433}"/>
          </ac:picMkLst>
        </pc:picChg>
      </pc:sldChg>
      <pc:sldChg chg="del">
        <pc:chgData name="Michael Pachlatko" userId="a56b3012-51ae-4ce7-b25e-a6efa975a6e6" providerId="ADAL" clId="{9372C47F-BDF6-4B89-9E90-9360BDD81C15}" dt="2021-06-08T16:10:05.331" v="46" actId="47"/>
        <pc:sldMkLst>
          <pc:docMk/>
          <pc:sldMk cId="4197608074" sldId="414"/>
        </pc:sldMkLst>
      </pc:sldChg>
      <pc:sldChg chg="modSp mod">
        <pc:chgData name="Michael Pachlatko" userId="a56b3012-51ae-4ce7-b25e-a6efa975a6e6" providerId="ADAL" clId="{9372C47F-BDF6-4B89-9E90-9360BDD81C15}" dt="2021-06-09T15:29:46.852" v="489" actId="20577"/>
        <pc:sldMkLst>
          <pc:docMk/>
          <pc:sldMk cId="2072755357" sldId="415"/>
        </pc:sldMkLst>
        <pc:spChg chg="mod">
          <ac:chgData name="Michael Pachlatko" userId="a56b3012-51ae-4ce7-b25e-a6efa975a6e6" providerId="ADAL" clId="{9372C47F-BDF6-4B89-9E90-9360BDD81C15}" dt="2021-06-09T15:29:46.852" v="489" actId="20577"/>
          <ac:spMkLst>
            <pc:docMk/>
            <pc:sldMk cId="2072755357" sldId="415"/>
            <ac:spMk id="22" creationId="{999D3B12-0663-40E8-9430-7B6C7016E903}"/>
          </ac:spMkLst>
        </pc:spChg>
        <pc:spChg chg="mod">
          <ac:chgData name="Michael Pachlatko" userId="a56b3012-51ae-4ce7-b25e-a6efa975a6e6" providerId="ADAL" clId="{9372C47F-BDF6-4B89-9E90-9360BDD81C15}" dt="2021-06-08T16:19:47.293" v="148" actId="20577"/>
          <ac:spMkLst>
            <pc:docMk/>
            <pc:sldMk cId="2072755357" sldId="415"/>
            <ac:spMk id="42" creationId="{BA67FBD2-A2E5-4144-9595-05AEBFD2981C}"/>
          </ac:spMkLst>
        </pc:spChg>
      </pc:sldChg>
      <pc:sldChg chg="addSp delSp modSp add mod">
        <pc:chgData name="Michael Pachlatko" userId="a56b3012-51ae-4ce7-b25e-a6efa975a6e6" providerId="ADAL" clId="{9372C47F-BDF6-4B89-9E90-9360BDD81C15}" dt="2021-06-09T15:29:43.139" v="487" actId="20577"/>
        <pc:sldMkLst>
          <pc:docMk/>
          <pc:sldMk cId="3489793663" sldId="416"/>
        </pc:sldMkLst>
        <pc:spChg chg="del">
          <ac:chgData name="Michael Pachlatko" userId="a56b3012-51ae-4ce7-b25e-a6efa975a6e6" providerId="ADAL" clId="{9372C47F-BDF6-4B89-9E90-9360BDD81C15}" dt="2021-06-08T16:07:18.135" v="1" actId="478"/>
          <ac:spMkLst>
            <pc:docMk/>
            <pc:sldMk cId="3489793663" sldId="416"/>
            <ac:spMk id="14" creationId="{184F9692-DFC5-4E11-9EF6-A0C482F2B986}"/>
          </ac:spMkLst>
        </pc:spChg>
        <pc:spChg chg="add del mod">
          <ac:chgData name="Michael Pachlatko" userId="a56b3012-51ae-4ce7-b25e-a6efa975a6e6" providerId="ADAL" clId="{9372C47F-BDF6-4B89-9E90-9360BDD81C15}" dt="2021-06-08T16:07:21.057" v="3"/>
          <ac:spMkLst>
            <pc:docMk/>
            <pc:sldMk cId="3489793663" sldId="416"/>
            <ac:spMk id="17" creationId="{7A6D4471-7D70-4745-B693-8B996BE48829}"/>
          </ac:spMkLst>
        </pc:spChg>
        <pc:spChg chg="mod">
          <ac:chgData name="Michael Pachlatko" userId="a56b3012-51ae-4ce7-b25e-a6efa975a6e6" providerId="ADAL" clId="{9372C47F-BDF6-4B89-9E90-9360BDD81C15}" dt="2021-06-09T15:29:43.139" v="487" actId="20577"/>
          <ac:spMkLst>
            <pc:docMk/>
            <pc:sldMk cId="3489793663" sldId="416"/>
            <ac:spMk id="22" creationId="{999D3B12-0663-40E8-9430-7B6C7016E903}"/>
          </ac:spMkLst>
        </pc:spChg>
        <pc:spChg chg="del">
          <ac:chgData name="Michael Pachlatko" userId="a56b3012-51ae-4ce7-b25e-a6efa975a6e6" providerId="ADAL" clId="{9372C47F-BDF6-4B89-9E90-9360BDD81C15}" dt="2021-06-08T16:07:18.135" v="1" actId="478"/>
          <ac:spMkLst>
            <pc:docMk/>
            <pc:sldMk cId="3489793663" sldId="416"/>
            <ac:spMk id="23" creationId="{4FD4181D-C07E-4BD5-8BBE-07F87A031B4A}"/>
          </ac:spMkLst>
        </pc:spChg>
        <pc:spChg chg="del">
          <ac:chgData name="Michael Pachlatko" userId="a56b3012-51ae-4ce7-b25e-a6efa975a6e6" providerId="ADAL" clId="{9372C47F-BDF6-4B89-9E90-9360BDD81C15}" dt="2021-06-08T16:07:18.135" v="1" actId="478"/>
          <ac:spMkLst>
            <pc:docMk/>
            <pc:sldMk cId="3489793663" sldId="416"/>
            <ac:spMk id="24" creationId="{5F4FA7CE-F650-4B8F-A63A-86827493C298}"/>
          </ac:spMkLst>
        </pc:spChg>
        <pc:spChg chg="add del mod">
          <ac:chgData name="Michael Pachlatko" userId="a56b3012-51ae-4ce7-b25e-a6efa975a6e6" providerId="ADAL" clId="{9372C47F-BDF6-4B89-9E90-9360BDD81C15}" dt="2021-06-08T16:07:21.057" v="3"/>
          <ac:spMkLst>
            <pc:docMk/>
            <pc:sldMk cId="3489793663" sldId="416"/>
            <ac:spMk id="25" creationId="{36F3F047-864F-499B-9C4F-09F2A04F4B4E}"/>
          </ac:spMkLst>
        </pc:spChg>
        <pc:spChg chg="add del mod">
          <ac:chgData name="Michael Pachlatko" userId="a56b3012-51ae-4ce7-b25e-a6efa975a6e6" providerId="ADAL" clId="{9372C47F-BDF6-4B89-9E90-9360BDD81C15}" dt="2021-06-08T16:07:21.057" v="3"/>
          <ac:spMkLst>
            <pc:docMk/>
            <pc:sldMk cId="3489793663" sldId="416"/>
            <ac:spMk id="26" creationId="{C1938F60-91D1-4C96-B1E9-2089A808C809}"/>
          </ac:spMkLst>
        </pc:spChg>
        <pc:spChg chg="add del mod">
          <ac:chgData name="Michael Pachlatko" userId="a56b3012-51ae-4ce7-b25e-a6efa975a6e6" providerId="ADAL" clId="{9372C47F-BDF6-4B89-9E90-9360BDD81C15}" dt="2021-06-08T16:07:21.057" v="3"/>
          <ac:spMkLst>
            <pc:docMk/>
            <pc:sldMk cId="3489793663" sldId="416"/>
            <ac:spMk id="27" creationId="{3E8F8569-311B-4CBA-BBC0-5FF62E3ECC50}"/>
          </ac:spMkLst>
        </pc:spChg>
        <pc:spChg chg="add del mod">
          <ac:chgData name="Michael Pachlatko" userId="a56b3012-51ae-4ce7-b25e-a6efa975a6e6" providerId="ADAL" clId="{9372C47F-BDF6-4B89-9E90-9360BDD81C15}" dt="2021-06-08T16:07:21.057" v="3"/>
          <ac:spMkLst>
            <pc:docMk/>
            <pc:sldMk cId="3489793663" sldId="416"/>
            <ac:spMk id="28" creationId="{C807079B-6920-4C45-B1C0-DE3D7B276A86}"/>
          </ac:spMkLst>
        </pc:spChg>
        <pc:spChg chg="add del mod">
          <ac:chgData name="Michael Pachlatko" userId="a56b3012-51ae-4ce7-b25e-a6efa975a6e6" providerId="ADAL" clId="{9372C47F-BDF6-4B89-9E90-9360BDD81C15}" dt="2021-06-08T16:07:21.057" v="3"/>
          <ac:spMkLst>
            <pc:docMk/>
            <pc:sldMk cId="3489793663" sldId="416"/>
            <ac:spMk id="29" creationId="{27CC9092-ED15-454D-A686-F2234DA914BA}"/>
          </ac:spMkLst>
        </pc:spChg>
        <pc:spChg chg="add del mod">
          <ac:chgData name="Michael Pachlatko" userId="a56b3012-51ae-4ce7-b25e-a6efa975a6e6" providerId="ADAL" clId="{9372C47F-BDF6-4B89-9E90-9360BDD81C15}" dt="2021-06-08T16:07:21.057" v="3"/>
          <ac:spMkLst>
            <pc:docMk/>
            <pc:sldMk cId="3489793663" sldId="416"/>
            <ac:spMk id="30" creationId="{4DD380FA-0F39-466C-9455-E6DEC2FDE23D}"/>
          </ac:spMkLst>
        </pc:spChg>
        <pc:spChg chg="add del mod">
          <ac:chgData name="Michael Pachlatko" userId="a56b3012-51ae-4ce7-b25e-a6efa975a6e6" providerId="ADAL" clId="{9372C47F-BDF6-4B89-9E90-9360BDD81C15}" dt="2021-06-08T16:07:21.057" v="3"/>
          <ac:spMkLst>
            <pc:docMk/>
            <pc:sldMk cId="3489793663" sldId="416"/>
            <ac:spMk id="31" creationId="{BEF3AC6E-8238-4566-BD93-A6B827296901}"/>
          </ac:spMkLst>
        </pc:spChg>
        <pc:spChg chg="add del mod">
          <ac:chgData name="Michael Pachlatko" userId="a56b3012-51ae-4ce7-b25e-a6efa975a6e6" providerId="ADAL" clId="{9372C47F-BDF6-4B89-9E90-9360BDD81C15}" dt="2021-06-08T16:07:21.057" v="3"/>
          <ac:spMkLst>
            <pc:docMk/>
            <pc:sldMk cId="3489793663" sldId="416"/>
            <ac:spMk id="32" creationId="{20FF1079-CB0D-4968-BC98-BE23D1B59A09}"/>
          </ac:spMkLst>
        </pc:spChg>
        <pc:spChg chg="add del mod">
          <ac:chgData name="Michael Pachlatko" userId="a56b3012-51ae-4ce7-b25e-a6efa975a6e6" providerId="ADAL" clId="{9372C47F-BDF6-4B89-9E90-9360BDD81C15}" dt="2021-06-08T16:07:21.057" v="3"/>
          <ac:spMkLst>
            <pc:docMk/>
            <pc:sldMk cId="3489793663" sldId="416"/>
            <ac:spMk id="33" creationId="{294599BA-5964-4805-87B4-B99DF8A9AA40}"/>
          </ac:spMkLst>
        </pc:spChg>
        <pc:spChg chg="add del mod">
          <ac:chgData name="Michael Pachlatko" userId="a56b3012-51ae-4ce7-b25e-a6efa975a6e6" providerId="ADAL" clId="{9372C47F-BDF6-4B89-9E90-9360BDD81C15}" dt="2021-06-08T16:07:21.057" v="3"/>
          <ac:spMkLst>
            <pc:docMk/>
            <pc:sldMk cId="3489793663" sldId="416"/>
            <ac:spMk id="34" creationId="{140F5B95-8F30-4A2D-B6F3-48BA7B59BFCE}"/>
          </ac:spMkLst>
        </pc:spChg>
        <pc:spChg chg="add del mod">
          <ac:chgData name="Michael Pachlatko" userId="a56b3012-51ae-4ce7-b25e-a6efa975a6e6" providerId="ADAL" clId="{9372C47F-BDF6-4B89-9E90-9360BDD81C15}" dt="2021-06-08T16:07:21.057" v="3"/>
          <ac:spMkLst>
            <pc:docMk/>
            <pc:sldMk cId="3489793663" sldId="416"/>
            <ac:spMk id="35" creationId="{8790FD36-7CEB-4FB3-8614-5B28EFFF4E5F}"/>
          </ac:spMkLst>
        </pc:spChg>
        <pc:spChg chg="add del mod">
          <ac:chgData name="Michael Pachlatko" userId="a56b3012-51ae-4ce7-b25e-a6efa975a6e6" providerId="ADAL" clId="{9372C47F-BDF6-4B89-9E90-9360BDD81C15}" dt="2021-06-08T16:07:21.057" v="3"/>
          <ac:spMkLst>
            <pc:docMk/>
            <pc:sldMk cId="3489793663" sldId="416"/>
            <ac:spMk id="36" creationId="{3BDAA6FE-17BD-45C2-A8EA-E6F7098FDE19}"/>
          </ac:spMkLst>
        </pc:spChg>
        <pc:spChg chg="add del mod">
          <ac:chgData name="Michael Pachlatko" userId="a56b3012-51ae-4ce7-b25e-a6efa975a6e6" providerId="ADAL" clId="{9372C47F-BDF6-4B89-9E90-9360BDD81C15}" dt="2021-06-08T16:07:21.057" v="3"/>
          <ac:spMkLst>
            <pc:docMk/>
            <pc:sldMk cId="3489793663" sldId="416"/>
            <ac:spMk id="37" creationId="{6BA1E186-0098-4B62-8CFB-652CF83E9900}"/>
          </ac:spMkLst>
        </pc:spChg>
        <pc:spChg chg="add del mod">
          <ac:chgData name="Michael Pachlatko" userId="a56b3012-51ae-4ce7-b25e-a6efa975a6e6" providerId="ADAL" clId="{9372C47F-BDF6-4B89-9E90-9360BDD81C15}" dt="2021-06-08T16:07:21.057" v="3"/>
          <ac:spMkLst>
            <pc:docMk/>
            <pc:sldMk cId="3489793663" sldId="416"/>
            <ac:spMk id="38" creationId="{E70B88B7-47F9-4F90-89A4-DF9C1B02C414}"/>
          </ac:spMkLst>
        </pc:spChg>
        <pc:spChg chg="add del mod">
          <ac:chgData name="Michael Pachlatko" userId="a56b3012-51ae-4ce7-b25e-a6efa975a6e6" providerId="ADAL" clId="{9372C47F-BDF6-4B89-9E90-9360BDD81C15}" dt="2021-06-08T16:07:21.057" v="3"/>
          <ac:spMkLst>
            <pc:docMk/>
            <pc:sldMk cId="3489793663" sldId="416"/>
            <ac:spMk id="39" creationId="{96B9498B-8218-48EE-858D-73379F8BFAC4}"/>
          </ac:spMkLst>
        </pc:spChg>
        <pc:spChg chg="add del mod">
          <ac:chgData name="Michael Pachlatko" userId="a56b3012-51ae-4ce7-b25e-a6efa975a6e6" providerId="ADAL" clId="{9372C47F-BDF6-4B89-9E90-9360BDD81C15}" dt="2021-06-08T16:07:21.057" v="3"/>
          <ac:spMkLst>
            <pc:docMk/>
            <pc:sldMk cId="3489793663" sldId="416"/>
            <ac:spMk id="40" creationId="{570650D6-CBE5-4FCD-883E-E00C5E0060A2}"/>
          </ac:spMkLst>
        </pc:spChg>
        <pc:spChg chg="add del mod">
          <ac:chgData name="Michael Pachlatko" userId="a56b3012-51ae-4ce7-b25e-a6efa975a6e6" providerId="ADAL" clId="{9372C47F-BDF6-4B89-9E90-9360BDD81C15}" dt="2021-06-08T16:07:21.057" v="3"/>
          <ac:spMkLst>
            <pc:docMk/>
            <pc:sldMk cId="3489793663" sldId="416"/>
            <ac:spMk id="41" creationId="{BE5F25C1-E53C-4E96-90D3-B87F258AFC7F}"/>
          </ac:spMkLst>
        </pc:spChg>
        <pc:spChg chg="add del mod">
          <ac:chgData name="Michael Pachlatko" userId="a56b3012-51ae-4ce7-b25e-a6efa975a6e6" providerId="ADAL" clId="{9372C47F-BDF6-4B89-9E90-9360BDD81C15}" dt="2021-06-08T16:07:21.057" v="3"/>
          <ac:spMkLst>
            <pc:docMk/>
            <pc:sldMk cId="3489793663" sldId="416"/>
            <ac:spMk id="42" creationId="{6F32A4B0-EFF4-4FF5-830D-F719DC84B683}"/>
          </ac:spMkLst>
        </pc:spChg>
        <pc:spChg chg="add del mod">
          <ac:chgData name="Michael Pachlatko" userId="a56b3012-51ae-4ce7-b25e-a6efa975a6e6" providerId="ADAL" clId="{9372C47F-BDF6-4B89-9E90-9360BDD81C15}" dt="2021-06-08T16:07:21.057" v="3"/>
          <ac:spMkLst>
            <pc:docMk/>
            <pc:sldMk cId="3489793663" sldId="416"/>
            <ac:spMk id="43" creationId="{B83ADA7F-830F-458F-80CD-F1AD6EA3D9C6}"/>
          </ac:spMkLst>
        </pc:spChg>
        <pc:spChg chg="add del mod">
          <ac:chgData name="Michael Pachlatko" userId="a56b3012-51ae-4ce7-b25e-a6efa975a6e6" providerId="ADAL" clId="{9372C47F-BDF6-4B89-9E90-9360BDD81C15}" dt="2021-06-08T16:07:21.057" v="3"/>
          <ac:spMkLst>
            <pc:docMk/>
            <pc:sldMk cId="3489793663" sldId="416"/>
            <ac:spMk id="44" creationId="{9882C81D-DBEC-4108-B7D7-C473215ABE6D}"/>
          </ac:spMkLst>
        </pc:spChg>
        <pc:spChg chg="add del mod">
          <ac:chgData name="Michael Pachlatko" userId="a56b3012-51ae-4ce7-b25e-a6efa975a6e6" providerId="ADAL" clId="{9372C47F-BDF6-4B89-9E90-9360BDD81C15}" dt="2021-06-08T16:07:21.057" v="3"/>
          <ac:spMkLst>
            <pc:docMk/>
            <pc:sldMk cId="3489793663" sldId="416"/>
            <ac:spMk id="45" creationId="{C7D6E36D-2339-4901-B04C-314A29A511BA}"/>
          </ac:spMkLst>
        </pc:spChg>
        <pc:spChg chg="add del mod">
          <ac:chgData name="Michael Pachlatko" userId="a56b3012-51ae-4ce7-b25e-a6efa975a6e6" providerId="ADAL" clId="{9372C47F-BDF6-4B89-9E90-9360BDD81C15}" dt="2021-06-08T16:07:21.057" v="3"/>
          <ac:spMkLst>
            <pc:docMk/>
            <pc:sldMk cId="3489793663" sldId="416"/>
            <ac:spMk id="46" creationId="{84C3D778-283E-4FF9-B5B8-AA705EFFE880}"/>
          </ac:spMkLst>
        </pc:spChg>
        <pc:spChg chg="add del mod">
          <ac:chgData name="Michael Pachlatko" userId="a56b3012-51ae-4ce7-b25e-a6efa975a6e6" providerId="ADAL" clId="{9372C47F-BDF6-4B89-9E90-9360BDD81C15}" dt="2021-06-08T16:07:21.057" v="3"/>
          <ac:spMkLst>
            <pc:docMk/>
            <pc:sldMk cId="3489793663" sldId="416"/>
            <ac:spMk id="47" creationId="{F8DF4AB4-7E6D-491D-A0F2-0301E07CD581}"/>
          </ac:spMkLst>
        </pc:spChg>
        <pc:spChg chg="add del mod">
          <ac:chgData name="Michael Pachlatko" userId="a56b3012-51ae-4ce7-b25e-a6efa975a6e6" providerId="ADAL" clId="{9372C47F-BDF6-4B89-9E90-9360BDD81C15}" dt="2021-06-08T16:07:21.057" v="3"/>
          <ac:spMkLst>
            <pc:docMk/>
            <pc:sldMk cId="3489793663" sldId="416"/>
            <ac:spMk id="48" creationId="{146943AC-EA35-4C71-AD3C-5FB101EB9EAB}"/>
          </ac:spMkLst>
        </pc:spChg>
        <pc:spChg chg="add del mod">
          <ac:chgData name="Michael Pachlatko" userId="a56b3012-51ae-4ce7-b25e-a6efa975a6e6" providerId="ADAL" clId="{9372C47F-BDF6-4B89-9E90-9360BDD81C15}" dt="2021-06-08T16:07:21.057" v="3"/>
          <ac:spMkLst>
            <pc:docMk/>
            <pc:sldMk cId="3489793663" sldId="416"/>
            <ac:spMk id="49" creationId="{F492F1E1-C085-4C27-9161-88D5EE97A3AB}"/>
          </ac:spMkLst>
        </pc:spChg>
        <pc:spChg chg="add del mod">
          <ac:chgData name="Michael Pachlatko" userId="a56b3012-51ae-4ce7-b25e-a6efa975a6e6" providerId="ADAL" clId="{9372C47F-BDF6-4B89-9E90-9360BDD81C15}" dt="2021-06-08T16:07:21.057" v="3"/>
          <ac:spMkLst>
            <pc:docMk/>
            <pc:sldMk cId="3489793663" sldId="416"/>
            <ac:spMk id="50" creationId="{502CFA64-30BF-4000-A0DB-8C05B0472E0F}"/>
          </ac:spMkLst>
        </pc:spChg>
        <pc:spChg chg="add del mod">
          <ac:chgData name="Michael Pachlatko" userId="a56b3012-51ae-4ce7-b25e-a6efa975a6e6" providerId="ADAL" clId="{9372C47F-BDF6-4B89-9E90-9360BDD81C15}" dt="2021-06-08T16:07:21.057" v="3"/>
          <ac:spMkLst>
            <pc:docMk/>
            <pc:sldMk cId="3489793663" sldId="416"/>
            <ac:spMk id="51" creationId="{42D83CFD-47D0-40F9-BF38-580235D5A96A}"/>
          </ac:spMkLst>
        </pc:spChg>
        <pc:spChg chg="add del mod">
          <ac:chgData name="Michael Pachlatko" userId="a56b3012-51ae-4ce7-b25e-a6efa975a6e6" providerId="ADAL" clId="{9372C47F-BDF6-4B89-9E90-9360BDD81C15}" dt="2021-06-08T16:07:21.057" v="3"/>
          <ac:spMkLst>
            <pc:docMk/>
            <pc:sldMk cId="3489793663" sldId="416"/>
            <ac:spMk id="52" creationId="{43D5FC15-3285-4984-877B-1A59546654F8}"/>
          </ac:spMkLst>
        </pc:spChg>
        <pc:spChg chg="add del mod">
          <ac:chgData name="Michael Pachlatko" userId="a56b3012-51ae-4ce7-b25e-a6efa975a6e6" providerId="ADAL" clId="{9372C47F-BDF6-4B89-9E90-9360BDD81C15}" dt="2021-06-08T16:07:21.057" v="3"/>
          <ac:spMkLst>
            <pc:docMk/>
            <pc:sldMk cId="3489793663" sldId="416"/>
            <ac:spMk id="53" creationId="{4861F565-CBAE-411C-B406-6A9160AAB2E1}"/>
          </ac:spMkLst>
        </pc:spChg>
        <pc:spChg chg="add del mod">
          <ac:chgData name="Michael Pachlatko" userId="a56b3012-51ae-4ce7-b25e-a6efa975a6e6" providerId="ADAL" clId="{9372C47F-BDF6-4B89-9E90-9360BDD81C15}" dt="2021-06-08T16:07:21.057" v="3"/>
          <ac:spMkLst>
            <pc:docMk/>
            <pc:sldMk cId="3489793663" sldId="416"/>
            <ac:spMk id="54" creationId="{11174886-1AB0-433E-86E1-E9C284630121}"/>
          </ac:spMkLst>
        </pc:spChg>
        <pc:spChg chg="add del mod">
          <ac:chgData name="Michael Pachlatko" userId="a56b3012-51ae-4ce7-b25e-a6efa975a6e6" providerId="ADAL" clId="{9372C47F-BDF6-4B89-9E90-9360BDD81C15}" dt="2021-06-08T16:07:21.057" v="3"/>
          <ac:spMkLst>
            <pc:docMk/>
            <pc:sldMk cId="3489793663" sldId="416"/>
            <ac:spMk id="55" creationId="{5007B601-879C-4F71-A4B2-043948B3537E}"/>
          </ac:spMkLst>
        </pc:spChg>
        <pc:spChg chg="add del mod">
          <ac:chgData name="Michael Pachlatko" userId="a56b3012-51ae-4ce7-b25e-a6efa975a6e6" providerId="ADAL" clId="{9372C47F-BDF6-4B89-9E90-9360BDD81C15}" dt="2021-06-08T16:07:21.057" v="3"/>
          <ac:spMkLst>
            <pc:docMk/>
            <pc:sldMk cId="3489793663" sldId="416"/>
            <ac:spMk id="56" creationId="{51E6AD79-36AB-4864-9FC2-02F739710397}"/>
          </ac:spMkLst>
        </pc:spChg>
        <pc:spChg chg="add del mod">
          <ac:chgData name="Michael Pachlatko" userId="a56b3012-51ae-4ce7-b25e-a6efa975a6e6" providerId="ADAL" clId="{9372C47F-BDF6-4B89-9E90-9360BDD81C15}" dt="2021-06-08T16:07:21.057" v="3"/>
          <ac:spMkLst>
            <pc:docMk/>
            <pc:sldMk cId="3489793663" sldId="416"/>
            <ac:spMk id="57" creationId="{A755CB65-F7CC-406C-83AD-E284CADA372B}"/>
          </ac:spMkLst>
        </pc:spChg>
        <pc:spChg chg="add del mod">
          <ac:chgData name="Michael Pachlatko" userId="a56b3012-51ae-4ce7-b25e-a6efa975a6e6" providerId="ADAL" clId="{9372C47F-BDF6-4B89-9E90-9360BDD81C15}" dt="2021-06-08T16:07:21.057" v="3"/>
          <ac:spMkLst>
            <pc:docMk/>
            <pc:sldMk cId="3489793663" sldId="416"/>
            <ac:spMk id="58" creationId="{5CE8E8A1-1709-4ECC-8981-288976DE1C0D}"/>
          </ac:spMkLst>
        </pc:spChg>
        <pc:spChg chg="add del mod">
          <ac:chgData name="Michael Pachlatko" userId="a56b3012-51ae-4ce7-b25e-a6efa975a6e6" providerId="ADAL" clId="{9372C47F-BDF6-4B89-9E90-9360BDD81C15}" dt="2021-06-08T16:07:21.057" v="3"/>
          <ac:spMkLst>
            <pc:docMk/>
            <pc:sldMk cId="3489793663" sldId="416"/>
            <ac:spMk id="59" creationId="{3D7F5011-F94F-4908-A7E9-516096ED6F3C}"/>
          </ac:spMkLst>
        </pc:spChg>
        <pc:spChg chg="add mod">
          <ac:chgData name="Michael Pachlatko" userId="a56b3012-51ae-4ce7-b25e-a6efa975a6e6" providerId="ADAL" clId="{9372C47F-BDF6-4B89-9E90-9360BDD81C15}" dt="2021-06-08T16:07:55.709" v="8"/>
          <ac:spMkLst>
            <pc:docMk/>
            <pc:sldMk cId="3489793663" sldId="416"/>
            <ac:spMk id="60" creationId="{2AF35314-2A5F-4516-A0F0-83053CAE725B}"/>
          </ac:spMkLst>
        </pc:spChg>
        <pc:spChg chg="add mod">
          <ac:chgData name="Michael Pachlatko" userId="a56b3012-51ae-4ce7-b25e-a6efa975a6e6" providerId="ADAL" clId="{9372C47F-BDF6-4B89-9E90-9360BDD81C15}" dt="2021-06-08T16:20:22.379" v="151" actId="113"/>
          <ac:spMkLst>
            <pc:docMk/>
            <pc:sldMk cId="3489793663" sldId="416"/>
            <ac:spMk id="61" creationId="{96F0C399-7A97-4A87-8AA2-AB019D67C4FC}"/>
          </ac:spMkLst>
        </pc:spChg>
        <pc:spChg chg="add mod">
          <ac:chgData name="Michael Pachlatko" userId="a56b3012-51ae-4ce7-b25e-a6efa975a6e6" providerId="ADAL" clId="{9372C47F-BDF6-4B89-9E90-9360BDD81C15}" dt="2021-06-08T16:07:55.709" v="8"/>
          <ac:spMkLst>
            <pc:docMk/>
            <pc:sldMk cId="3489793663" sldId="416"/>
            <ac:spMk id="62" creationId="{D24A1AB7-25D2-40E5-9DAB-8DAFF9A95B99}"/>
          </ac:spMkLst>
        </pc:spChg>
        <pc:picChg chg="add mod modCrop">
          <ac:chgData name="Michael Pachlatko" userId="a56b3012-51ae-4ce7-b25e-a6efa975a6e6" providerId="ADAL" clId="{9372C47F-BDF6-4B89-9E90-9360BDD81C15}" dt="2021-06-08T16:08:14.091" v="9" actId="732"/>
          <ac:picMkLst>
            <pc:docMk/>
            <pc:sldMk cId="3489793663" sldId="416"/>
            <ac:picMk id="2" creationId="{51DF3258-7A90-4291-A5BA-D6ABB805987C}"/>
          </ac:picMkLst>
        </pc:picChg>
        <pc:picChg chg="del">
          <ac:chgData name="Michael Pachlatko" userId="a56b3012-51ae-4ce7-b25e-a6efa975a6e6" providerId="ADAL" clId="{9372C47F-BDF6-4B89-9E90-9360BDD81C15}" dt="2021-06-08T16:07:18.135" v="1" actId="478"/>
          <ac:picMkLst>
            <pc:docMk/>
            <pc:sldMk cId="3489793663" sldId="416"/>
            <ac:picMk id="3" creationId="{8F7EBB90-4A49-4311-A654-0D51EC0295F6}"/>
          </ac:picMkLst>
        </pc:picChg>
        <pc:picChg chg="del">
          <ac:chgData name="Michael Pachlatko" userId="a56b3012-51ae-4ce7-b25e-a6efa975a6e6" providerId="ADAL" clId="{9372C47F-BDF6-4B89-9E90-9360BDD81C15}" dt="2021-06-08T16:07:18.135" v="1" actId="478"/>
          <ac:picMkLst>
            <pc:docMk/>
            <pc:sldMk cId="3489793663" sldId="416"/>
            <ac:picMk id="10" creationId="{545CDA01-632D-43BD-ACB7-02F724E156F2}"/>
          </ac:picMkLst>
        </pc:picChg>
        <pc:picChg chg="del">
          <ac:chgData name="Michael Pachlatko" userId="a56b3012-51ae-4ce7-b25e-a6efa975a6e6" providerId="ADAL" clId="{9372C47F-BDF6-4B89-9E90-9360BDD81C15}" dt="2021-06-08T16:07:18.135" v="1" actId="478"/>
          <ac:picMkLst>
            <pc:docMk/>
            <pc:sldMk cId="3489793663" sldId="416"/>
            <ac:picMk id="20" creationId="{0E250953-0F34-46AF-8C7F-11B38B7DA517}"/>
          </ac:picMkLst>
        </pc:picChg>
      </pc:sldChg>
      <pc:sldChg chg="modSp add mod">
        <pc:chgData name="Michael Pachlatko" userId="a56b3012-51ae-4ce7-b25e-a6efa975a6e6" providerId="ADAL" clId="{9372C47F-BDF6-4B89-9E90-9360BDD81C15}" dt="2021-06-09T15:29:39.117" v="485" actId="20577"/>
        <pc:sldMkLst>
          <pc:docMk/>
          <pc:sldMk cId="1052630725" sldId="417"/>
        </pc:sldMkLst>
        <pc:spChg chg="mod">
          <ac:chgData name="Michael Pachlatko" userId="a56b3012-51ae-4ce7-b25e-a6efa975a6e6" providerId="ADAL" clId="{9372C47F-BDF6-4B89-9E90-9360BDD81C15}" dt="2021-06-09T15:29:39.117" v="485" actId="20577"/>
          <ac:spMkLst>
            <pc:docMk/>
            <pc:sldMk cId="1052630725" sldId="417"/>
            <ac:spMk id="22" creationId="{999D3B12-0663-40E8-9430-7B6C7016E903}"/>
          </ac:spMkLst>
        </pc:spChg>
      </pc:sldChg>
      <pc:sldChg chg="add del setBg">
        <pc:chgData name="Michael Pachlatko" userId="a56b3012-51ae-4ce7-b25e-a6efa975a6e6" providerId="ADAL" clId="{9372C47F-BDF6-4B89-9E90-9360BDD81C15}" dt="2021-06-08T16:11:35.708" v="49" actId="47"/>
        <pc:sldMkLst>
          <pc:docMk/>
          <pc:sldMk cId="2227483294" sldId="417"/>
        </pc:sldMkLst>
      </pc:sldChg>
      <pc:sldChg chg="add del">
        <pc:chgData name="Michael Pachlatko" userId="a56b3012-51ae-4ce7-b25e-a6efa975a6e6" providerId="ADAL" clId="{9372C47F-BDF6-4B89-9E90-9360BDD81C15}" dt="2021-06-08T16:10:05.331" v="46" actId="47"/>
        <pc:sldMkLst>
          <pc:docMk/>
          <pc:sldMk cId="4226424385" sldId="417"/>
        </pc:sldMkLst>
      </pc:sldChg>
      <pc:sldChg chg="addSp delSp modSp add mod ord">
        <pc:chgData name="Michael Pachlatko" userId="a56b3012-51ae-4ce7-b25e-a6efa975a6e6" providerId="ADAL" clId="{9372C47F-BDF6-4B89-9E90-9360BDD81C15}" dt="2021-06-09T15:29:28.579" v="482" actId="20577"/>
        <pc:sldMkLst>
          <pc:docMk/>
          <pc:sldMk cId="2460674246" sldId="418"/>
        </pc:sldMkLst>
        <pc:spChg chg="del">
          <ac:chgData name="Michael Pachlatko" userId="a56b3012-51ae-4ce7-b25e-a6efa975a6e6" providerId="ADAL" clId="{9372C47F-BDF6-4B89-9E90-9360BDD81C15}" dt="2021-06-08T16:15:25.681" v="120" actId="478"/>
          <ac:spMkLst>
            <pc:docMk/>
            <pc:sldMk cId="2460674246" sldId="418"/>
            <ac:spMk id="5" creationId="{DEA4860D-66F3-4EAC-86A2-1D2D00DB38CC}"/>
          </ac:spMkLst>
        </pc:spChg>
        <pc:spChg chg="del">
          <ac:chgData name="Michael Pachlatko" userId="a56b3012-51ae-4ce7-b25e-a6efa975a6e6" providerId="ADAL" clId="{9372C47F-BDF6-4B89-9E90-9360BDD81C15}" dt="2021-06-08T16:15:25.681" v="120" actId="478"/>
          <ac:spMkLst>
            <pc:docMk/>
            <pc:sldMk cId="2460674246" sldId="418"/>
            <ac:spMk id="12" creationId="{1940C226-ECED-4E7E-A183-07FEA557C406}"/>
          </ac:spMkLst>
        </pc:spChg>
        <pc:spChg chg="del">
          <ac:chgData name="Michael Pachlatko" userId="a56b3012-51ae-4ce7-b25e-a6efa975a6e6" providerId="ADAL" clId="{9372C47F-BDF6-4B89-9E90-9360BDD81C15}" dt="2021-06-08T16:15:25.681" v="120" actId="478"/>
          <ac:spMkLst>
            <pc:docMk/>
            <pc:sldMk cId="2460674246" sldId="418"/>
            <ac:spMk id="14" creationId="{184F9692-DFC5-4E11-9EF6-A0C482F2B986}"/>
          </ac:spMkLst>
        </pc:spChg>
        <pc:spChg chg="del">
          <ac:chgData name="Michael Pachlatko" userId="a56b3012-51ae-4ce7-b25e-a6efa975a6e6" providerId="ADAL" clId="{9372C47F-BDF6-4B89-9E90-9360BDD81C15}" dt="2021-06-08T16:15:25.681" v="120" actId="478"/>
          <ac:spMkLst>
            <pc:docMk/>
            <pc:sldMk cId="2460674246" sldId="418"/>
            <ac:spMk id="17" creationId="{981DB954-E3F0-4FD6-966F-F2D2D3055AC4}"/>
          </ac:spMkLst>
        </pc:spChg>
        <pc:spChg chg="del">
          <ac:chgData name="Michael Pachlatko" userId="a56b3012-51ae-4ce7-b25e-a6efa975a6e6" providerId="ADAL" clId="{9372C47F-BDF6-4B89-9E90-9360BDD81C15}" dt="2021-06-08T16:15:25.681" v="120" actId="478"/>
          <ac:spMkLst>
            <pc:docMk/>
            <pc:sldMk cId="2460674246" sldId="418"/>
            <ac:spMk id="18" creationId="{0526A9D9-A855-4658-A640-C4C190324379}"/>
          </ac:spMkLst>
        </pc:spChg>
        <pc:spChg chg="mod">
          <ac:chgData name="Michael Pachlatko" userId="a56b3012-51ae-4ce7-b25e-a6efa975a6e6" providerId="ADAL" clId="{9372C47F-BDF6-4B89-9E90-9360BDD81C15}" dt="2021-06-09T15:29:28.579" v="482" actId="20577"/>
          <ac:spMkLst>
            <pc:docMk/>
            <pc:sldMk cId="2460674246" sldId="418"/>
            <ac:spMk id="20" creationId="{D0D89B57-488F-4F0D-A696-A9BA6EDBCAF7}"/>
          </ac:spMkLst>
        </pc:spChg>
        <pc:spChg chg="del">
          <ac:chgData name="Michael Pachlatko" userId="a56b3012-51ae-4ce7-b25e-a6efa975a6e6" providerId="ADAL" clId="{9372C47F-BDF6-4B89-9E90-9360BDD81C15}" dt="2021-06-08T16:15:25.681" v="120" actId="478"/>
          <ac:spMkLst>
            <pc:docMk/>
            <pc:sldMk cId="2460674246" sldId="418"/>
            <ac:spMk id="25" creationId="{B3648AD6-44D9-46EF-8100-7F2B10010980}"/>
          </ac:spMkLst>
        </pc:spChg>
        <pc:spChg chg="del">
          <ac:chgData name="Michael Pachlatko" userId="a56b3012-51ae-4ce7-b25e-a6efa975a6e6" providerId="ADAL" clId="{9372C47F-BDF6-4B89-9E90-9360BDD81C15}" dt="2021-06-08T16:15:25.681" v="120" actId="478"/>
          <ac:spMkLst>
            <pc:docMk/>
            <pc:sldMk cId="2460674246" sldId="418"/>
            <ac:spMk id="27" creationId="{60A7EB47-82E2-4B27-A490-E393C75D3719}"/>
          </ac:spMkLst>
        </pc:spChg>
        <pc:spChg chg="del">
          <ac:chgData name="Michael Pachlatko" userId="a56b3012-51ae-4ce7-b25e-a6efa975a6e6" providerId="ADAL" clId="{9372C47F-BDF6-4B89-9E90-9360BDD81C15}" dt="2021-06-08T16:15:25.681" v="120" actId="478"/>
          <ac:spMkLst>
            <pc:docMk/>
            <pc:sldMk cId="2460674246" sldId="418"/>
            <ac:spMk id="28" creationId="{7C8C0F5C-C8D4-4F3D-9681-52D5A6C95905}"/>
          </ac:spMkLst>
        </pc:spChg>
        <pc:spChg chg="del">
          <ac:chgData name="Michael Pachlatko" userId="a56b3012-51ae-4ce7-b25e-a6efa975a6e6" providerId="ADAL" clId="{9372C47F-BDF6-4B89-9E90-9360BDD81C15}" dt="2021-06-08T16:15:25.681" v="120" actId="478"/>
          <ac:spMkLst>
            <pc:docMk/>
            <pc:sldMk cId="2460674246" sldId="418"/>
            <ac:spMk id="29" creationId="{10A78CA0-895C-4067-9C29-90BA6F2D3CF9}"/>
          </ac:spMkLst>
        </pc:spChg>
        <pc:spChg chg="del">
          <ac:chgData name="Michael Pachlatko" userId="a56b3012-51ae-4ce7-b25e-a6efa975a6e6" providerId="ADAL" clId="{9372C47F-BDF6-4B89-9E90-9360BDD81C15}" dt="2021-06-08T16:15:25.681" v="120" actId="478"/>
          <ac:spMkLst>
            <pc:docMk/>
            <pc:sldMk cId="2460674246" sldId="418"/>
            <ac:spMk id="30" creationId="{784620C4-FE56-4EB3-BDDC-1B61B8A30896}"/>
          </ac:spMkLst>
        </pc:spChg>
        <pc:spChg chg="del">
          <ac:chgData name="Michael Pachlatko" userId="a56b3012-51ae-4ce7-b25e-a6efa975a6e6" providerId="ADAL" clId="{9372C47F-BDF6-4B89-9E90-9360BDD81C15}" dt="2021-06-08T16:15:25.681" v="120" actId="478"/>
          <ac:spMkLst>
            <pc:docMk/>
            <pc:sldMk cId="2460674246" sldId="418"/>
            <ac:spMk id="31" creationId="{8714CF48-36E7-4CD2-9E2B-8CD254A0F1A6}"/>
          </ac:spMkLst>
        </pc:spChg>
        <pc:spChg chg="del">
          <ac:chgData name="Michael Pachlatko" userId="a56b3012-51ae-4ce7-b25e-a6efa975a6e6" providerId="ADAL" clId="{9372C47F-BDF6-4B89-9E90-9360BDD81C15}" dt="2021-06-08T16:15:25.681" v="120" actId="478"/>
          <ac:spMkLst>
            <pc:docMk/>
            <pc:sldMk cId="2460674246" sldId="418"/>
            <ac:spMk id="32" creationId="{E34E30B0-422F-4E94-B01C-57543CBBFC38}"/>
          </ac:spMkLst>
        </pc:spChg>
        <pc:spChg chg="del">
          <ac:chgData name="Michael Pachlatko" userId="a56b3012-51ae-4ce7-b25e-a6efa975a6e6" providerId="ADAL" clId="{9372C47F-BDF6-4B89-9E90-9360BDD81C15}" dt="2021-06-08T16:15:25.681" v="120" actId="478"/>
          <ac:spMkLst>
            <pc:docMk/>
            <pc:sldMk cId="2460674246" sldId="418"/>
            <ac:spMk id="33" creationId="{F3B1945B-7689-427C-8CD3-5F8BF233D3CD}"/>
          </ac:spMkLst>
        </pc:spChg>
        <pc:spChg chg="del">
          <ac:chgData name="Michael Pachlatko" userId="a56b3012-51ae-4ce7-b25e-a6efa975a6e6" providerId="ADAL" clId="{9372C47F-BDF6-4B89-9E90-9360BDD81C15}" dt="2021-06-08T16:15:25.681" v="120" actId="478"/>
          <ac:spMkLst>
            <pc:docMk/>
            <pc:sldMk cId="2460674246" sldId="418"/>
            <ac:spMk id="34" creationId="{016B0133-0223-4ED8-A28B-DB94F9DEEE26}"/>
          </ac:spMkLst>
        </pc:spChg>
        <pc:spChg chg="del">
          <ac:chgData name="Michael Pachlatko" userId="a56b3012-51ae-4ce7-b25e-a6efa975a6e6" providerId="ADAL" clId="{9372C47F-BDF6-4B89-9E90-9360BDD81C15}" dt="2021-06-08T16:15:25.681" v="120" actId="478"/>
          <ac:spMkLst>
            <pc:docMk/>
            <pc:sldMk cId="2460674246" sldId="418"/>
            <ac:spMk id="35" creationId="{49AF68BD-F4F6-4E9C-BD97-828CF2CC9C60}"/>
          </ac:spMkLst>
        </pc:spChg>
        <pc:spChg chg="del">
          <ac:chgData name="Michael Pachlatko" userId="a56b3012-51ae-4ce7-b25e-a6efa975a6e6" providerId="ADAL" clId="{9372C47F-BDF6-4B89-9E90-9360BDD81C15}" dt="2021-06-08T16:15:25.681" v="120" actId="478"/>
          <ac:spMkLst>
            <pc:docMk/>
            <pc:sldMk cId="2460674246" sldId="418"/>
            <ac:spMk id="36" creationId="{9424A05B-1C9B-4E4E-9B27-52D37F7B7279}"/>
          </ac:spMkLst>
        </pc:spChg>
        <pc:spChg chg="add del mod">
          <ac:chgData name="Michael Pachlatko" userId="a56b3012-51ae-4ce7-b25e-a6efa975a6e6" providerId="ADAL" clId="{9372C47F-BDF6-4B89-9E90-9360BDD81C15}" dt="2021-06-08T16:15:35.291" v="122" actId="478"/>
          <ac:spMkLst>
            <pc:docMk/>
            <pc:sldMk cId="2460674246" sldId="418"/>
            <ac:spMk id="37" creationId="{63E43F7B-1714-42DA-8960-A22C812DB80C}"/>
          </ac:spMkLst>
        </pc:spChg>
        <pc:spChg chg="add mod">
          <ac:chgData name="Michael Pachlatko" userId="a56b3012-51ae-4ce7-b25e-a6efa975a6e6" providerId="ADAL" clId="{9372C47F-BDF6-4B89-9E90-9360BDD81C15}" dt="2021-06-08T16:23:25.451" v="155" actId="1076"/>
          <ac:spMkLst>
            <pc:docMk/>
            <pc:sldMk cId="2460674246" sldId="418"/>
            <ac:spMk id="38" creationId="{A77C24CF-5CBA-4903-8A45-853B8DF38F03}"/>
          </ac:spMkLst>
        </pc:spChg>
        <pc:spChg chg="add mod">
          <ac:chgData name="Michael Pachlatko" userId="a56b3012-51ae-4ce7-b25e-a6efa975a6e6" providerId="ADAL" clId="{9372C47F-BDF6-4B89-9E90-9360BDD81C15}" dt="2021-06-08T16:18:59.086" v="140" actId="1076"/>
          <ac:spMkLst>
            <pc:docMk/>
            <pc:sldMk cId="2460674246" sldId="418"/>
            <ac:spMk id="41" creationId="{42A4AB41-8B43-4427-9795-DA8888CA16F6}"/>
          </ac:spMkLst>
        </pc:spChg>
        <pc:spChg chg="add mod">
          <ac:chgData name="Michael Pachlatko" userId="a56b3012-51ae-4ce7-b25e-a6efa975a6e6" providerId="ADAL" clId="{9372C47F-BDF6-4B89-9E90-9360BDD81C15}" dt="2021-06-08T16:18:59.086" v="140" actId="1076"/>
          <ac:spMkLst>
            <pc:docMk/>
            <pc:sldMk cId="2460674246" sldId="418"/>
            <ac:spMk id="43" creationId="{C373BE31-9129-4166-A6D8-2452BFEF4445}"/>
          </ac:spMkLst>
        </pc:spChg>
        <pc:spChg chg="add mod">
          <ac:chgData name="Michael Pachlatko" userId="a56b3012-51ae-4ce7-b25e-a6efa975a6e6" providerId="ADAL" clId="{9372C47F-BDF6-4B89-9E90-9360BDD81C15}" dt="2021-06-08T16:18:59.086" v="140" actId="1076"/>
          <ac:spMkLst>
            <pc:docMk/>
            <pc:sldMk cId="2460674246" sldId="418"/>
            <ac:spMk id="44" creationId="{A79D2D00-19B8-4671-A347-EAF7A2E87AAD}"/>
          </ac:spMkLst>
        </pc:spChg>
        <pc:spChg chg="add mod">
          <ac:chgData name="Michael Pachlatko" userId="a56b3012-51ae-4ce7-b25e-a6efa975a6e6" providerId="ADAL" clId="{9372C47F-BDF6-4B89-9E90-9360BDD81C15}" dt="2021-06-08T16:18:59.086" v="140" actId="1076"/>
          <ac:spMkLst>
            <pc:docMk/>
            <pc:sldMk cId="2460674246" sldId="418"/>
            <ac:spMk id="46" creationId="{596493CC-FC2A-419E-A423-7D8C9BCEF071}"/>
          </ac:spMkLst>
        </pc:spChg>
        <pc:spChg chg="add mod">
          <ac:chgData name="Michael Pachlatko" userId="a56b3012-51ae-4ce7-b25e-a6efa975a6e6" providerId="ADAL" clId="{9372C47F-BDF6-4B89-9E90-9360BDD81C15}" dt="2021-06-08T16:18:59.086" v="140" actId="1076"/>
          <ac:spMkLst>
            <pc:docMk/>
            <pc:sldMk cId="2460674246" sldId="418"/>
            <ac:spMk id="48" creationId="{A9A49397-97C8-49D0-AF14-20A974EB5760}"/>
          </ac:spMkLst>
        </pc:spChg>
        <pc:picChg chg="del">
          <ac:chgData name="Michael Pachlatko" userId="a56b3012-51ae-4ce7-b25e-a6efa975a6e6" providerId="ADAL" clId="{9372C47F-BDF6-4B89-9E90-9360BDD81C15}" dt="2021-06-08T16:15:25.681" v="120" actId="478"/>
          <ac:picMkLst>
            <pc:docMk/>
            <pc:sldMk cId="2460674246" sldId="418"/>
            <ac:picMk id="21" creationId="{ACA9836F-9DBB-4E8F-AE92-76276D2FBB3E}"/>
          </ac:picMkLst>
        </pc:picChg>
        <pc:picChg chg="del">
          <ac:chgData name="Michael Pachlatko" userId="a56b3012-51ae-4ce7-b25e-a6efa975a6e6" providerId="ADAL" clId="{9372C47F-BDF6-4B89-9E90-9360BDD81C15}" dt="2021-06-08T16:15:25.681" v="120" actId="478"/>
          <ac:picMkLst>
            <pc:docMk/>
            <pc:sldMk cId="2460674246" sldId="418"/>
            <ac:picMk id="22" creationId="{499464E3-241C-4AFC-8F23-F424DED4014E}"/>
          </ac:picMkLst>
        </pc:picChg>
        <pc:picChg chg="del">
          <ac:chgData name="Michael Pachlatko" userId="a56b3012-51ae-4ce7-b25e-a6efa975a6e6" providerId="ADAL" clId="{9372C47F-BDF6-4B89-9E90-9360BDD81C15}" dt="2021-06-08T16:15:25.681" v="120" actId="478"/>
          <ac:picMkLst>
            <pc:docMk/>
            <pc:sldMk cId="2460674246" sldId="418"/>
            <ac:picMk id="23" creationId="{82322BB8-D4D0-4902-893C-08892A044D2A}"/>
          </ac:picMkLst>
        </pc:picChg>
        <pc:picChg chg="del">
          <ac:chgData name="Michael Pachlatko" userId="a56b3012-51ae-4ce7-b25e-a6efa975a6e6" providerId="ADAL" clId="{9372C47F-BDF6-4B89-9E90-9360BDD81C15}" dt="2021-06-08T16:15:25.681" v="120" actId="478"/>
          <ac:picMkLst>
            <pc:docMk/>
            <pc:sldMk cId="2460674246" sldId="418"/>
            <ac:picMk id="24" creationId="{1348E207-01D3-4F2D-8C19-B217D96E31B3}"/>
          </ac:picMkLst>
        </pc:picChg>
        <pc:picChg chg="add mod">
          <ac:chgData name="Michael Pachlatko" userId="a56b3012-51ae-4ce7-b25e-a6efa975a6e6" providerId="ADAL" clId="{9372C47F-BDF6-4B89-9E90-9360BDD81C15}" dt="2021-06-08T16:18:59.086" v="140" actId="1076"/>
          <ac:picMkLst>
            <pc:docMk/>
            <pc:sldMk cId="2460674246" sldId="418"/>
            <ac:picMk id="39" creationId="{08441F12-6CD9-4603-BBE1-10F8AACCB048}"/>
          </ac:picMkLst>
        </pc:picChg>
        <pc:picChg chg="add mod">
          <ac:chgData name="Michael Pachlatko" userId="a56b3012-51ae-4ce7-b25e-a6efa975a6e6" providerId="ADAL" clId="{9372C47F-BDF6-4B89-9E90-9360BDD81C15}" dt="2021-06-08T16:18:59.086" v="140" actId="1076"/>
          <ac:picMkLst>
            <pc:docMk/>
            <pc:sldMk cId="2460674246" sldId="418"/>
            <ac:picMk id="40" creationId="{E7279F29-771B-46D7-BAF7-BD95430DA581}"/>
          </ac:picMkLst>
        </pc:picChg>
        <pc:picChg chg="add mod">
          <ac:chgData name="Michael Pachlatko" userId="a56b3012-51ae-4ce7-b25e-a6efa975a6e6" providerId="ADAL" clId="{9372C47F-BDF6-4B89-9E90-9360BDD81C15}" dt="2021-06-08T16:18:59.086" v="140" actId="1076"/>
          <ac:picMkLst>
            <pc:docMk/>
            <pc:sldMk cId="2460674246" sldId="418"/>
            <ac:picMk id="42" creationId="{62124CE7-7864-45AA-9D37-D569A901C6E9}"/>
          </ac:picMkLst>
        </pc:picChg>
        <pc:picChg chg="add mod">
          <ac:chgData name="Michael Pachlatko" userId="a56b3012-51ae-4ce7-b25e-a6efa975a6e6" providerId="ADAL" clId="{9372C47F-BDF6-4B89-9E90-9360BDD81C15}" dt="2021-06-08T16:18:59.086" v="140" actId="1076"/>
          <ac:picMkLst>
            <pc:docMk/>
            <pc:sldMk cId="2460674246" sldId="418"/>
            <ac:picMk id="45" creationId="{0EE4C81E-B762-47D3-8284-A62CCB11ACB3}"/>
          </ac:picMkLst>
        </pc:picChg>
        <pc:picChg chg="add mod">
          <ac:chgData name="Michael Pachlatko" userId="a56b3012-51ae-4ce7-b25e-a6efa975a6e6" providerId="ADAL" clId="{9372C47F-BDF6-4B89-9E90-9360BDD81C15}" dt="2021-06-08T16:18:59.086" v="140" actId="1076"/>
          <ac:picMkLst>
            <pc:docMk/>
            <pc:sldMk cId="2460674246" sldId="418"/>
            <ac:picMk id="47" creationId="{B07A4DC4-C047-47A4-84A8-AC5381562587}"/>
          </ac:picMkLst>
        </pc:picChg>
      </pc:sldChg>
      <pc:sldChg chg="addSp delSp modSp add mod ord">
        <pc:chgData name="Michael Pachlatko" userId="a56b3012-51ae-4ce7-b25e-a6efa975a6e6" providerId="ADAL" clId="{9372C47F-BDF6-4B89-9E90-9360BDD81C15}" dt="2021-06-09T15:29:31.827" v="483" actId="20577"/>
        <pc:sldMkLst>
          <pc:docMk/>
          <pc:sldMk cId="2223113610" sldId="419"/>
        </pc:sldMkLst>
        <pc:spChg chg="del">
          <ac:chgData name="Michael Pachlatko" userId="a56b3012-51ae-4ce7-b25e-a6efa975a6e6" providerId="ADAL" clId="{9372C47F-BDF6-4B89-9E90-9360BDD81C15}" dt="2021-06-08T16:16:06.244" v="131" actId="478"/>
          <ac:spMkLst>
            <pc:docMk/>
            <pc:sldMk cId="2223113610" sldId="419"/>
            <ac:spMk id="5" creationId="{DEA4860D-66F3-4EAC-86A2-1D2D00DB38CC}"/>
          </ac:spMkLst>
        </pc:spChg>
        <pc:spChg chg="del">
          <ac:chgData name="Michael Pachlatko" userId="a56b3012-51ae-4ce7-b25e-a6efa975a6e6" providerId="ADAL" clId="{9372C47F-BDF6-4B89-9E90-9360BDD81C15}" dt="2021-06-08T16:16:06.244" v="131" actId="478"/>
          <ac:spMkLst>
            <pc:docMk/>
            <pc:sldMk cId="2223113610" sldId="419"/>
            <ac:spMk id="12" creationId="{1940C226-ECED-4E7E-A183-07FEA557C406}"/>
          </ac:spMkLst>
        </pc:spChg>
        <pc:spChg chg="del">
          <ac:chgData name="Michael Pachlatko" userId="a56b3012-51ae-4ce7-b25e-a6efa975a6e6" providerId="ADAL" clId="{9372C47F-BDF6-4B89-9E90-9360BDD81C15}" dt="2021-06-08T16:16:06.244" v="131" actId="478"/>
          <ac:spMkLst>
            <pc:docMk/>
            <pc:sldMk cId="2223113610" sldId="419"/>
            <ac:spMk id="14" creationId="{184F9692-DFC5-4E11-9EF6-A0C482F2B986}"/>
          </ac:spMkLst>
        </pc:spChg>
        <pc:spChg chg="del">
          <ac:chgData name="Michael Pachlatko" userId="a56b3012-51ae-4ce7-b25e-a6efa975a6e6" providerId="ADAL" clId="{9372C47F-BDF6-4B89-9E90-9360BDD81C15}" dt="2021-06-08T16:16:06.244" v="131" actId="478"/>
          <ac:spMkLst>
            <pc:docMk/>
            <pc:sldMk cId="2223113610" sldId="419"/>
            <ac:spMk id="17" creationId="{981DB954-E3F0-4FD6-966F-F2D2D3055AC4}"/>
          </ac:spMkLst>
        </pc:spChg>
        <pc:spChg chg="del">
          <ac:chgData name="Michael Pachlatko" userId="a56b3012-51ae-4ce7-b25e-a6efa975a6e6" providerId="ADAL" clId="{9372C47F-BDF6-4B89-9E90-9360BDD81C15}" dt="2021-06-08T16:16:06.244" v="131" actId="478"/>
          <ac:spMkLst>
            <pc:docMk/>
            <pc:sldMk cId="2223113610" sldId="419"/>
            <ac:spMk id="18" creationId="{0526A9D9-A855-4658-A640-C4C190324379}"/>
          </ac:spMkLst>
        </pc:spChg>
        <pc:spChg chg="mod">
          <ac:chgData name="Michael Pachlatko" userId="a56b3012-51ae-4ce7-b25e-a6efa975a6e6" providerId="ADAL" clId="{9372C47F-BDF6-4B89-9E90-9360BDD81C15}" dt="2021-06-09T15:29:31.827" v="483" actId="20577"/>
          <ac:spMkLst>
            <pc:docMk/>
            <pc:sldMk cId="2223113610" sldId="419"/>
            <ac:spMk id="20" creationId="{D0D89B57-488F-4F0D-A696-A9BA6EDBCAF7}"/>
          </ac:spMkLst>
        </pc:spChg>
        <pc:spChg chg="del">
          <ac:chgData name="Michael Pachlatko" userId="a56b3012-51ae-4ce7-b25e-a6efa975a6e6" providerId="ADAL" clId="{9372C47F-BDF6-4B89-9E90-9360BDD81C15}" dt="2021-06-08T16:16:06.244" v="131" actId="478"/>
          <ac:spMkLst>
            <pc:docMk/>
            <pc:sldMk cId="2223113610" sldId="419"/>
            <ac:spMk id="25" creationId="{B3648AD6-44D9-46EF-8100-7F2B10010980}"/>
          </ac:spMkLst>
        </pc:spChg>
        <pc:spChg chg="del">
          <ac:chgData name="Michael Pachlatko" userId="a56b3012-51ae-4ce7-b25e-a6efa975a6e6" providerId="ADAL" clId="{9372C47F-BDF6-4B89-9E90-9360BDD81C15}" dt="2021-06-08T16:16:06.244" v="131" actId="478"/>
          <ac:spMkLst>
            <pc:docMk/>
            <pc:sldMk cId="2223113610" sldId="419"/>
            <ac:spMk id="27" creationId="{60A7EB47-82E2-4B27-A490-E393C75D3719}"/>
          </ac:spMkLst>
        </pc:spChg>
        <pc:spChg chg="del">
          <ac:chgData name="Michael Pachlatko" userId="a56b3012-51ae-4ce7-b25e-a6efa975a6e6" providerId="ADAL" clId="{9372C47F-BDF6-4B89-9E90-9360BDD81C15}" dt="2021-06-08T16:16:06.244" v="131" actId="478"/>
          <ac:spMkLst>
            <pc:docMk/>
            <pc:sldMk cId="2223113610" sldId="419"/>
            <ac:spMk id="28" creationId="{7C8C0F5C-C8D4-4F3D-9681-52D5A6C95905}"/>
          </ac:spMkLst>
        </pc:spChg>
        <pc:spChg chg="del">
          <ac:chgData name="Michael Pachlatko" userId="a56b3012-51ae-4ce7-b25e-a6efa975a6e6" providerId="ADAL" clId="{9372C47F-BDF6-4B89-9E90-9360BDD81C15}" dt="2021-06-08T16:16:06.244" v="131" actId="478"/>
          <ac:spMkLst>
            <pc:docMk/>
            <pc:sldMk cId="2223113610" sldId="419"/>
            <ac:spMk id="29" creationId="{10A78CA0-895C-4067-9C29-90BA6F2D3CF9}"/>
          </ac:spMkLst>
        </pc:spChg>
        <pc:spChg chg="del">
          <ac:chgData name="Michael Pachlatko" userId="a56b3012-51ae-4ce7-b25e-a6efa975a6e6" providerId="ADAL" clId="{9372C47F-BDF6-4B89-9E90-9360BDD81C15}" dt="2021-06-08T16:16:06.244" v="131" actId="478"/>
          <ac:spMkLst>
            <pc:docMk/>
            <pc:sldMk cId="2223113610" sldId="419"/>
            <ac:spMk id="30" creationId="{784620C4-FE56-4EB3-BDDC-1B61B8A30896}"/>
          </ac:spMkLst>
        </pc:spChg>
        <pc:spChg chg="del">
          <ac:chgData name="Michael Pachlatko" userId="a56b3012-51ae-4ce7-b25e-a6efa975a6e6" providerId="ADAL" clId="{9372C47F-BDF6-4B89-9E90-9360BDD81C15}" dt="2021-06-08T16:16:06.244" v="131" actId="478"/>
          <ac:spMkLst>
            <pc:docMk/>
            <pc:sldMk cId="2223113610" sldId="419"/>
            <ac:spMk id="31" creationId="{8714CF48-36E7-4CD2-9E2B-8CD254A0F1A6}"/>
          </ac:spMkLst>
        </pc:spChg>
        <pc:spChg chg="del">
          <ac:chgData name="Michael Pachlatko" userId="a56b3012-51ae-4ce7-b25e-a6efa975a6e6" providerId="ADAL" clId="{9372C47F-BDF6-4B89-9E90-9360BDD81C15}" dt="2021-06-08T16:16:06.244" v="131" actId="478"/>
          <ac:spMkLst>
            <pc:docMk/>
            <pc:sldMk cId="2223113610" sldId="419"/>
            <ac:spMk id="32" creationId="{E34E30B0-422F-4E94-B01C-57543CBBFC38}"/>
          </ac:spMkLst>
        </pc:spChg>
        <pc:spChg chg="del">
          <ac:chgData name="Michael Pachlatko" userId="a56b3012-51ae-4ce7-b25e-a6efa975a6e6" providerId="ADAL" clId="{9372C47F-BDF6-4B89-9E90-9360BDD81C15}" dt="2021-06-08T16:16:06.244" v="131" actId="478"/>
          <ac:spMkLst>
            <pc:docMk/>
            <pc:sldMk cId="2223113610" sldId="419"/>
            <ac:spMk id="33" creationId="{F3B1945B-7689-427C-8CD3-5F8BF233D3CD}"/>
          </ac:spMkLst>
        </pc:spChg>
        <pc:spChg chg="del">
          <ac:chgData name="Michael Pachlatko" userId="a56b3012-51ae-4ce7-b25e-a6efa975a6e6" providerId="ADAL" clId="{9372C47F-BDF6-4B89-9E90-9360BDD81C15}" dt="2021-06-08T16:16:06.244" v="131" actId="478"/>
          <ac:spMkLst>
            <pc:docMk/>
            <pc:sldMk cId="2223113610" sldId="419"/>
            <ac:spMk id="34" creationId="{016B0133-0223-4ED8-A28B-DB94F9DEEE26}"/>
          </ac:spMkLst>
        </pc:spChg>
        <pc:spChg chg="del">
          <ac:chgData name="Michael Pachlatko" userId="a56b3012-51ae-4ce7-b25e-a6efa975a6e6" providerId="ADAL" clId="{9372C47F-BDF6-4B89-9E90-9360BDD81C15}" dt="2021-06-08T16:16:06.244" v="131" actId="478"/>
          <ac:spMkLst>
            <pc:docMk/>
            <pc:sldMk cId="2223113610" sldId="419"/>
            <ac:spMk id="35" creationId="{49AF68BD-F4F6-4E9C-BD97-828CF2CC9C60}"/>
          </ac:spMkLst>
        </pc:spChg>
        <pc:spChg chg="del">
          <ac:chgData name="Michael Pachlatko" userId="a56b3012-51ae-4ce7-b25e-a6efa975a6e6" providerId="ADAL" clId="{9372C47F-BDF6-4B89-9E90-9360BDD81C15}" dt="2021-06-08T16:16:06.244" v="131" actId="478"/>
          <ac:spMkLst>
            <pc:docMk/>
            <pc:sldMk cId="2223113610" sldId="419"/>
            <ac:spMk id="36" creationId="{9424A05B-1C9B-4E4E-9B27-52D37F7B7279}"/>
          </ac:spMkLst>
        </pc:spChg>
        <pc:spChg chg="add mod">
          <ac:chgData name="Michael Pachlatko" userId="a56b3012-51ae-4ce7-b25e-a6efa975a6e6" providerId="ADAL" clId="{9372C47F-BDF6-4B89-9E90-9360BDD81C15}" dt="2021-06-08T16:23:32.968" v="156" actId="1076"/>
          <ac:spMkLst>
            <pc:docMk/>
            <pc:sldMk cId="2223113610" sldId="419"/>
            <ac:spMk id="37" creationId="{0ABCA632-2728-40E1-AF37-DBF2F28EBD5A}"/>
          </ac:spMkLst>
        </pc:spChg>
        <pc:spChg chg="add mod">
          <ac:chgData name="Michael Pachlatko" userId="a56b3012-51ae-4ce7-b25e-a6efa975a6e6" providerId="ADAL" clId="{9372C47F-BDF6-4B89-9E90-9360BDD81C15}" dt="2021-06-08T16:18:47.394" v="139" actId="1076"/>
          <ac:spMkLst>
            <pc:docMk/>
            <pc:sldMk cId="2223113610" sldId="419"/>
            <ac:spMk id="40" creationId="{D6E00BAA-08AF-4BA0-9D69-DEA91F56FA97}"/>
          </ac:spMkLst>
        </pc:spChg>
        <pc:spChg chg="add mod">
          <ac:chgData name="Michael Pachlatko" userId="a56b3012-51ae-4ce7-b25e-a6efa975a6e6" providerId="ADAL" clId="{9372C47F-BDF6-4B89-9E90-9360BDD81C15}" dt="2021-06-08T16:18:47.394" v="139" actId="1076"/>
          <ac:spMkLst>
            <pc:docMk/>
            <pc:sldMk cId="2223113610" sldId="419"/>
            <ac:spMk id="42" creationId="{7F7D49E7-C3C4-4507-B072-9FF5664612DF}"/>
          </ac:spMkLst>
        </pc:spChg>
        <pc:spChg chg="add mod">
          <ac:chgData name="Michael Pachlatko" userId="a56b3012-51ae-4ce7-b25e-a6efa975a6e6" providerId="ADAL" clId="{9372C47F-BDF6-4B89-9E90-9360BDD81C15}" dt="2021-06-08T16:18:47.394" v="139" actId="1076"/>
          <ac:spMkLst>
            <pc:docMk/>
            <pc:sldMk cId="2223113610" sldId="419"/>
            <ac:spMk id="43" creationId="{78E8824F-F757-42C9-AA5C-E78E2EC7BAC6}"/>
          </ac:spMkLst>
        </pc:spChg>
        <pc:spChg chg="add mod">
          <ac:chgData name="Michael Pachlatko" userId="a56b3012-51ae-4ce7-b25e-a6efa975a6e6" providerId="ADAL" clId="{9372C47F-BDF6-4B89-9E90-9360BDD81C15}" dt="2021-06-08T16:18:47.394" v="139" actId="1076"/>
          <ac:spMkLst>
            <pc:docMk/>
            <pc:sldMk cId="2223113610" sldId="419"/>
            <ac:spMk id="45" creationId="{3F74F6B3-056B-412C-A032-7C690024A9A7}"/>
          </ac:spMkLst>
        </pc:spChg>
        <pc:spChg chg="add mod">
          <ac:chgData name="Michael Pachlatko" userId="a56b3012-51ae-4ce7-b25e-a6efa975a6e6" providerId="ADAL" clId="{9372C47F-BDF6-4B89-9E90-9360BDD81C15}" dt="2021-06-08T16:18:47.394" v="139" actId="1076"/>
          <ac:spMkLst>
            <pc:docMk/>
            <pc:sldMk cId="2223113610" sldId="419"/>
            <ac:spMk id="47" creationId="{7090AD50-26B6-44D2-970F-BE1CCA73822D}"/>
          </ac:spMkLst>
        </pc:spChg>
        <pc:picChg chg="del">
          <ac:chgData name="Michael Pachlatko" userId="a56b3012-51ae-4ce7-b25e-a6efa975a6e6" providerId="ADAL" clId="{9372C47F-BDF6-4B89-9E90-9360BDD81C15}" dt="2021-06-08T16:16:06.244" v="131" actId="478"/>
          <ac:picMkLst>
            <pc:docMk/>
            <pc:sldMk cId="2223113610" sldId="419"/>
            <ac:picMk id="21" creationId="{ACA9836F-9DBB-4E8F-AE92-76276D2FBB3E}"/>
          </ac:picMkLst>
        </pc:picChg>
        <pc:picChg chg="del">
          <ac:chgData name="Michael Pachlatko" userId="a56b3012-51ae-4ce7-b25e-a6efa975a6e6" providerId="ADAL" clId="{9372C47F-BDF6-4B89-9E90-9360BDD81C15}" dt="2021-06-08T16:16:06.244" v="131" actId="478"/>
          <ac:picMkLst>
            <pc:docMk/>
            <pc:sldMk cId="2223113610" sldId="419"/>
            <ac:picMk id="22" creationId="{499464E3-241C-4AFC-8F23-F424DED4014E}"/>
          </ac:picMkLst>
        </pc:picChg>
        <pc:picChg chg="del">
          <ac:chgData name="Michael Pachlatko" userId="a56b3012-51ae-4ce7-b25e-a6efa975a6e6" providerId="ADAL" clId="{9372C47F-BDF6-4B89-9E90-9360BDD81C15}" dt="2021-06-08T16:16:06.244" v="131" actId="478"/>
          <ac:picMkLst>
            <pc:docMk/>
            <pc:sldMk cId="2223113610" sldId="419"/>
            <ac:picMk id="23" creationId="{82322BB8-D4D0-4902-893C-08892A044D2A}"/>
          </ac:picMkLst>
        </pc:picChg>
        <pc:picChg chg="del">
          <ac:chgData name="Michael Pachlatko" userId="a56b3012-51ae-4ce7-b25e-a6efa975a6e6" providerId="ADAL" clId="{9372C47F-BDF6-4B89-9E90-9360BDD81C15}" dt="2021-06-08T16:16:06.244" v="131" actId="478"/>
          <ac:picMkLst>
            <pc:docMk/>
            <pc:sldMk cId="2223113610" sldId="419"/>
            <ac:picMk id="24" creationId="{1348E207-01D3-4F2D-8C19-B217D96E31B3}"/>
          </ac:picMkLst>
        </pc:picChg>
        <pc:picChg chg="add mod">
          <ac:chgData name="Michael Pachlatko" userId="a56b3012-51ae-4ce7-b25e-a6efa975a6e6" providerId="ADAL" clId="{9372C47F-BDF6-4B89-9E90-9360BDD81C15}" dt="2021-06-08T16:18:47.394" v="139" actId="1076"/>
          <ac:picMkLst>
            <pc:docMk/>
            <pc:sldMk cId="2223113610" sldId="419"/>
            <ac:picMk id="38" creationId="{BFAA6BEC-665C-4B50-903E-CA86F5303514}"/>
          </ac:picMkLst>
        </pc:picChg>
        <pc:picChg chg="add mod">
          <ac:chgData name="Michael Pachlatko" userId="a56b3012-51ae-4ce7-b25e-a6efa975a6e6" providerId="ADAL" clId="{9372C47F-BDF6-4B89-9E90-9360BDD81C15}" dt="2021-06-08T16:18:47.394" v="139" actId="1076"/>
          <ac:picMkLst>
            <pc:docMk/>
            <pc:sldMk cId="2223113610" sldId="419"/>
            <ac:picMk id="39" creationId="{7D871225-3FA2-4FCD-A728-7A5FC021E955}"/>
          </ac:picMkLst>
        </pc:picChg>
        <pc:picChg chg="add mod">
          <ac:chgData name="Michael Pachlatko" userId="a56b3012-51ae-4ce7-b25e-a6efa975a6e6" providerId="ADAL" clId="{9372C47F-BDF6-4B89-9E90-9360BDD81C15}" dt="2021-06-08T16:18:47.394" v="139" actId="1076"/>
          <ac:picMkLst>
            <pc:docMk/>
            <pc:sldMk cId="2223113610" sldId="419"/>
            <ac:picMk id="41" creationId="{E3D11C8D-C400-47C9-96FC-E71B107CF487}"/>
          </ac:picMkLst>
        </pc:picChg>
        <pc:picChg chg="add mod">
          <ac:chgData name="Michael Pachlatko" userId="a56b3012-51ae-4ce7-b25e-a6efa975a6e6" providerId="ADAL" clId="{9372C47F-BDF6-4B89-9E90-9360BDD81C15}" dt="2021-06-08T16:18:47.394" v="139" actId="1076"/>
          <ac:picMkLst>
            <pc:docMk/>
            <pc:sldMk cId="2223113610" sldId="419"/>
            <ac:picMk id="44" creationId="{2AFF5D87-5F70-489C-8602-134A92A59524}"/>
          </ac:picMkLst>
        </pc:picChg>
        <pc:picChg chg="add mod">
          <ac:chgData name="Michael Pachlatko" userId="a56b3012-51ae-4ce7-b25e-a6efa975a6e6" providerId="ADAL" clId="{9372C47F-BDF6-4B89-9E90-9360BDD81C15}" dt="2021-06-08T16:18:47.394" v="139" actId="1076"/>
          <ac:picMkLst>
            <pc:docMk/>
            <pc:sldMk cId="2223113610" sldId="419"/>
            <ac:picMk id="46" creationId="{E8BED90E-21CD-479E-9561-873A019416CE}"/>
          </ac:picMkLst>
        </pc:picChg>
      </pc:sldChg>
      <pc:sldChg chg="addSp delSp modSp add mod">
        <pc:chgData name="Michael Pachlatko" userId="a56b3012-51ae-4ce7-b25e-a6efa975a6e6" providerId="ADAL" clId="{9372C47F-BDF6-4B89-9E90-9360BDD81C15}" dt="2021-06-09T15:29:35.210" v="484" actId="20577"/>
        <pc:sldMkLst>
          <pc:docMk/>
          <pc:sldMk cId="1999065707" sldId="420"/>
        </pc:sldMkLst>
        <pc:spChg chg="mod">
          <ac:chgData name="Michael Pachlatko" userId="a56b3012-51ae-4ce7-b25e-a6efa975a6e6" providerId="ADAL" clId="{9372C47F-BDF6-4B89-9E90-9360BDD81C15}" dt="2021-06-09T15:29:35.210" v="484" actId="20577"/>
          <ac:spMkLst>
            <pc:docMk/>
            <pc:sldMk cId="1999065707" sldId="420"/>
            <ac:spMk id="20" creationId="{D0D89B57-488F-4F0D-A696-A9BA6EDBCAF7}"/>
          </ac:spMkLst>
        </pc:spChg>
        <pc:spChg chg="add mod">
          <ac:chgData name="Michael Pachlatko" userId="a56b3012-51ae-4ce7-b25e-a6efa975a6e6" providerId="ADAL" clId="{9372C47F-BDF6-4B89-9E90-9360BDD81C15}" dt="2021-06-08T16:23:41.759" v="157" actId="1076"/>
          <ac:spMkLst>
            <pc:docMk/>
            <pc:sldMk cId="1999065707" sldId="420"/>
            <ac:spMk id="22" creationId="{82CB8AD7-CA59-4EC8-8D35-628733669B43}"/>
          </ac:spMkLst>
        </pc:spChg>
        <pc:spChg chg="add mod">
          <ac:chgData name="Michael Pachlatko" userId="a56b3012-51ae-4ce7-b25e-a6efa975a6e6" providerId="ADAL" clId="{9372C47F-BDF6-4B89-9E90-9360BDD81C15}" dt="2021-06-08T16:18:32.959" v="138" actId="1076"/>
          <ac:spMkLst>
            <pc:docMk/>
            <pc:sldMk cId="1999065707" sldId="420"/>
            <ac:spMk id="25" creationId="{1D2D4666-08EC-49F8-885C-BF2B2333902A}"/>
          </ac:spMkLst>
        </pc:spChg>
        <pc:spChg chg="add mod">
          <ac:chgData name="Michael Pachlatko" userId="a56b3012-51ae-4ce7-b25e-a6efa975a6e6" providerId="ADAL" clId="{9372C47F-BDF6-4B89-9E90-9360BDD81C15}" dt="2021-06-08T16:18:32.959" v="138" actId="1076"/>
          <ac:spMkLst>
            <pc:docMk/>
            <pc:sldMk cId="1999065707" sldId="420"/>
            <ac:spMk id="27" creationId="{0EFA234D-C577-49A6-91F3-137F1D9A1C2A}"/>
          </ac:spMkLst>
        </pc:spChg>
        <pc:spChg chg="add mod">
          <ac:chgData name="Michael Pachlatko" userId="a56b3012-51ae-4ce7-b25e-a6efa975a6e6" providerId="ADAL" clId="{9372C47F-BDF6-4B89-9E90-9360BDD81C15}" dt="2021-06-08T16:18:32.959" v="138" actId="1076"/>
          <ac:spMkLst>
            <pc:docMk/>
            <pc:sldMk cId="1999065707" sldId="420"/>
            <ac:spMk id="28" creationId="{DD57EC54-DBF5-41EC-ABBF-8756217523B9}"/>
          </ac:spMkLst>
        </pc:spChg>
        <pc:spChg chg="add mod">
          <ac:chgData name="Michael Pachlatko" userId="a56b3012-51ae-4ce7-b25e-a6efa975a6e6" providerId="ADAL" clId="{9372C47F-BDF6-4B89-9E90-9360BDD81C15}" dt="2021-06-08T16:18:32.959" v="138" actId="1076"/>
          <ac:spMkLst>
            <pc:docMk/>
            <pc:sldMk cId="1999065707" sldId="420"/>
            <ac:spMk id="30" creationId="{314C85CF-D4F3-4BD2-B5A7-22DACF711AB6}"/>
          </ac:spMkLst>
        </pc:spChg>
        <pc:spChg chg="add mod">
          <ac:chgData name="Michael Pachlatko" userId="a56b3012-51ae-4ce7-b25e-a6efa975a6e6" providerId="ADAL" clId="{9372C47F-BDF6-4B89-9E90-9360BDD81C15}" dt="2021-06-08T16:32:12.623" v="475" actId="14100"/>
          <ac:spMkLst>
            <pc:docMk/>
            <pc:sldMk cId="1999065707" sldId="420"/>
            <ac:spMk id="32" creationId="{6733266C-3857-4673-89F0-B825B8325B78}"/>
          </ac:spMkLst>
        </pc:spChg>
        <pc:spChg chg="del">
          <ac:chgData name="Michael Pachlatko" userId="a56b3012-51ae-4ce7-b25e-a6efa975a6e6" providerId="ADAL" clId="{9372C47F-BDF6-4B89-9E90-9360BDD81C15}" dt="2021-06-08T16:18:16.305" v="136" actId="478"/>
          <ac:spMkLst>
            <pc:docMk/>
            <pc:sldMk cId="1999065707" sldId="420"/>
            <ac:spMk id="37" creationId="{0ABCA632-2728-40E1-AF37-DBF2F28EBD5A}"/>
          </ac:spMkLst>
        </pc:spChg>
        <pc:spChg chg="del">
          <ac:chgData name="Michael Pachlatko" userId="a56b3012-51ae-4ce7-b25e-a6efa975a6e6" providerId="ADAL" clId="{9372C47F-BDF6-4B89-9E90-9360BDD81C15}" dt="2021-06-08T16:18:16.305" v="136" actId="478"/>
          <ac:spMkLst>
            <pc:docMk/>
            <pc:sldMk cId="1999065707" sldId="420"/>
            <ac:spMk id="40" creationId="{D6E00BAA-08AF-4BA0-9D69-DEA91F56FA97}"/>
          </ac:spMkLst>
        </pc:spChg>
        <pc:spChg chg="del">
          <ac:chgData name="Michael Pachlatko" userId="a56b3012-51ae-4ce7-b25e-a6efa975a6e6" providerId="ADAL" clId="{9372C47F-BDF6-4B89-9E90-9360BDD81C15}" dt="2021-06-08T16:18:16.305" v="136" actId="478"/>
          <ac:spMkLst>
            <pc:docMk/>
            <pc:sldMk cId="1999065707" sldId="420"/>
            <ac:spMk id="42" creationId="{7F7D49E7-C3C4-4507-B072-9FF5664612DF}"/>
          </ac:spMkLst>
        </pc:spChg>
        <pc:spChg chg="del">
          <ac:chgData name="Michael Pachlatko" userId="a56b3012-51ae-4ce7-b25e-a6efa975a6e6" providerId="ADAL" clId="{9372C47F-BDF6-4B89-9E90-9360BDD81C15}" dt="2021-06-08T16:18:16.305" v="136" actId="478"/>
          <ac:spMkLst>
            <pc:docMk/>
            <pc:sldMk cId="1999065707" sldId="420"/>
            <ac:spMk id="43" creationId="{78E8824F-F757-42C9-AA5C-E78E2EC7BAC6}"/>
          </ac:spMkLst>
        </pc:spChg>
        <pc:spChg chg="del">
          <ac:chgData name="Michael Pachlatko" userId="a56b3012-51ae-4ce7-b25e-a6efa975a6e6" providerId="ADAL" clId="{9372C47F-BDF6-4B89-9E90-9360BDD81C15}" dt="2021-06-08T16:18:16.305" v="136" actId="478"/>
          <ac:spMkLst>
            <pc:docMk/>
            <pc:sldMk cId="1999065707" sldId="420"/>
            <ac:spMk id="45" creationId="{3F74F6B3-056B-412C-A032-7C690024A9A7}"/>
          </ac:spMkLst>
        </pc:spChg>
        <pc:spChg chg="del">
          <ac:chgData name="Michael Pachlatko" userId="a56b3012-51ae-4ce7-b25e-a6efa975a6e6" providerId="ADAL" clId="{9372C47F-BDF6-4B89-9E90-9360BDD81C15}" dt="2021-06-08T16:18:16.305" v="136" actId="478"/>
          <ac:spMkLst>
            <pc:docMk/>
            <pc:sldMk cId="1999065707" sldId="420"/>
            <ac:spMk id="47" creationId="{7090AD50-26B6-44D2-970F-BE1CCA73822D}"/>
          </ac:spMkLst>
        </pc:spChg>
        <pc:picChg chg="add mod">
          <ac:chgData name="Michael Pachlatko" userId="a56b3012-51ae-4ce7-b25e-a6efa975a6e6" providerId="ADAL" clId="{9372C47F-BDF6-4B89-9E90-9360BDD81C15}" dt="2021-06-08T16:18:32.959" v="138" actId="1076"/>
          <ac:picMkLst>
            <pc:docMk/>
            <pc:sldMk cId="1999065707" sldId="420"/>
            <ac:picMk id="23" creationId="{A00B427D-F0B9-493E-B2AA-E8B0FA5F2DC9}"/>
          </ac:picMkLst>
        </pc:picChg>
        <pc:picChg chg="add mod">
          <ac:chgData name="Michael Pachlatko" userId="a56b3012-51ae-4ce7-b25e-a6efa975a6e6" providerId="ADAL" clId="{9372C47F-BDF6-4B89-9E90-9360BDD81C15}" dt="2021-06-08T16:18:32.959" v="138" actId="1076"/>
          <ac:picMkLst>
            <pc:docMk/>
            <pc:sldMk cId="1999065707" sldId="420"/>
            <ac:picMk id="24" creationId="{040602FA-5BC2-4FFB-A14E-3F5A9F3283D0}"/>
          </ac:picMkLst>
        </pc:picChg>
        <pc:picChg chg="add mod">
          <ac:chgData name="Michael Pachlatko" userId="a56b3012-51ae-4ce7-b25e-a6efa975a6e6" providerId="ADAL" clId="{9372C47F-BDF6-4B89-9E90-9360BDD81C15}" dt="2021-06-08T16:18:32.959" v="138" actId="1076"/>
          <ac:picMkLst>
            <pc:docMk/>
            <pc:sldMk cId="1999065707" sldId="420"/>
            <ac:picMk id="26" creationId="{64911B1A-0D44-4BD1-9808-80347E6D2605}"/>
          </ac:picMkLst>
        </pc:picChg>
        <pc:picChg chg="add mod">
          <ac:chgData name="Michael Pachlatko" userId="a56b3012-51ae-4ce7-b25e-a6efa975a6e6" providerId="ADAL" clId="{9372C47F-BDF6-4B89-9E90-9360BDD81C15}" dt="2021-06-08T16:18:32.959" v="138" actId="1076"/>
          <ac:picMkLst>
            <pc:docMk/>
            <pc:sldMk cId="1999065707" sldId="420"/>
            <ac:picMk id="29" creationId="{BE0D291A-E3C6-402E-8EB8-6365F3F353D1}"/>
          </ac:picMkLst>
        </pc:picChg>
        <pc:picChg chg="add mod">
          <ac:chgData name="Michael Pachlatko" userId="a56b3012-51ae-4ce7-b25e-a6efa975a6e6" providerId="ADAL" clId="{9372C47F-BDF6-4B89-9E90-9360BDD81C15}" dt="2021-06-08T16:18:32.959" v="138" actId="1076"/>
          <ac:picMkLst>
            <pc:docMk/>
            <pc:sldMk cId="1999065707" sldId="420"/>
            <ac:picMk id="31" creationId="{0F84BA09-6F34-464C-AEC7-623FB64804F0}"/>
          </ac:picMkLst>
        </pc:picChg>
        <pc:picChg chg="del">
          <ac:chgData name="Michael Pachlatko" userId="a56b3012-51ae-4ce7-b25e-a6efa975a6e6" providerId="ADAL" clId="{9372C47F-BDF6-4B89-9E90-9360BDD81C15}" dt="2021-06-08T16:18:16.305" v="136" actId="478"/>
          <ac:picMkLst>
            <pc:docMk/>
            <pc:sldMk cId="1999065707" sldId="420"/>
            <ac:picMk id="38" creationId="{BFAA6BEC-665C-4B50-903E-CA86F5303514}"/>
          </ac:picMkLst>
        </pc:picChg>
        <pc:picChg chg="del">
          <ac:chgData name="Michael Pachlatko" userId="a56b3012-51ae-4ce7-b25e-a6efa975a6e6" providerId="ADAL" clId="{9372C47F-BDF6-4B89-9E90-9360BDD81C15}" dt="2021-06-08T16:18:16.305" v="136" actId="478"/>
          <ac:picMkLst>
            <pc:docMk/>
            <pc:sldMk cId="1999065707" sldId="420"/>
            <ac:picMk id="39" creationId="{7D871225-3FA2-4FCD-A728-7A5FC021E955}"/>
          </ac:picMkLst>
        </pc:picChg>
        <pc:picChg chg="del">
          <ac:chgData name="Michael Pachlatko" userId="a56b3012-51ae-4ce7-b25e-a6efa975a6e6" providerId="ADAL" clId="{9372C47F-BDF6-4B89-9E90-9360BDD81C15}" dt="2021-06-08T16:18:16.305" v="136" actId="478"/>
          <ac:picMkLst>
            <pc:docMk/>
            <pc:sldMk cId="1999065707" sldId="420"/>
            <ac:picMk id="41" creationId="{E3D11C8D-C400-47C9-96FC-E71B107CF487}"/>
          </ac:picMkLst>
        </pc:picChg>
        <pc:picChg chg="del">
          <ac:chgData name="Michael Pachlatko" userId="a56b3012-51ae-4ce7-b25e-a6efa975a6e6" providerId="ADAL" clId="{9372C47F-BDF6-4B89-9E90-9360BDD81C15}" dt="2021-06-08T16:18:16.305" v="136" actId="478"/>
          <ac:picMkLst>
            <pc:docMk/>
            <pc:sldMk cId="1999065707" sldId="420"/>
            <ac:picMk id="44" creationId="{2AFF5D87-5F70-489C-8602-134A92A59524}"/>
          </ac:picMkLst>
        </pc:picChg>
        <pc:picChg chg="del">
          <ac:chgData name="Michael Pachlatko" userId="a56b3012-51ae-4ce7-b25e-a6efa975a6e6" providerId="ADAL" clId="{9372C47F-BDF6-4B89-9E90-9360BDD81C15}" dt="2021-06-08T16:18:16.305" v="136" actId="478"/>
          <ac:picMkLst>
            <pc:docMk/>
            <pc:sldMk cId="1999065707" sldId="420"/>
            <ac:picMk id="46" creationId="{E8BED90E-21CD-479E-9561-873A019416CE}"/>
          </ac:picMkLst>
        </pc:picChg>
      </pc:sldChg>
      <pc:sldChg chg="addSp delSp modSp add mod">
        <pc:chgData name="Michael Pachlatko" userId="a56b3012-51ae-4ce7-b25e-a6efa975a6e6" providerId="ADAL" clId="{9372C47F-BDF6-4B89-9E90-9360BDD81C15}" dt="2021-06-09T15:29:10.068" v="476" actId="20577"/>
        <pc:sldMkLst>
          <pc:docMk/>
          <pc:sldMk cId="803824912" sldId="421"/>
        </pc:sldMkLst>
        <pc:spChg chg="del">
          <ac:chgData name="Michael Pachlatko" userId="a56b3012-51ae-4ce7-b25e-a6efa975a6e6" providerId="ADAL" clId="{9372C47F-BDF6-4B89-9E90-9360BDD81C15}" dt="2021-06-08T16:22:45.026" v="153" actId="478"/>
          <ac:spMkLst>
            <pc:docMk/>
            <pc:sldMk cId="803824912" sldId="421"/>
            <ac:spMk id="5" creationId="{DEA4860D-66F3-4EAC-86A2-1D2D00DB38CC}"/>
          </ac:spMkLst>
        </pc:spChg>
        <pc:spChg chg="del">
          <ac:chgData name="Michael Pachlatko" userId="a56b3012-51ae-4ce7-b25e-a6efa975a6e6" providerId="ADAL" clId="{9372C47F-BDF6-4B89-9E90-9360BDD81C15}" dt="2021-06-08T16:22:45.026" v="153" actId="478"/>
          <ac:spMkLst>
            <pc:docMk/>
            <pc:sldMk cId="803824912" sldId="421"/>
            <ac:spMk id="12" creationId="{1940C226-ECED-4E7E-A183-07FEA557C406}"/>
          </ac:spMkLst>
        </pc:spChg>
        <pc:spChg chg="del">
          <ac:chgData name="Michael Pachlatko" userId="a56b3012-51ae-4ce7-b25e-a6efa975a6e6" providerId="ADAL" clId="{9372C47F-BDF6-4B89-9E90-9360BDD81C15}" dt="2021-06-08T16:22:45.026" v="153" actId="478"/>
          <ac:spMkLst>
            <pc:docMk/>
            <pc:sldMk cId="803824912" sldId="421"/>
            <ac:spMk id="14" creationId="{184F9692-DFC5-4E11-9EF6-A0C482F2B986}"/>
          </ac:spMkLst>
        </pc:spChg>
        <pc:spChg chg="mod">
          <ac:chgData name="Michael Pachlatko" userId="a56b3012-51ae-4ce7-b25e-a6efa975a6e6" providerId="ADAL" clId="{9372C47F-BDF6-4B89-9E90-9360BDD81C15}" dt="2021-06-08T16:26:20.857" v="255" actId="255"/>
          <ac:spMkLst>
            <pc:docMk/>
            <pc:sldMk cId="803824912" sldId="421"/>
            <ac:spMk id="16" creationId="{90E67CAE-2219-407A-BAA9-030531070A85}"/>
          </ac:spMkLst>
        </pc:spChg>
        <pc:spChg chg="del">
          <ac:chgData name="Michael Pachlatko" userId="a56b3012-51ae-4ce7-b25e-a6efa975a6e6" providerId="ADAL" clId="{9372C47F-BDF6-4B89-9E90-9360BDD81C15}" dt="2021-06-08T16:22:45.026" v="153" actId="478"/>
          <ac:spMkLst>
            <pc:docMk/>
            <pc:sldMk cId="803824912" sldId="421"/>
            <ac:spMk id="17" creationId="{981DB954-E3F0-4FD6-966F-F2D2D3055AC4}"/>
          </ac:spMkLst>
        </pc:spChg>
        <pc:spChg chg="del">
          <ac:chgData name="Michael Pachlatko" userId="a56b3012-51ae-4ce7-b25e-a6efa975a6e6" providerId="ADAL" clId="{9372C47F-BDF6-4B89-9E90-9360BDD81C15}" dt="2021-06-08T16:22:45.026" v="153" actId="478"/>
          <ac:spMkLst>
            <pc:docMk/>
            <pc:sldMk cId="803824912" sldId="421"/>
            <ac:spMk id="18" creationId="{0526A9D9-A855-4658-A640-C4C190324379}"/>
          </ac:spMkLst>
        </pc:spChg>
        <pc:spChg chg="mod">
          <ac:chgData name="Michael Pachlatko" userId="a56b3012-51ae-4ce7-b25e-a6efa975a6e6" providerId="ADAL" clId="{9372C47F-BDF6-4B89-9E90-9360BDD81C15}" dt="2021-06-08T16:26:20.857" v="255" actId="255"/>
          <ac:spMkLst>
            <pc:docMk/>
            <pc:sldMk cId="803824912" sldId="421"/>
            <ac:spMk id="19" creationId="{C31FE892-E2B6-48D7-9DE3-E3A20EC847AE}"/>
          </ac:spMkLst>
        </pc:spChg>
        <pc:spChg chg="mod">
          <ac:chgData name="Michael Pachlatko" userId="a56b3012-51ae-4ce7-b25e-a6efa975a6e6" providerId="ADAL" clId="{9372C47F-BDF6-4B89-9E90-9360BDD81C15}" dt="2021-06-09T15:29:10.068" v="476" actId="20577"/>
          <ac:spMkLst>
            <pc:docMk/>
            <pc:sldMk cId="803824912" sldId="421"/>
            <ac:spMk id="20" creationId="{D0D89B57-488F-4F0D-A696-A9BA6EDBCAF7}"/>
          </ac:spMkLst>
        </pc:spChg>
        <pc:spChg chg="del">
          <ac:chgData name="Michael Pachlatko" userId="a56b3012-51ae-4ce7-b25e-a6efa975a6e6" providerId="ADAL" clId="{9372C47F-BDF6-4B89-9E90-9360BDD81C15}" dt="2021-06-08T16:22:45.026" v="153" actId="478"/>
          <ac:spMkLst>
            <pc:docMk/>
            <pc:sldMk cId="803824912" sldId="421"/>
            <ac:spMk id="25" creationId="{B3648AD6-44D9-46EF-8100-7F2B10010980}"/>
          </ac:spMkLst>
        </pc:spChg>
        <pc:spChg chg="del">
          <ac:chgData name="Michael Pachlatko" userId="a56b3012-51ae-4ce7-b25e-a6efa975a6e6" providerId="ADAL" clId="{9372C47F-BDF6-4B89-9E90-9360BDD81C15}" dt="2021-06-08T16:22:45.026" v="153" actId="478"/>
          <ac:spMkLst>
            <pc:docMk/>
            <pc:sldMk cId="803824912" sldId="421"/>
            <ac:spMk id="27" creationId="{60A7EB47-82E2-4B27-A490-E393C75D3719}"/>
          </ac:spMkLst>
        </pc:spChg>
        <pc:spChg chg="del">
          <ac:chgData name="Michael Pachlatko" userId="a56b3012-51ae-4ce7-b25e-a6efa975a6e6" providerId="ADAL" clId="{9372C47F-BDF6-4B89-9E90-9360BDD81C15}" dt="2021-06-08T16:22:45.026" v="153" actId="478"/>
          <ac:spMkLst>
            <pc:docMk/>
            <pc:sldMk cId="803824912" sldId="421"/>
            <ac:spMk id="28" creationId="{7C8C0F5C-C8D4-4F3D-9681-52D5A6C95905}"/>
          </ac:spMkLst>
        </pc:spChg>
        <pc:spChg chg="del">
          <ac:chgData name="Michael Pachlatko" userId="a56b3012-51ae-4ce7-b25e-a6efa975a6e6" providerId="ADAL" clId="{9372C47F-BDF6-4B89-9E90-9360BDD81C15}" dt="2021-06-08T16:22:45.026" v="153" actId="478"/>
          <ac:spMkLst>
            <pc:docMk/>
            <pc:sldMk cId="803824912" sldId="421"/>
            <ac:spMk id="29" creationId="{10A78CA0-895C-4067-9C29-90BA6F2D3CF9}"/>
          </ac:spMkLst>
        </pc:spChg>
        <pc:spChg chg="del">
          <ac:chgData name="Michael Pachlatko" userId="a56b3012-51ae-4ce7-b25e-a6efa975a6e6" providerId="ADAL" clId="{9372C47F-BDF6-4B89-9E90-9360BDD81C15}" dt="2021-06-08T16:22:45.026" v="153" actId="478"/>
          <ac:spMkLst>
            <pc:docMk/>
            <pc:sldMk cId="803824912" sldId="421"/>
            <ac:spMk id="30" creationId="{784620C4-FE56-4EB3-BDDC-1B61B8A30896}"/>
          </ac:spMkLst>
        </pc:spChg>
        <pc:spChg chg="del">
          <ac:chgData name="Michael Pachlatko" userId="a56b3012-51ae-4ce7-b25e-a6efa975a6e6" providerId="ADAL" clId="{9372C47F-BDF6-4B89-9E90-9360BDD81C15}" dt="2021-06-08T16:22:45.026" v="153" actId="478"/>
          <ac:spMkLst>
            <pc:docMk/>
            <pc:sldMk cId="803824912" sldId="421"/>
            <ac:spMk id="31" creationId="{8714CF48-36E7-4CD2-9E2B-8CD254A0F1A6}"/>
          </ac:spMkLst>
        </pc:spChg>
        <pc:spChg chg="del">
          <ac:chgData name="Michael Pachlatko" userId="a56b3012-51ae-4ce7-b25e-a6efa975a6e6" providerId="ADAL" clId="{9372C47F-BDF6-4B89-9E90-9360BDD81C15}" dt="2021-06-08T16:22:45.026" v="153" actId="478"/>
          <ac:spMkLst>
            <pc:docMk/>
            <pc:sldMk cId="803824912" sldId="421"/>
            <ac:spMk id="32" creationId="{E34E30B0-422F-4E94-B01C-57543CBBFC38}"/>
          </ac:spMkLst>
        </pc:spChg>
        <pc:spChg chg="del">
          <ac:chgData name="Michael Pachlatko" userId="a56b3012-51ae-4ce7-b25e-a6efa975a6e6" providerId="ADAL" clId="{9372C47F-BDF6-4B89-9E90-9360BDD81C15}" dt="2021-06-08T16:22:45.026" v="153" actId="478"/>
          <ac:spMkLst>
            <pc:docMk/>
            <pc:sldMk cId="803824912" sldId="421"/>
            <ac:spMk id="33" creationId="{F3B1945B-7689-427C-8CD3-5F8BF233D3CD}"/>
          </ac:spMkLst>
        </pc:spChg>
        <pc:spChg chg="del">
          <ac:chgData name="Michael Pachlatko" userId="a56b3012-51ae-4ce7-b25e-a6efa975a6e6" providerId="ADAL" clId="{9372C47F-BDF6-4B89-9E90-9360BDD81C15}" dt="2021-06-08T16:22:45.026" v="153" actId="478"/>
          <ac:spMkLst>
            <pc:docMk/>
            <pc:sldMk cId="803824912" sldId="421"/>
            <ac:spMk id="34" creationId="{016B0133-0223-4ED8-A28B-DB94F9DEEE26}"/>
          </ac:spMkLst>
        </pc:spChg>
        <pc:spChg chg="del">
          <ac:chgData name="Michael Pachlatko" userId="a56b3012-51ae-4ce7-b25e-a6efa975a6e6" providerId="ADAL" clId="{9372C47F-BDF6-4B89-9E90-9360BDD81C15}" dt="2021-06-08T16:22:45.026" v="153" actId="478"/>
          <ac:spMkLst>
            <pc:docMk/>
            <pc:sldMk cId="803824912" sldId="421"/>
            <ac:spMk id="35" creationId="{49AF68BD-F4F6-4E9C-BD97-828CF2CC9C60}"/>
          </ac:spMkLst>
        </pc:spChg>
        <pc:spChg chg="del">
          <ac:chgData name="Michael Pachlatko" userId="a56b3012-51ae-4ce7-b25e-a6efa975a6e6" providerId="ADAL" clId="{9372C47F-BDF6-4B89-9E90-9360BDD81C15}" dt="2021-06-08T16:22:45.026" v="153" actId="478"/>
          <ac:spMkLst>
            <pc:docMk/>
            <pc:sldMk cId="803824912" sldId="421"/>
            <ac:spMk id="36" creationId="{9424A05B-1C9B-4E4E-9B27-52D37F7B7279}"/>
          </ac:spMkLst>
        </pc:spChg>
        <pc:spChg chg="add mod">
          <ac:chgData name="Michael Pachlatko" userId="a56b3012-51ae-4ce7-b25e-a6efa975a6e6" providerId="ADAL" clId="{9372C47F-BDF6-4B89-9E90-9360BDD81C15}" dt="2021-06-08T16:30:43.834" v="417" actId="208"/>
          <ac:spMkLst>
            <pc:docMk/>
            <pc:sldMk cId="803824912" sldId="421"/>
            <ac:spMk id="37" creationId="{A2C495BF-A2D7-4357-AB78-1372CCB8A539}"/>
          </ac:spMkLst>
        </pc:spChg>
        <pc:spChg chg="add mod">
          <ac:chgData name="Michael Pachlatko" userId="a56b3012-51ae-4ce7-b25e-a6efa975a6e6" providerId="ADAL" clId="{9372C47F-BDF6-4B89-9E90-9360BDD81C15}" dt="2021-06-08T16:30:32.444" v="416" actId="207"/>
          <ac:spMkLst>
            <pc:docMk/>
            <pc:sldMk cId="803824912" sldId="421"/>
            <ac:spMk id="38" creationId="{060D1E10-5F35-4413-A9F0-FFA3F2BD48F7}"/>
          </ac:spMkLst>
        </pc:spChg>
        <pc:spChg chg="add mod">
          <ac:chgData name="Michael Pachlatko" userId="a56b3012-51ae-4ce7-b25e-a6efa975a6e6" providerId="ADAL" clId="{9372C47F-BDF6-4B89-9E90-9360BDD81C15}" dt="2021-06-08T16:30:43.834" v="417" actId="208"/>
          <ac:spMkLst>
            <pc:docMk/>
            <pc:sldMk cId="803824912" sldId="421"/>
            <ac:spMk id="39" creationId="{16A09FC5-E868-4799-9654-784CFDECB511}"/>
          </ac:spMkLst>
        </pc:spChg>
        <pc:spChg chg="add mod">
          <ac:chgData name="Michael Pachlatko" userId="a56b3012-51ae-4ce7-b25e-a6efa975a6e6" providerId="ADAL" clId="{9372C47F-BDF6-4B89-9E90-9360BDD81C15}" dt="2021-06-08T16:30:32.444" v="416" actId="207"/>
          <ac:spMkLst>
            <pc:docMk/>
            <pc:sldMk cId="803824912" sldId="421"/>
            <ac:spMk id="40" creationId="{780C5D55-20CD-4ADF-8029-973EF2295DE3}"/>
          </ac:spMkLst>
        </pc:spChg>
        <pc:spChg chg="add mod">
          <ac:chgData name="Michael Pachlatko" userId="a56b3012-51ae-4ce7-b25e-a6efa975a6e6" providerId="ADAL" clId="{9372C47F-BDF6-4B89-9E90-9360BDD81C15}" dt="2021-06-08T16:30:43.834" v="417" actId="208"/>
          <ac:spMkLst>
            <pc:docMk/>
            <pc:sldMk cId="803824912" sldId="421"/>
            <ac:spMk id="41" creationId="{D8F25210-A339-4511-A200-B5CB4ADADECD}"/>
          </ac:spMkLst>
        </pc:spChg>
        <pc:spChg chg="add mod">
          <ac:chgData name="Michael Pachlatko" userId="a56b3012-51ae-4ce7-b25e-a6efa975a6e6" providerId="ADAL" clId="{9372C47F-BDF6-4B89-9E90-9360BDD81C15}" dt="2021-06-08T16:30:32.444" v="416" actId="207"/>
          <ac:spMkLst>
            <pc:docMk/>
            <pc:sldMk cId="803824912" sldId="421"/>
            <ac:spMk id="42" creationId="{44DC1DA1-4421-493D-9D59-54A123D277D5}"/>
          </ac:spMkLst>
        </pc:spChg>
        <pc:spChg chg="add mod">
          <ac:chgData name="Michael Pachlatko" userId="a56b3012-51ae-4ce7-b25e-a6efa975a6e6" providerId="ADAL" clId="{9372C47F-BDF6-4B89-9E90-9360BDD81C15}" dt="2021-06-08T16:30:43.834" v="417" actId="208"/>
          <ac:spMkLst>
            <pc:docMk/>
            <pc:sldMk cId="803824912" sldId="421"/>
            <ac:spMk id="43" creationId="{0F9713E6-4F74-4E72-8E22-50A477DC9EC0}"/>
          </ac:spMkLst>
        </pc:spChg>
        <pc:spChg chg="add mod">
          <ac:chgData name="Michael Pachlatko" userId="a56b3012-51ae-4ce7-b25e-a6efa975a6e6" providerId="ADAL" clId="{9372C47F-BDF6-4B89-9E90-9360BDD81C15}" dt="2021-06-08T16:30:32.444" v="416" actId="207"/>
          <ac:spMkLst>
            <pc:docMk/>
            <pc:sldMk cId="803824912" sldId="421"/>
            <ac:spMk id="44" creationId="{4243D9FE-2657-4098-BAA4-01FF56CCBDA7}"/>
          </ac:spMkLst>
        </pc:spChg>
        <pc:spChg chg="add mod">
          <ac:chgData name="Michael Pachlatko" userId="a56b3012-51ae-4ce7-b25e-a6efa975a6e6" providerId="ADAL" clId="{9372C47F-BDF6-4B89-9E90-9360BDD81C15}" dt="2021-06-08T16:30:43.834" v="417" actId="208"/>
          <ac:spMkLst>
            <pc:docMk/>
            <pc:sldMk cId="803824912" sldId="421"/>
            <ac:spMk id="45" creationId="{FE370574-C4F2-4175-94B1-17C415424B14}"/>
          </ac:spMkLst>
        </pc:spChg>
        <pc:spChg chg="add mod">
          <ac:chgData name="Michael Pachlatko" userId="a56b3012-51ae-4ce7-b25e-a6efa975a6e6" providerId="ADAL" clId="{9372C47F-BDF6-4B89-9E90-9360BDD81C15}" dt="2021-06-08T16:30:32.444" v="416" actId="207"/>
          <ac:spMkLst>
            <pc:docMk/>
            <pc:sldMk cId="803824912" sldId="421"/>
            <ac:spMk id="46" creationId="{DE1DEC9C-AA17-464B-B274-C96B724913B6}"/>
          </ac:spMkLst>
        </pc:spChg>
        <pc:spChg chg="add mod">
          <ac:chgData name="Michael Pachlatko" userId="a56b3012-51ae-4ce7-b25e-a6efa975a6e6" providerId="ADAL" clId="{9372C47F-BDF6-4B89-9E90-9360BDD81C15}" dt="2021-06-08T16:25:30.109" v="252" actId="14100"/>
          <ac:spMkLst>
            <pc:docMk/>
            <pc:sldMk cId="803824912" sldId="421"/>
            <ac:spMk id="47" creationId="{EBA21E4E-9168-4825-9E9D-DF60B6DCE31E}"/>
          </ac:spMkLst>
        </pc:spChg>
        <pc:picChg chg="del">
          <ac:chgData name="Michael Pachlatko" userId="a56b3012-51ae-4ce7-b25e-a6efa975a6e6" providerId="ADAL" clId="{9372C47F-BDF6-4B89-9E90-9360BDD81C15}" dt="2021-06-08T16:22:45.026" v="153" actId="478"/>
          <ac:picMkLst>
            <pc:docMk/>
            <pc:sldMk cId="803824912" sldId="421"/>
            <ac:picMk id="21" creationId="{ACA9836F-9DBB-4E8F-AE92-76276D2FBB3E}"/>
          </ac:picMkLst>
        </pc:picChg>
        <pc:picChg chg="del">
          <ac:chgData name="Michael Pachlatko" userId="a56b3012-51ae-4ce7-b25e-a6efa975a6e6" providerId="ADAL" clId="{9372C47F-BDF6-4B89-9E90-9360BDD81C15}" dt="2021-06-08T16:22:45.026" v="153" actId="478"/>
          <ac:picMkLst>
            <pc:docMk/>
            <pc:sldMk cId="803824912" sldId="421"/>
            <ac:picMk id="22" creationId="{499464E3-241C-4AFC-8F23-F424DED4014E}"/>
          </ac:picMkLst>
        </pc:picChg>
        <pc:picChg chg="del">
          <ac:chgData name="Michael Pachlatko" userId="a56b3012-51ae-4ce7-b25e-a6efa975a6e6" providerId="ADAL" clId="{9372C47F-BDF6-4B89-9E90-9360BDD81C15}" dt="2021-06-08T16:22:45.026" v="153" actId="478"/>
          <ac:picMkLst>
            <pc:docMk/>
            <pc:sldMk cId="803824912" sldId="421"/>
            <ac:picMk id="23" creationId="{82322BB8-D4D0-4902-893C-08892A044D2A}"/>
          </ac:picMkLst>
        </pc:picChg>
        <pc:picChg chg="del">
          <ac:chgData name="Michael Pachlatko" userId="a56b3012-51ae-4ce7-b25e-a6efa975a6e6" providerId="ADAL" clId="{9372C47F-BDF6-4B89-9E90-9360BDD81C15}" dt="2021-06-08T16:22:45.026" v="153" actId="478"/>
          <ac:picMkLst>
            <pc:docMk/>
            <pc:sldMk cId="803824912" sldId="421"/>
            <ac:picMk id="24" creationId="{1348E207-01D3-4F2D-8C19-B217D96E31B3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D98EF5-00C1-4DAA-B238-09B9CDAB9F8C}" type="datetimeFigureOut">
              <a:rPr lang="en-GB" smtClean="0"/>
              <a:t>09/06/2021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E0A375-650B-4C98-90BB-4A310436F9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7999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E0A375-650B-4C98-90BB-4A310436F90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34891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E0A375-650B-4C98-90BB-4A310436F90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39729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E0A375-650B-4C98-90BB-4A310436F90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88692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E0A375-650B-4C98-90BB-4A310436F90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4180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Joule’s story and vision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E0A375-650B-4C98-90BB-4A310436F90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72001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Joule’s story and vision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E0A375-650B-4C98-90BB-4A310436F90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91015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Talk about the material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E0A375-650B-4C98-90BB-4A310436F90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19875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Talk about achievements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E0A375-650B-4C98-90BB-4A310436F90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83767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E0A375-650B-4C98-90BB-4A310436F90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61809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Joule’s story and vision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E0A375-650B-4C98-90BB-4A310436F90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28065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Joule’s story and vision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E0A375-650B-4C98-90BB-4A310436F90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03454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Joule’s story and vision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E0A375-650B-4C98-90BB-4A310436F90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8986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4DB27-1953-47C7-9AF5-064DD741BA38}" type="datetime1">
              <a:rPr lang="en-US" smtClean="0"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277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75950-B738-451F-8CCD-5699CB74ADB9}" type="datetime1">
              <a:rPr lang="en-US" smtClean="0"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865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A94BC-A991-46EF-843B-4FC6BA044126}" type="datetime1">
              <a:rPr lang="en-US" smtClean="0"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818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1D3AD-A467-4B78-B710-47A5B373151F}" type="datetime1">
              <a:rPr lang="en-US" smtClean="0"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057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548E8-17C3-4D7B-9453-0880874D0BA9}" type="datetime1">
              <a:rPr lang="en-US" smtClean="0"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152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3C79D-67E8-4AF3-9BD6-84652F8458EE}" type="datetime1">
              <a:rPr lang="en-US" smtClean="0"/>
              <a:t>6/9/2021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283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B1C53-6681-42CF-BECD-6AF764EFFC98}" type="datetime1">
              <a:rPr lang="en-US" smtClean="0"/>
              <a:t>6/9/2021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70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A1AAE-8B59-4B4B-94E2-837CB83154C7}" type="datetime1">
              <a:rPr lang="en-US" smtClean="0"/>
              <a:t>6/9/2021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803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A185-B6FD-4755-B5E0-94DF9D5A39BF}" type="datetime1">
              <a:rPr lang="en-US" smtClean="0"/>
              <a:t>6/9/2021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112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68D13-D084-4AD0-9DF6-CC0B08AA4331}" type="datetime1">
              <a:rPr lang="en-US" smtClean="0"/>
              <a:t>6/9/2021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079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C28DB-720C-41F1-AC6D-47553CF65776}" type="datetime1">
              <a:rPr lang="en-US" smtClean="0"/>
              <a:t>6/9/2021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552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A2CAE-050D-4874-B239-5B4872670D0E}" type="datetime1">
              <a:rPr lang="en-US" smtClean="0"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34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13" Type="http://schemas.openxmlformats.org/officeDocument/2006/relationships/image" Target="../media/image49.png"/><Relationship Id="rId18" Type="http://schemas.openxmlformats.org/officeDocument/2006/relationships/image" Target="../media/image54.svg"/><Relationship Id="rId26" Type="http://schemas.openxmlformats.org/officeDocument/2006/relationships/image" Target="../media/image62.svg"/><Relationship Id="rId3" Type="http://schemas.openxmlformats.org/officeDocument/2006/relationships/image" Target="../media/image8.png"/><Relationship Id="rId21" Type="http://schemas.openxmlformats.org/officeDocument/2006/relationships/image" Target="../media/image57.png"/><Relationship Id="rId7" Type="http://schemas.openxmlformats.org/officeDocument/2006/relationships/image" Target="../media/image43.png"/><Relationship Id="rId12" Type="http://schemas.openxmlformats.org/officeDocument/2006/relationships/image" Target="../media/image48.svg"/><Relationship Id="rId17" Type="http://schemas.openxmlformats.org/officeDocument/2006/relationships/image" Target="../media/image53.png"/><Relationship Id="rId25" Type="http://schemas.openxmlformats.org/officeDocument/2006/relationships/image" Target="../media/image61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52.svg"/><Relationship Id="rId20" Type="http://schemas.openxmlformats.org/officeDocument/2006/relationships/image" Target="../media/image56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svg"/><Relationship Id="rId11" Type="http://schemas.openxmlformats.org/officeDocument/2006/relationships/image" Target="../media/image47.png"/><Relationship Id="rId24" Type="http://schemas.openxmlformats.org/officeDocument/2006/relationships/image" Target="../media/image60.svg"/><Relationship Id="rId5" Type="http://schemas.openxmlformats.org/officeDocument/2006/relationships/image" Target="../media/image41.png"/><Relationship Id="rId15" Type="http://schemas.openxmlformats.org/officeDocument/2006/relationships/image" Target="../media/image51.png"/><Relationship Id="rId23" Type="http://schemas.openxmlformats.org/officeDocument/2006/relationships/image" Target="../media/image59.png"/><Relationship Id="rId28" Type="http://schemas.openxmlformats.org/officeDocument/2006/relationships/image" Target="../media/image64.svg"/><Relationship Id="rId10" Type="http://schemas.openxmlformats.org/officeDocument/2006/relationships/image" Target="../media/image46.svg"/><Relationship Id="rId19" Type="http://schemas.openxmlformats.org/officeDocument/2006/relationships/image" Target="../media/image55.png"/><Relationship Id="rId4" Type="http://schemas.openxmlformats.org/officeDocument/2006/relationships/image" Target="../media/image9.png"/><Relationship Id="rId9" Type="http://schemas.openxmlformats.org/officeDocument/2006/relationships/image" Target="../media/image45.png"/><Relationship Id="rId14" Type="http://schemas.openxmlformats.org/officeDocument/2006/relationships/image" Target="../media/image50.svg"/><Relationship Id="rId22" Type="http://schemas.openxmlformats.org/officeDocument/2006/relationships/image" Target="../media/image58.svg"/><Relationship Id="rId27" Type="http://schemas.openxmlformats.org/officeDocument/2006/relationships/image" Target="../media/image6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70.png"/><Relationship Id="rId7" Type="http://schemas.openxmlformats.org/officeDocument/2006/relationships/hyperlink" Target="https://twitter.com/LAUNCH_H2020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microsoft.com/office/2007/relationships/hdphoto" Target="../media/hdphoto1.wdp"/><Relationship Id="rId5" Type="http://schemas.openxmlformats.org/officeDocument/2006/relationships/image" Target="../media/image240.png"/><Relationship Id="rId10" Type="http://schemas.openxmlformats.org/officeDocument/2006/relationships/image" Target="../media/image66.png"/><Relationship Id="rId4" Type="http://schemas.openxmlformats.org/officeDocument/2006/relationships/hyperlink" Target="mailto:mpachlatko@jouleassets.com" TargetMode="External"/><Relationship Id="rId9" Type="http://schemas.openxmlformats.org/officeDocument/2006/relationships/hyperlink" Target="https://www.youtube.com/channel/UCrQa8_ntrdcQShDDzfTEmDQ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8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g"/><Relationship Id="rId5" Type="http://schemas.openxmlformats.org/officeDocument/2006/relationships/image" Target="../media/image13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8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10" Type="http://schemas.openxmlformats.org/officeDocument/2006/relationships/image" Target="../media/image22.svg"/><Relationship Id="rId4" Type="http://schemas.openxmlformats.org/officeDocument/2006/relationships/image" Target="../media/image9.pn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13" Type="http://schemas.openxmlformats.org/officeDocument/2006/relationships/image" Target="../media/image31.png"/><Relationship Id="rId3" Type="http://schemas.openxmlformats.org/officeDocument/2006/relationships/image" Target="../media/image8.png"/><Relationship Id="rId7" Type="http://schemas.openxmlformats.org/officeDocument/2006/relationships/image" Target="../media/image25.png"/><Relationship Id="rId12" Type="http://schemas.openxmlformats.org/officeDocument/2006/relationships/image" Target="../media/image30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sv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svg"/><Relationship Id="rId4" Type="http://schemas.openxmlformats.org/officeDocument/2006/relationships/image" Target="../media/image9.png"/><Relationship Id="rId9" Type="http://schemas.openxmlformats.org/officeDocument/2006/relationships/image" Target="../media/image27.png"/><Relationship Id="rId14" Type="http://schemas.openxmlformats.org/officeDocument/2006/relationships/image" Target="../media/image32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13" Type="http://schemas.openxmlformats.org/officeDocument/2006/relationships/image" Target="../media/image31.png"/><Relationship Id="rId3" Type="http://schemas.openxmlformats.org/officeDocument/2006/relationships/image" Target="../media/image8.png"/><Relationship Id="rId7" Type="http://schemas.openxmlformats.org/officeDocument/2006/relationships/image" Target="../media/image33.png"/><Relationship Id="rId12" Type="http://schemas.openxmlformats.org/officeDocument/2006/relationships/image" Target="../media/image30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sv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svg"/><Relationship Id="rId4" Type="http://schemas.openxmlformats.org/officeDocument/2006/relationships/image" Target="../media/image9.png"/><Relationship Id="rId9" Type="http://schemas.openxmlformats.org/officeDocument/2006/relationships/image" Target="../media/image27.png"/><Relationship Id="rId14" Type="http://schemas.openxmlformats.org/officeDocument/2006/relationships/image" Target="../media/image32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13" Type="http://schemas.openxmlformats.org/officeDocument/2006/relationships/image" Target="../media/image31.png"/><Relationship Id="rId3" Type="http://schemas.openxmlformats.org/officeDocument/2006/relationships/image" Target="../media/image8.png"/><Relationship Id="rId7" Type="http://schemas.openxmlformats.org/officeDocument/2006/relationships/image" Target="../media/image35.png"/><Relationship Id="rId12" Type="http://schemas.openxmlformats.org/officeDocument/2006/relationships/image" Target="../media/image30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sv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svg"/><Relationship Id="rId4" Type="http://schemas.openxmlformats.org/officeDocument/2006/relationships/image" Target="../media/image9.png"/><Relationship Id="rId9" Type="http://schemas.openxmlformats.org/officeDocument/2006/relationships/image" Target="../media/image27.png"/><Relationship Id="rId14" Type="http://schemas.openxmlformats.org/officeDocument/2006/relationships/image" Target="../media/image3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43D3F956-1FCC-456A-A3A0-766880CF69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53" y="354587"/>
            <a:ext cx="1986869" cy="1569660"/>
          </a:xfrm>
          <a:prstGeom prst="rect">
            <a:avLst/>
          </a:prstGeom>
        </p:spPr>
      </p:pic>
      <p:sp>
        <p:nvSpPr>
          <p:cNvPr id="12" name="Parallelogram 11">
            <a:extLst>
              <a:ext uri="{FF2B5EF4-FFF2-40B4-BE49-F238E27FC236}">
                <a16:creationId xmlns:a16="http://schemas.microsoft.com/office/drawing/2014/main" id="{CB504691-0502-405F-B783-EA679230D9B1}"/>
              </a:ext>
            </a:extLst>
          </p:cNvPr>
          <p:cNvSpPr/>
          <p:nvPr/>
        </p:nvSpPr>
        <p:spPr>
          <a:xfrm>
            <a:off x="5664200" y="0"/>
            <a:ext cx="2747974" cy="6858000"/>
          </a:xfrm>
          <a:prstGeom prst="parallelogram">
            <a:avLst>
              <a:gd name="adj" fmla="val 90061"/>
            </a:avLst>
          </a:prstGeom>
          <a:solidFill>
            <a:srgbClr val="D9E7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FCB95FF-F8F0-41AE-A6B7-4949A3068B2C}"/>
              </a:ext>
            </a:extLst>
          </p:cNvPr>
          <p:cNvGrpSpPr/>
          <p:nvPr/>
        </p:nvGrpSpPr>
        <p:grpSpPr>
          <a:xfrm>
            <a:off x="5918199" y="0"/>
            <a:ext cx="6273800" cy="6858001"/>
            <a:chOff x="5974723" y="0"/>
            <a:chExt cx="6217277" cy="6858001"/>
          </a:xfrm>
          <a:solidFill>
            <a:srgbClr val="AFD14F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03443AD-B938-475A-97C2-D2170D65CEEB}"/>
                </a:ext>
              </a:extLst>
            </p:cNvPr>
            <p:cNvSpPr/>
            <p:nvPr/>
          </p:nvSpPr>
          <p:spPr>
            <a:xfrm>
              <a:off x="8446230" y="0"/>
              <a:ext cx="374577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B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Right Triangle 13">
              <a:extLst>
                <a:ext uri="{FF2B5EF4-FFF2-40B4-BE49-F238E27FC236}">
                  <a16:creationId xmlns:a16="http://schemas.microsoft.com/office/drawing/2014/main" id="{ABCE48C1-AA40-4845-8FBC-5578EE1664A9}"/>
                </a:ext>
              </a:extLst>
            </p:cNvPr>
            <p:cNvSpPr/>
            <p:nvPr/>
          </p:nvSpPr>
          <p:spPr>
            <a:xfrm rot="16200000">
              <a:off x="3781477" y="2193247"/>
              <a:ext cx="6858000" cy="2471507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B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65CFFC43-53EC-46B0-8D79-127600684D1C}"/>
              </a:ext>
            </a:extLst>
          </p:cNvPr>
          <p:cNvSpPr txBox="1"/>
          <p:nvPr/>
        </p:nvSpPr>
        <p:spPr>
          <a:xfrm>
            <a:off x="377209" y="4071075"/>
            <a:ext cx="587032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2800" b="0" i="0" u="none" strike="noStrike" kern="1200" cap="none" spc="0" normalizeH="0" baseline="0" noProof="0" dirty="0">
                <a:ln>
                  <a:noFill/>
                </a:ln>
                <a:solidFill>
                  <a:srgbClr val="046C6C"/>
                </a:solidFill>
                <a:effectLst/>
                <a:uLnTx/>
                <a:uFillTx/>
                <a:latin typeface="Proxima Nova Cond Semibold" panose="02000506030000020004" pitchFamily="50" charset="0"/>
                <a:ea typeface="+mn-ea"/>
                <a:cs typeface="+mn-cs"/>
              </a:rPr>
              <a:t>Experiences in s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46C6C"/>
                </a:solidFill>
                <a:effectLst/>
                <a:uLnTx/>
                <a:uFillTx/>
                <a:latin typeface="Proxima Nova Cond Semibold" panose="02000506030000020004" pitchFamily="50" charset="0"/>
                <a:ea typeface="+mn-ea"/>
                <a:cs typeface="+mn-cs"/>
              </a:rPr>
              <a:t>tandardising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46C6C"/>
                </a:solidFill>
                <a:effectLst/>
                <a:uLnTx/>
                <a:uFillTx/>
                <a:latin typeface="Proxima Nova Cond Semibold" panose="02000506030000020004" pitchFamily="50" charset="0"/>
                <a:ea typeface="+mn-ea"/>
                <a:cs typeface="+mn-cs"/>
              </a:rPr>
              <a:t> energy efficiency projects to access secondary markets: </a:t>
            </a:r>
            <a:endParaRPr kumimoji="0" lang="en-CH" sz="2800" b="0" i="0" u="none" strike="noStrike" kern="1200" cap="none" spc="0" normalizeH="0" baseline="0" noProof="0" dirty="0">
              <a:ln>
                <a:noFill/>
              </a:ln>
              <a:solidFill>
                <a:srgbClr val="046C6C"/>
              </a:solidFill>
              <a:effectLst/>
              <a:uLnTx/>
              <a:uFillTx/>
              <a:latin typeface="Proxima Nova Cond Semibold" panose="02000506030000020004" pitchFamily="50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46C6C"/>
                </a:solidFill>
                <a:effectLst/>
                <a:uLnTx/>
                <a:uFillTx/>
                <a:latin typeface="Proxima Nova Cond Semibold" panose="02000506030000020004" pitchFamily="50" charset="0"/>
                <a:ea typeface="+mn-ea"/>
                <a:cs typeface="+mn-cs"/>
              </a:rPr>
              <a:t>LAUNCH &amp; PROPEL H2020</a:t>
            </a:r>
            <a:endParaRPr kumimoji="0" lang="en-BE" sz="2800" b="0" i="0" u="none" strike="noStrike" kern="1200" cap="none" spc="0" normalizeH="0" baseline="0" noProof="0" dirty="0">
              <a:ln>
                <a:noFill/>
              </a:ln>
              <a:solidFill>
                <a:srgbClr val="046C6C"/>
              </a:solidFill>
              <a:effectLst/>
              <a:uLnTx/>
              <a:uFillTx/>
              <a:latin typeface="Proxima Nova Cond Semibold" panose="02000506030000020004" pitchFamily="50" charset="0"/>
              <a:ea typeface="+mn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0320C65-675B-4E7F-A316-C205F68A6D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85" y="6375397"/>
            <a:ext cx="430669" cy="287037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AC972226-CAA5-4CFC-9843-FEF202C09BC7}"/>
              </a:ext>
            </a:extLst>
          </p:cNvPr>
          <p:cNvSpPr/>
          <p:nvPr/>
        </p:nvSpPr>
        <p:spPr>
          <a:xfrm>
            <a:off x="809734" y="6311166"/>
            <a:ext cx="493320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roxima Nova Cond" panose="02000506030000020004" pitchFamily="50" charset="0"/>
                <a:ea typeface="+mn-ea"/>
                <a:cs typeface="+mn-cs"/>
              </a:rPr>
              <a:t>This project has received funding from the European Union’s Horizon 2020 research and innovation programme under grant agreement No 847048.</a:t>
            </a:r>
            <a:endParaRPr kumimoji="0" lang="en-BE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roxima Nova Cond" panose="02000506030000020004" pitchFamily="50" charset="0"/>
              <a:ea typeface="+mn-ea"/>
              <a:cs typeface="+mn-cs"/>
            </a:endParaRPr>
          </a:p>
        </p:txBody>
      </p:sp>
      <p:pic>
        <p:nvPicPr>
          <p:cNvPr id="20" name="Picture 19" descr="A tall building in a city&#10;&#10;Description automatically generated">
            <a:extLst>
              <a:ext uri="{FF2B5EF4-FFF2-40B4-BE49-F238E27FC236}">
                <a16:creationId xmlns:a16="http://schemas.microsoft.com/office/drawing/2014/main" id="{9B80AAC3-9E89-46E1-9F95-F35082B2E0A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50"/>
          <a:stretch/>
        </p:blipFill>
        <p:spPr>
          <a:xfrm>
            <a:off x="2030643" y="2015200"/>
            <a:ext cx="2365004" cy="1702011"/>
          </a:xfrm>
          <a:prstGeom prst="parallelogram">
            <a:avLst>
              <a:gd name="adj" fmla="val 30631"/>
            </a:avLst>
          </a:prstGeom>
        </p:spPr>
      </p:pic>
      <p:pic>
        <p:nvPicPr>
          <p:cNvPr id="22" name="Picture 21" descr="A person sitting at a table using a computer&#10;&#10;Description automatically generated">
            <a:extLst>
              <a:ext uri="{FF2B5EF4-FFF2-40B4-BE49-F238E27FC236}">
                <a16:creationId xmlns:a16="http://schemas.microsoft.com/office/drawing/2014/main" id="{58B17E35-057A-4EAB-81BF-AABD1F76B18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4843" y="2000796"/>
            <a:ext cx="2493975" cy="1716415"/>
          </a:xfrm>
          <a:prstGeom prst="parallelogram">
            <a:avLst>
              <a:gd name="adj" fmla="val 30002"/>
            </a:avLst>
          </a:prstGeom>
        </p:spPr>
      </p:pic>
      <p:pic>
        <p:nvPicPr>
          <p:cNvPr id="24" name="Picture 23" descr="A picture containing object&#10;&#10;Description automatically generated">
            <a:extLst>
              <a:ext uri="{FF2B5EF4-FFF2-40B4-BE49-F238E27FC236}">
                <a16:creationId xmlns:a16="http://schemas.microsoft.com/office/drawing/2014/main" id="{CE2CCC85-E250-4D3E-B019-40049FB521D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708" y="2007998"/>
            <a:ext cx="2365199" cy="1716414"/>
          </a:xfrm>
          <a:prstGeom prst="parallelogram">
            <a:avLst>
              <a:gd name="adj" fmla="val 30517"/>
            </a:avLst>
          </a:prstGeom>
        </p:spPr>
      </p:pic>
      <p:pic>
        <p:nvPicPr>
          <p:cNvPr id="26" name="Picture 25" descr="A person wearing a costume&#10;&#10;Description automatically generated">
            <a:extLst>
              <a:ext uri="{FF2B5EF4-FFF2-40B4-BE49-F238E27FC236}">
                <a16:creationId xmlns:a16="http://schemas.microsoft.com/office/drawing/2014/main" id="{2066D06F-8478-45BA-86E9-DA40A8E0422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303" y="2004739"/>
            <a:ext cx="2362146" cy="1737336"/>
          </a:xfrm>
          <a:prstGeom prst="parallelogram">
            <a:avLst>
              <a:gd name="adj" fmla="val 29896"/>
            </a:avLst>
          </a:prstGeom>
        </p:spPr>
      </p:pic>
      <p:sp>
        <p:nvSpPr>
          <p:cNvPr id="27" name="Parallelogram 26">
            <a:extLst>
              <a:ext uri="{FF2B5EF4-FFF2-40B4-BE49-F238E27FC236}">
                <a16:creationId xmlns:a16="http://schemas.microsoft.com/office/drawing/2014/main" id="{9D24CD84-66EC-442A-A1CB-FD378D2B068F}"/>
              </a:ext>
            </a:extLst>
          </p:cNvPr>
          <p:cNvSpPr/>
          <p:nvPr/>
        </p:nvSpPr>
        <p:spPr>
          <a:xfrm>
            <a:off x="1500505" y="2007998"/>
            <a:ext cx="767744" cy="1702012"/>
          </a:xfrm>
          <a:prstGeom prst="parallelogram">
            <a:avLst>
              <a:gd name="adj" fmla="val 79195"/>
            </a:avLst>
          </a:prstGeom>
          <a:solidFill>
            <a:srgbClr val="D9E7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DF8ABA3-0574-47C2-B4B8-0DA64C72A8BB}"/>
                  </a:ext>
                </a:extLst>
              </p:cNvPr>
              <p:cNvSpPr txBox="1"/>
              <p:nvPr/>
            </p:nvSpPr>
            <p:spPr>
              <a:xfrm>
                <a:off x="9664394" y="6389354"/>
                <a:ext cx="2484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BE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©</m:t>
                      </m:r>
                    </m:oMath>
                  </m:oMathPara>
                </a14:m>
                <a:endParaRPr kumimoji="0" lang="en-B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DF8ABA3-0574-47C2-B4B8-0DA64C72A8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4394" y="6389354"/>
                <a:ext cx="248466" cy="276999"/>
              </a:xfrm>
              <a:prstGeom prst="rect">
                <a:avLst/>
              </a:prstGeom>
              <a:blipFill>
                <a:blip r:embed="rId9"/>
                <a:stretch>
                  <a:fillRect l="-24390" r="-24390" b="-13043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>
            <a:extLst>
              <a:ext uri="{FF2B5EF4-FFF2-40B4-BE49-F238E27FC236}">
                <a16:creationId xmlns:a16="http://schemas.microsoft.com/office/drawing/2014/main" id="{1A2D8050-5191-4DF9-8548-2AEAE5C772C5}"/>
              </a:ext>
            </a:extLst>
          </p:cNvPr>
          <p:cNvSpPr txBox="1"/>
          <p:nvPr/>
        </p:nvSpPr>
        <p:spPr>
          <a:xfrm>
            <a:off x="9896655" y="6338884"/>
            <a:ext cx="2493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xima Nova Cond" panose="02000506030000020004" pitchFamily="50" charset="0"/>
                <a:ea typeface="+mn-ea"/>
                <a:cs typeface="+mn-cs"/>
              </a:rPr>
              <a:t>2021 LAUNCH</a:t>
            </a:r>
            <a:endParaRPr kumimoji="0" lang="en-B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roxima Nova Cond" panose="02000506030000020004" pitchFamily="50" charset="0"/>
              <a:ea typeface="+mn-ea"/>
              <a:cs typeface="+mn-cs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A051C04-A14F-46EC-92F6-E14A01C80A86}"/>
              </a:ext>
            </a:extLst>
          </p:cNvPr>
          <p:cNvCxnSpPr/>
          <p:nvPr/>
        </p:nvCxnSpPr>
        <p:spPr>
          <a:xfrm>
            <a:off x="384264" y="6041280"/>
            <a:ext cx="1945758" cy="0"/>
          </a:xfrm>
          <a:prstGeom prst="line">
            <a:avLst/>
          </a:prstGeom>
          <a:ln w="38100">
            <a:solidFill>
              <a:srgbClr val="B6D4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8041DA4A-E553-4749-BC5B-1A28A8FE4818}"/>
              </a:ext>
            </a:extLst>
          </p:cNvPr>
          <p:cNvSpPr txBox="1"/>
          <p:nvPr/>
        </p:nvSpPr>
        <p:spPr>
          <a:xfrm>
            <a:off x="7061888" y="4286518"/>
            <a:ext cx="53287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roxima Nova Cond Semibold" panose="02000506030000020004" pitchFamily="50" charset="0"/>
                <a:ea typeface="+mn-ea"/>
                <a:cs typeface="+mn-cs"/>
              </a:rPr>
              <a:t>Covenant of Mayors</a:t>
            </a:r>
            <a:endParaRPr kumimoji="0" lang="en-CH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roxima Nova Cond Semibold" panose="02000506030000020004" pitchFamily="50" charset="0"/>
              <a:ea typeface="+mn-ea"/>
              <a:cs typeface="+mn-cs"/>
            </a:endParaRPr>
          </a:p>
          <a:p>
            <a:pPr>
              <a:defRPr/>
            </a:pPr>
            <a:r>
              <a:rPr lang="en-CH" sz="2800" dirty="0">
                <a:solidFill>
                  <a:schemeClr val="bg1"/>
                </a:solidFill>
                <a:latin typeface="Proxima Nova Cond Semibold" panose="02000506030000020004" pitchFamily="50" charset="0"/>
              </a:rPr>
              <a:t>15 </a:t>
            </a:r>
            <a:r>
              <a:rPr lang="en-GB" sz="2800" dirty="0">
                <a:solidFill>
                  <a:schemeClr val="bg1"/>
                </a:solidFill>
                <a:latin typeface="Proxima Nova Cond Semibold" panose="02000506030000020004" pitchFamily="50" charset="0"/>
              </a:rPr>
              <a:t>June </a:t>
            </a:r>
            <a:r>
              <a:rPr lang="en-CH" sz="2800" dirty="0">
                <a:solidFill>
                  <a:schemeClr val="bg1"/>
                </a:solidFill>
                <a:latin typeface="Proxima Nova Cond Semibold" panose="02000506030000020004" pitchFamily="50" charset="0"/>
              </a:rPr>
              <a:t>2021</a:t>
            </a:r>
            <a:endParaRPr lang="en-BE" sz="2800" i="1" dirty="0">
              <a:solidFill>
                <a:prstClr val="white"/>
              </a:solidFill>
              <a:latin typeface="Proxima Nova Cond Semibold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712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6C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2A99116C-7A0A-4CF1-ACA6-B33AE0EE25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60" y="201048"/>
            <a:ext cx="956792" cy="75588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AF996B8-8EAB-4F15-B542-F0B8E818086E}"/>
              </a:ext>
            </a:extLst>
          </p:cNvPr>
          <p:cNvSpPr/>
          <p:nvPr/>
        </p:nvSpPr>
        <p:spPr>
          <a:xfrm>
            <a:off x="6549656" y="328882"/>
            <a:ext cx="5642344" cy="500214"/>
          </a:xfrm>
          <a:prstGeom prst="rect">
            <a:avLst/>
          </a:prstGeom>
          <a:solidFill>
            <a:srgbClr val="B6D4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ECBC918-42F5-4C58-8ACE-E5DF90EF64B8}"/>
              </a:ext>
            </a:extLst>
          </p:cNvPr>
          <p:cNvSpPr/>
          <p:nvPr/>
        </p:nvSpPr>
        <p:spPr>
          <a:xfrm>
            <a:off x="0" y="1275907"/>
            <a:ext cx="10611293" cy="50722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xima Nova Cn Rg" panose="02000506030000020004" pitchFamily="50" charset="0"/>
                <a:ea typeface="+mn-ea"/>
                <a:cs typeface="+mn-cs"/>
              </a:rPr>
              <a:t>12bn+ € AUM</a:t>
            </a:r>
            <a:endParaRPr kumimoji="0" lang="en-B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92C8E57-6E2B-4199-9B6B-DFD409947524}"/>
              </a:ext>
            </a:extLst>
          </p:cNvPr>
          <p:cNvSpPr txBox="1"/>
          <p:nvPr/>
        </p:nvSpPr>
        <p:spPr>
          <a:xfrm>
            <a:off x="6632944" y="394323"/>
            <a:ext cx="54757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xima Nova Cond Semibold" panose="02000506030000020004" pitchFamily="50" charset="0"/>
                <a:ea typeface="+mn-ea"/>
                <a:cs typeface="+mn-cs"/>
              </a:rPr>
              <a:t>Large scale aggregation of Sustainable Energy Assets</a:t>
            </a:r>
            <a:endParaRPr kumimoji="0" lang="en-BE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roxima Nova Cond Semibold" panose="02000506030000020004" pitchFamily="50" charset="0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84F9692-DFC5-4E11-9EF6-A0C482F2B986}"/>
              </a:ext>
            </a:extLst>
          </p:cNvPr>
          <p:cNvSpPr txBox="1"/>
          <p:nvPr/>
        </p:nvSpPr>
        <p:spPr>
          <a:xfrm>
            <a:off x="210160" y="1469189"/>
            <a:ext cx="88140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B6D462"/>
                </a:solidFill>
                <a:effectLst/>
                <a:uLnTx/>
                <a:uFillTx/>
                <a:latin typeface="Proxima Nova Cond Semibold" panose="02000506030000020004" pitchFamily="50" charset="0"/>
                <a:ea typeface="+mn-ea"/>
                <a:cs typeface="+mn-cs"/>
              </a:rPr>
              <a:t>Education</a:t>
            </a:r>
            <a:r>
              <a:rPr lang="en-GB" sz="3600" dirty="0">
                <a:solidFill>
                  <a:srgbClr val="B6D462"/>
                </a:solidFill>
                <a:latin typeface="Proxima Nova Cond Semibold" panose="02000506030000020004" pitchFamily="50" charset="0"/>
              </a:rPr>
              <a:t> as a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B6D462"/>
                </a:solidFill>
                <a:effectLst/>
                <a:uLnTx/>
                <a:uFillTx/>
                <a:latin typeface="Proxima Nova Cond Semibold" panose="02000506030000020004" pitchFamily="50" charset="0"/>
                <a:ea typeface="+mn-ea"/>
                <a:cs typeface="+mn-cs"/>
              </a:rPr>
              <a:t> project pillar</a:t>
            </a:r>
            <a:endParaRPr kumimoji="0" lang="en-BE" sz="3600" b="0" i="0" u="none" strike="noStrike" kern="1200" cap="none" spc="0" normalizeH="0" baseline="0" noProof="0" dirty="0">
              <a:ln>
                <a:noFill/>
              </a:ln>
              <a:solidFill>
                <a:srgbClr val="B6D462"/>
              </a:solidFill>
              <a:effectLst/>
              <a:uLnTx/>
              <a:uFillTx/>
              <a:latin typeface="Proxima Nova Cond Semibold" panose="02000506030000020004" pitchFamily="50" charset="0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AC0FD9-23B2-4782-9E22-BD067D8E4D56}"/>
              </a:ext>
            </a:extLst>
          </p:cNvPr>
          <p:cNvSpPr/>
          <p:nvPr/>
        </p:nvSpPr>
        <p:spPr>
          <a:xfrm>
            <a:off x="0" y="6300216"/>
            <a:ext cx="10611292" cy="83520"/>
          </a:xfrm>
          <a:prstGeom prst="rect">
            <a:avLst/>
          </a:prstGeom>
          <a:solidFill>
            <a:srgbClr val="B6D4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0473251-4475-4A5E-A7CE-D6406A2BCD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26" y="6468268"/>
            <a:ext cx="430669" cy="287037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8350C89A-F3D9-4C84-8042-C4E8341FDDD4}"/>
              </a:ext>
            </a:extLst>
          </p:cNvPr>
          <p:cNvSpPr/>
          <p:nvPr/>
        </p:nvSpPr>
        <p:spPr>
          <a:xfrm>
            <a:off x="662095" y="6473286"/>
            <a:ext cx="8965807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xima Nova Cond" panose="02000506030000020004" pitchFamily="50" charset="0"/>
                <a:ea typeface="+mn-ea"/>
                <a:cs typeface="+mn-cs"/>
              </a:rPr>
              <a:t>This project has received funding from the European Union’s Horizon 2020 research and innovation programme under grant agreement No 847048.</a:t>
            </a:r>
            <a:endParaRPr kumimoji="0" lang="en-BE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roxima Nova Cond" panose="02000506030000020004" pitchFamily="50" charset="0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FE71F8C-98C1-4F63-9DC9-7DE9AF09E9AA}"/>
              </a:ext>
            </a:extLst>
          </p:cNvPr>
          <p:cNvSpPr/>
          <p:nvPr/>
        </p:nvSpPr>
        <p:spPr>
          <a:xfrm>
            <a:off x="11465054" y="6348120"/>
            <a:ext cx="726945" cy="369332"/>
          </a:xfrm>
          <a:prstGeom prst="rect">
            <a:avLst/>
          </a:prstGeom>
          <a:solidFill>
            <a:srgbClr val="B6D462"/>
          </a:solidFill>
          <a:ln>
            <a:solidFill>
              <a:srgbClr val="B6D4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99D3B12-0663-40E8-9430-7B6C7016E903}"/>
              </a:ext>
            </a:extLst>
          </p:cNvPr>
          <p:cNvSpPr txBox="1"/>
          <p:nvPr/>
        </p:nvSpPr>
        <p:spPr>
          <a:xfrm>
            <a:off x="11571382" y="6348120"/>
            <a:ext cx="537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xima Nova Cond Semibold" panose="02000506030000020004" pitchFamily="50" charset="0"/>
                <a:ea typeface="+mn-ea"/>
                <a:cs typeface="+mn-cs"/>
              </a:rPr>
              <a:t>9</a:t>
            </a:r>
            <a:endParaRPr kumimoji="0" lang="en-B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roxima Nova Cond Semibold" panose="02000506030000020004" pitchFamily="50" charset="0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9B99E0-BE85-47BE-AF8B-7197A19023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058" y="2553722"/>
            <a:ext cx="2159408" cy="19765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BF59396-79F9-40DB-B443-DF2C78FB53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0" y="2580532"/>
            <a:ext cx="1965465" cy="271203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0CB5B12-E50F-477A-BFF6-23383055599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80140" y="2553723"/>
            <a:ext cx="4432737" cy="3234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6307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6C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2A99116C-7A0A-4CF1-ACA6-B33AE0EE25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60" y="201048"/>
            <a:ext cx="956792" cy="75588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AF996B8-8EAB-4F15-B542-F0B8E818086E}"/>
              </a:ext>
            </a:extLst>
          </p:cNvPr>
          <p:cNvSpPr/>
          <p:nvPr/>
        </p:nvSpPr>
        <p:spPr>
          <a:xfrm>
            <a:off x="6549656" y="328882"/>
            <a:ext cx="5642344" cy="500214"/>
          </a:xfrm>
          <a:prstGeom prst="rect">
            <a:avLst/>
          </a:prstGeom>
          <a:solidFill>
            <a:srgbClr val="B6D4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ECBC918-42F5-4C58-8ACE-E5DF90EF64B8}"/>
              </a:ext>
            </a:extLst>
          </p:cNvPr>
          <p:cNvSpPr/>
          <p:nvPr/>
        </p:nvSpPr>
        <p:spPr>
          <a:xfrm>
            <a:off x="0" y="1275907"/>
            <a:ext cx="10611293" cy="50722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xima Nova Cn Rg" panose="02000506030000020004" pitchFamily="50" charset="0"/>
                <a:ea typeface="+mn-ea"/>
                <a:cs typeface="+mn-cs"/>
              </a:rPr>
              <a:t>12bn+ € AUM</a:t>
            </a:r>
            <a:endParaRPr kumimoji="0" lang="en-B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92C8E57-6E2B-4199-9B6B-DFD409947524}"/>
              </a:ext>
            </a:extLst>
          </p:cNvPr>
          <p:cNvSpPr txBox="1"/>
          <p:nvPr/>
        </p:nvSpPr>
        <p:spPr>
          <a:xfrm>
            <a:off x="6632944" y="394323"/>
            <a:ext cx="54757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xima Nova Cond Semibold" panose="02000506030000020004" pitchFamily="50" charset="0"/>
                <a:ea typeface="+mn-ea"/>
                <a:cs typeface="+mn-cs"/>
              </a:rPr>
              <a:t>Large scale aggregation of Sustainable Energy Assets</a:t>
            </a:r>
            <a:endParaRPr kumimoji="0" lang="en-BE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roxima Nova Cond Semibold" panose="02000506030000020004" pitchFamily="50" charset="0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AC0FD9-23B2-4782-9E22-BD067D8E4D56}"/>
              </a:ext>
            </a:extLst>
          </p:cNvPr>
          <p:cNvSpPr/>
          <p:nvPr/>
        </p:nvSpPr>
        <p:spPr>
          <a:xfrm>
            <a:off x="0" y="6300216"/>
            <a:ext cx="10611292" cy="83520"/>
          </a:xfrm>
          <a:prstGeom prst="rect">
            <a:avLst/>
          </a:prstGeom>
          <a:solidFill>
            <a:srgbClr val="B6D4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0473251-4475-4A5E-A7CE-D6406A2BCD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26" y="6468268"/>
            <a:ext cx="430669" cy="287037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8350C89A-F3D9-4C84-8042-C4E8341FDDD4}"/>
              </a:ext>
            </a:extLst>
          </p:cNvPr>
          <p:cNvSpPr/>
          <p:nvPr/>
        </p:nvSpPr>
        <p:spPr>
          <a:xfrm>
            <a:off x="662095" y="6473286"/>
            <a:ext cx="8965807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xima Nova Cond" panose="02000506030000020004" pitchFamily="50" charset="0"/>
                <a:ea typeface="+mn-ea"/>
                <a:cs typeface="+mn-cs"/>
              </a:rPr>
              <a:t>This project has received funding from the European Union’s Horizon 2020 research and innovation programme under grant agreement No 847048.</a:t>
            </a:r>
            <a:endParaRPr kumimoji="0" lang="en-BE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roxima Nova Cond" panose="02000506030000020004" pitchFamily="50" charset="0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FE71F8C-98C1-4F63-9DC9-7DE9AF09E9AA}"/>
              </a:ext>
            </a:extLst>
          </p:cNvPr>
          <p:cNvSpPr/>
          <p:nvPr/>
        </p:nvSpPr>
        <p:spPr>
          <a:xfrm>
            <a:off x="11465054" y="6348120"/>
            <a:ext cx="726945" cy="369332"/>
          </a:xfrm>
          <a:prstGeom prst="rect">
            <a:avLst/>
          </a:prstGeom>
          <a:solidFill>
            <a:srgbClr val="B6D462"/>
          </a:solidFill>
          <a:ln>
            <a:solidFill>
              <a:srgbClr val="B6D4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99D3B12-0663-40E8-9430-7B6C7016E903}"/>
              </a:ext>
            </a:extLst>
          </p:cNvPr>
          <p:cNvSpPr txBox="1"/>
          <p:nvPr/>
        </p:nvSpPr>
        <p:spPr>
          <a:xfrm>
            <a:off x="11571382" y="6348120"/>
            <a:ext cx="537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xima Nova Cond Semibold" panose="02000506030000020004" pitchFamily="50" charset="0"/>
                <a:ea typeface="+mn-ea"/>
                <a:cs typeface="+mn-cs"/>
              </a:rPr>
              <a:t>10</a:t>
            </a:r>
            <a:endParaRPr kumimoji="0" lang="en-B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roxima Nova Cond Semibold" panose="02000506030000020004" pitchFamily="50" charset="0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1DF3258-7A90-4291-A5BA-D6ABB805987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1561"/>
          <a:stretch/>
        </p:blipFill>
        <p:spPr>
          <a:xfrm>
            <a:off x="2681387" y="2424724"/>
            <a:ext cx="7903114" cy="3760325"/>
          </a:xfrm>
          <a:prstGeom prst="rect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2AF35314-2A5F-4516-A0F0-83053CAE725B}"/>
              </a:ext>
            </a:extLst>
          </p:cNvPr>
          <p:cNvSpPr txBox="1"/>
          <p:nvPr/>
        </p:nvSpPr>
        <p:spPr>
          <a:xfrm>
            <a:off x="268476" y="1460989"/>
            <a:ext cx="88140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B6D462"/>
                </a:solidFill>
                <a:effectLst/>
                <a:uLnTx/>
                <a:uFillTx/>
                <a:latin typeface="Proxima Nova Cond Semibold" panose="02000506030000020004" pitchFamily="50" charset="0"/>
                <a:ea typeface="+mn-ea"/>
                <a:cs typeface="+mn-cs"/>
              </a:rPr>
              <a:t>PROPEL H2020</a:t>
            </a:r>
            <a:endParaRPr kumimoji="0" lang="en-BE" sz="3600" b="0" i="0" u="none" strike="noStrike" kern="1200" cap="none" spc="0" normalizeH="0" baseline="0" noProof="0" dirty="0">
              <a:ln>
                <a:noFill/>
              </a:ln>
              <a:solidFill>
                <a:srgbClr val="B6D462"/>
              </a:solidFill>
              <a:effectLst/>
              <a:uLnTx/>
              <a:uFillTx/>
              <a:latin typeface="Proxima Nova Cond Semibold" panose="02000506030000020004" pitchFamily="50" charset="0"/>
              <a:ea typeface="+mn-ea"/>
              <a:cs typeface="+mn-cs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6F0C399-7A97-4A87-8AA2-AB019D67C4FC}"/>
              </a:ext>
            </a:extLst>
          </p:cNvPr>
          <p:cNvSpPr txBox="1"/>
          <p:nvPr/>
        </p:nvSpPr>
        <p:spPr>
          <a:xfrm>
            <a:off x="287424" y="2554131"/>
            <a:ext cx="227152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0" i="0" dirty="0">
                <a:effectLst/>
                <a:latin typeface="Proxima Nova Cn Rg" panose="02000506030000020004" pitchFamily="50" charset="0"/>
              </a:rPr>
              <a:t>PROPEL will build on existing tools developed </a:t>
            </a:r>
            <a:r>
              <a:rPr lang="en-CH" sz="1600" b="0" i="0" dirty="0">
                <a:effectLst/>
                <a:latin typeface="Proxima Nova Cn Rg" panose="02000506030000020004" pitchFamily="50" charset="0"/>
              </a:rPr>
              <a:t>in</a:t>
            </a:r>
            <a:r>
              <a:rPr lang="en-GB" sz="1600" b="0" i="0" dirty="0">
                <a:effectLst/>
                <a:latin typeface="Proxima Nova Cn Rg" panose="02000506030000020004" pitchFamily="50" charset="0"/>
              </a:rPr>
              <a:t> LAUNCH to create an </a:t>
            </a:r>
            <a:r>
              <a:rPr lang="en-GB" sz="1600" b="1" i="0" dirty="0">
                <a:effectLst/>
                <a:latin typeface="Proxima Nova Cn Rg" panose="02000506030000020004" pitchFamily="50" charset="0"/>
              </a:rPr>
              <a:t>eco-system for energy efficiency projects deployment</a:t>
            </a:r>
            <a:r>
              <a:rPr lang="en-GB" sz="1600" b="0" i="0" dirty="0">
                <a:effectLst/>
                <a:latin typeface="Proxima Nova Cn Rg" panose="02000506030000020004" pitchFamily="50" charset="0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u="none" strike="noStrike" kern="1200" cap="none" spc="0" normalizeH="0" baseline="0" noProof="0" dirty="0">
              <a:ln>
                <a:noFill/>
              </a:ln>
              <a:uLnTx/>
              <a:uFillTx/>
              <a:latin typeface="Proxima Nova Cn Rg" panose="02000506030000020004" pitchFamily="50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0" i="0" dirty="0">
                <a:effectLst/>
                <a:latin typeface="Proxima Nova Cn Rg" panose="02000506030000020004" pitchFamily="50" charset="0"/>
              </a:rPr>
              <a:t>I</a:t>
            </a:r>
            <a:r>
              <a:rPr lang="en-CH" sz="1600" b="0" i="0" dirty="0" err="1">
                <a:effectLst/>
                <a:latin typeface="Proxima Nova Cn Rg" panose="02000506030000020004" pitchFamily="50" charset="0"/>
              </a:rPr>
              <a:t>ts</a:t>
            </a:r>
            <a:r>
              <a:rPr lang="en-CH" sz="1600" b="0" i="0" dirty="0">
                <a:effectLst/>
                <a:latin typeface="Proxima Nova Cn Rg" panose="02000506030000020004" pitchFamily="50" charset="0"/>
              </a:rPr>
              <a:t> mission is to ensure </a:t>
            </a:r>
            <a:r>
              <a:rPr lang="en-US" sz="1600" b="1" i="0" dirty="0">
                <a:effectLst/>
                <a:latin typeface="Proxima Nova Cn Rg" panose="02000506030000020004" pitchFamily="50" charset="0"/>
              </a:rPr>
              <a:t>long-term exploitation </a:t>
            </a:r>
            <a:r>
              <a:rPr lang="en-US" sz="1600" b="0" i="0" dirty="0">
                <a:effectLst/>
                <a:latin typeface="Proxima Nova Cn Rg" panose="02000506030000020004" pitchFamily="50" charset="0"/>
              </a:rPr>
              <a:t>through incorporation into the </a:t>
            </a:r>
            <a:r>
              <a:rPr lang="en-US" sz="1600" b="1" i="0" dirty="0">
                <a:effectLst/>
                <a:latin typeface="Proxima Nova Cn Rg" panose="02000506030000020004" pitchFamily="50" charset="0"/>
              </a:rPr>
              <a:t>SEFA association</a:t>
            </a:r>
            <a:endParaRPr kumimoji="0" lang="en-BE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Proxima Nova Cn Rg" panose="02000506030000020004" pitchFamily="50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D24A1AB7-25D2-40E5-9DAB-8DAFF9A95B99}"/>
              </a:ext>
            </a:extLst>
          </p:cNvPr>
          <p:cNvSpPr txBox="1"/>
          <p:nvPr/>
        </p:nvSpPr>
        <p:spPr>
          <a:xfrm>
            <a:off x="279362" y="2024615"/>
            <a:ext cx="91194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46C6C"/>
                </a:solidFill>
                <a:latin typeface="Proxima Nova Cond Semibold" panose="02000506030000020004" pitchFamily="50" charset="0"/>
              </a:rPr>
              <a:t>Energy Efficiency Finance</a:t>
            </a:r>
            <a:endParaRPr lang="en-GB" sz="2000" dirty="0">
              <a:solidFill>
                <a:srgbClr val="046C6C"/>
              </a:solidFill>
              <a:latin typeface="Proxima Nova Cond Semibold" panose="02000506030000020004" pitchFamily="50" charset="0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4897936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6C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2A99116C-7A0A-4CF1-ACA6-B33AE0EE25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60" y="201048"/>
            <a:ext cx="956792" cy="75588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AF996B8-8EAB-4F15-B542-F0B8E818086E}"/>
              </a:ext>
            </a:extLst>
          </p:cNvPr>
          <p:cNvSpPr/>
          <p:nvPr/>
        </p:nvSpPr>
        <p:spPr>
          <a:xfrm>
            <a:off x="6549656" y="328882"/>
            <a:ext cx="5642344" cy="500214"/>
          </a:xfrm>
          <a:prstGeom prst="rect">
            <a:avLst/>
          </a:prstGeom>
          <a:solidFill>
            <a:srgbClr val="B6D4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ECBC918-42F5-4C58-8ACE-E5DF90EF64B8}"/>
              </a:ext>
            </a:extLst>
          </p:cNvPr>
          <p:cNvSpPr/>
          <p:nvPr/>
        </p:nvSpPr>
        <p:spPr>
          <a:xfrm>
            <a:off x="0" y="1275907"/>
            <a:ext cx="10611293" cy="50722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xima Nova Cn Rg" panose="02000506030000020004" pitchFamily="50" charset="0"/>
                <a:ea typeface="+mn-ea"/>
                <a:cs typeface="+mn-cs"/>
              </a:rPr>
              <a:t>12bn+ € AUM</a:t>
            </a:r>
            <a:endParaRPr kumimoji="0" lang="en-B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92C8E57-6E2B-4199-9B6B-DFD409947524}"/>
              </a:ext>
            </a:extLst>
          </p:cNvPr>
          <p:cNvSpPr txBox="1"/>
          <p:nvPr/>
        </p:nvSpPr>
        <p:spPr>
          <a:xfrm>
            <a:off x="6632944" y="394323"/>
            <a:ext cx="54757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xima Nova Cond Semibold" panose="02000506030000020004" pitchFamily="50" charset="0"/>
                <a:ea typeface="+mn-ea"/>
                <a:cs typeface="+mn-cs"/>
              </a:rPr>
              <a:t>Large scale aggregation of Sustainable Energy Assets</a:t>
            </a:r>
            <a:endParaRPr kumimoji="0" lang="en-BE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roxima Nova Cond Semibold" panose="02000506030000020004" pitchFamily="50" charset="0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AC0FD9-23B2-4782-9E22-BD067D8E4D56}"/>
              </a:ext>
            </a:extLst>
          </p:cNvPr>
          <p:cNvSpPr/>
          <p:nvPr/>
        </p:nvSpPr>
        <p:spPr>
          <a:xfrm>
            <a:off x="0" y="6300216"/>
            <a:ext cx="10611292" cy="83520"/>
          </a:xfrm>
          <a:prstGeom prst="rect">
            <a:avLst/>
          </a:prstGeom>
          <a:solidFill>
            <a:srgbClr val="B6D4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0473251-4475-4A5E-A7CE-D6406A2BCD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26" y="6468268"/>
            <a:ext cx="430669" cy="287037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8350C89A-F3D9-4C84-8042-C4E8341FDDD4}"/>
              </a:ext>
            </a:extLst>
          </p:cNvPr>
          <p:cNvSpPr/>
          <p:nvPr/>
        </p:nvSpPr>
        <p:spPr>
          <a:xfrm>
            <a:off x="662095" y="6473286"/>
            <a:ext cx="8965807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xima Nova Cond" panose="02000506030000020004" pitchFamily="50" charset="0"/>
                <a:ea typeface="+mn-ea"/>
                <a:cs typeface="+mn-cs"/>
              </a:rPr>
              <a:t>This project has received funding from the European Union’s Horizon 2020 research and innovation programme under grant agreement No 847048.</a:t>
            </a:r>
            <a:endParaRPr kumimoji="0" lang="en-BE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roxima Nova Cond" panose="02000506030000020004" pitchFamily="50" charset="0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FE71F8C-98C1-4F63-9DC9-7DE9AF09E9AA}"/>
              </a:ext>
            </a:extLst>
          </p:cNvPr>
          <p:cNvSpPr/>
          <p:nvPr/>
        </p:nvSpPr>
        <p:spPr>
          <a:xfrm>
            <a:off x="11465054" y="6348120"/>
            <a:ext cx="726945" cy="369332"/>
          </a:xfrm>
          <a:prstGeom prst="rect">
            <a:avLst/>
          </a:prstGeom>
          <a:solidFill>
            <a:srgbClr val="B6D462"/>
          </a:solidFill>
          <a:ln>
            <a:solidFill>
              <a:srgbClr val="B6D4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99D3B12-0663-40E8-9430-7B6C7016E903}"/>
              </a:ext>
            </a:extLst>
          </p:cNvPr>
          <p:cNvSpPr txBox="1"/>
          <p:nvPr/>
        </p:nvSpPr>
        <p:spPr>
          <a:xfrm>
            <a:off x="11571382" y="6348120"/>
            <a:ext cx="537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xima Nova Cond Semibold" panose="02000506030000020004" pitchFamily="50" charset="0"/>
                <a:ea typeface="+mn-ea"/>
                <a:cs typeface="+mn-cs"/>
              </a:rPr>
              <a:t>11</a:t>
            </a:r>
            <a:endParaRPr kumimoji="0" lang="en-B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roxima Nova Cond Semibold" panose="02000506030000020004" pitchFamily="50" charset="0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84F9692-DFC5-4E11-9EF6-A0C482F2B986}"/>
              </a:ext>
            </a:extLst>
          </p:cNvPr>
          <p:cNvSpPr txBox="1"/>
          <p:nvPr/>
        </p:nvSpPr>
        <p:spPr>
          <a:xfrm>
            <a:off x="210160" y="1469189"/>
            <a:ext cx="88140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B6D462"/>
                </a:solidFill>
                <a:effectLst/>
                <a:uLnTx/>
                <a:uFillTx/>
                <a:latin typeface="Proxima Nova Cond Semibold" panose="02000506030000020004" pitchFamily="50" charset="0"/>
                <a:ea typeface="+mn-ea"/>
                <a:cs typeface="+mn-cs"/>
              </a:rPr>
              <a:t>SEFA</a:t>
            </a:r>
            <a:endParaRPr kumimoji="0" lang="en-BE" sz="3600" b="0" i="0" u="none" strike="noStrike" kern="1200" cap="none" spc="0" normalizeH="0" baseline="0" noProof="0" dirty="0">
              <a:ln>
                <a:noFill/>
              </a:ln>
              <a:solidFill>
                <a:srgbClr val="B6D462"/>
              </a:solidFill>
              <a:effectLst/>
              <a:uLnTx/>
              <a:uFillTx/>
              <a:latin typeface="Proxima Nova Cond Semibold" panose="02000506030000020004" pitchFamily="50" charset="0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F07F1B8-4E63-42F7-930D-7597202A9C96}"/>
              </a:ext>
            </a:extLst>
          </p:cNvPr>
          <p:cNvSpPr txBox="1"/>
          <p:nvPr/>
        </p:nvSpPr>
        <p:spPr>
          <a:xfrm>
            <a:off x="1431545" y="1598204"/>
            <a:ext cx="91194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sz="2000" dirty="0">
                <a:solidFill>
                  <a:srgbClr val="046C6C"/>
                </a:solidFill>
                <a:latin typeface="Proxima Nova Cond Semibold" panose="02000506030000020004" pitchFamily="50" charset="0"/>
              </a:rPr>
              <a:t>- the </a:t>
            </a:r>
            <a:r>
              <a:rPr lang="en-GB" sz="2000" dirty="0">
                <a:solidFill>
                  <a:srgbClr val="046C6C"/>
                </a:solidFill>
                <a:latin typeface="Proxima Nova Cond Semibold" panose="02000506030000020004" pitchFamily="50" charset="0"/>
              </a:rPr>
              <a:t>Sustainable Energy Finance Association</a:t>
            </a:r>
            <a:endParaRPr lang="en-GB" sz="2000" dirty="0">
              <a:solidFill>
                <a:srgbClr val="046C6C"/>
              </a:solidFill>
              <a:latin typeface="Proxima Nova Cond Semibold" panose="02000506030000020004" pitchFamily="50" charset="0"/>
              <a:sym typeface="Helvetica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B31DA1C-65FB-49A7-8A36-0E37B8FF03B0}"/>
              </a:ext>
            </a:extLst>
          </p:cNvPr>
          <p:cNvSpPr/>
          <p:nvPr/>
        </p:nvSpPr>
        <p:spPr>
          <a:xfrm>
            <a:off x="3397261" y="2450039"/>
            <a:ext cx="1375421" cy="3409120"/>
          </a:xfrm>
          <a:prstGeom prst="ellipse">
            <a:avLst/>
          </a:prstGeom>
          <a:solidFill>
            <a:srgbClr val="046F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F88B5F0-3E19-471C-BC20-EF8E18CB4D51}"/>
              </a:ext>
            </a:extLst>
          </p:cNvPr>
          <p:cNvSpPr txBox="1"/>
          <p:nvPr/>
        </p:nvSpPr>
        <p:spPr>
          <a:xfrm>
            <a:off x="3609470" y="3142559"/>
            <a:ext cx="951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AFD14F"/>
                </a:solidFill>
              </a:rPr>
              <a:t>SEFA</a:t>
            </a:r>
          </a:p>
        </p:txBody>
      </p:sp>
      <p:pic>
        <p:nvPicPr>
          <p:cNvPr id="9" name="Graphic 8" descr="Bank with solid fill">
            <a:extLst>
              <a:ext uri="{FF2B5EF4-FFF2-40B4-BE49-F238E27FC236}">
                <a16:creationId xmlns:a16="http://schemas.microsoft.com/office/drawing/2014/main" id="{581EDCE7-B2A6-4403-9026-71BC840AB2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31426" y="3978578"/>
            <a:ext cx="576000" cy="576000"/>
          </a:xfrm>
          <a:prstGeom prst="rect">
            <a:avLst/>
          </a:prstGeom>
        </p:spPr>
      </p:pic>
      <p:pic>
        <p:nvPicPr>
          <p:cNvPr id="33" name="Graphic 32" descr="Briefcase with solid fill">
            <a:extLst>
              <a:ext uri="{FF2B5EF4-FFF2-40B4-BE49-F238E27FC236}">
                <a16:creationId xmlns:a16="http://schemas.microsoft.com/office/drawing/2014/main" id="{0CD195FF-D3C5-4E73-8248-74046AE6FF9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31426" y="2336928"/>
            <a:ext cx="576000" cy="576000"/>
          </a:xfrm>
          <a:prstGeom prst="rect">
            <a:avLst/>
          </a:prstGeom>
        </p:spPr>
      </p:pic>
      <p:pic>
        <p:nvPicPr>
          <p:cNvPr id="37" name="Graphic 36" descr="Users with solid fill">
            <a:extLst>
              <a:ext uri="{FF2B5EF4-FFF2-40B4-BE49-F238E27FC236}">
                <a16:creationId xmlns:a16="http://schemas.microsoft.com/office/drawing/2014/main" id="{E9877D13-73A7-4AD6-B147-9C0845D5996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36250" y="3157753"/>
            <a:ext cx="576000" cy="576000"/>
          </a:xfrm>
          <a:prstGeom prst="rect">
            <a:avLst/>
          </a:prstGeom>
        </p:spPr>
      </p:pic>
      <p:pic>
        <p:nvPicPr>
          <p:cNvPr id="40" name="Graphic 39" descr="Coins outline">
            <a:extLst>
              <a:ext uri="{FF2B5EF4-FFF2-40B4-BE49-F238E27FC236}">
                <a16:creationId xmlns:a16="http://schemas.microsoft.com/office/drawing/2014/main" id="{44592D2B-9C09-4446-AA04-9B5A0AC83D3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31426" y="4797633"/>
            <a:ext cx="576000" cy="576000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2F230B9D-088A-4269-B742-3430E283AAF2}"/>
              </a:ext>
            </a:extLst>
          </p:cNvPr>
          <p:cNvSpPr txBox="1"/>
          <p:nvPr/>
        </p:nvSpPr>
        <p:spPr>
          <a:xfrm>
            <a:off x="1022332" y="4097301"/>
            <a:ext cx="19610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uLnTx/>
                <a:uFillTx/>
                <a:latin typeface="Proxima Nova Cn Rg" panose="02000506030000020004" pitchFamily="50" charset="0"/>
              </a:rPr>
              <a:t>Partner banks</a:t>
            </a:r>
            <a:endParaRPr kumimoji="0" lang="en-BE" sz="1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Proxima Nova Cn Rg" panose="02000506030000020004" pitchFamily="50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A67FBD2-A2E5-4144-9595-05AEBFD2981C}"/>
              </a:ext>
            </a:extLst>
          </p:cNvPr>
          <p:cNvSpPr txBox="1"/>
          <p:nvPr/>
        </p:nvSpPr>
        <p:spPr>
          <a:xfrm>
            <a:off x="1027913" y="3265790"/>
            <a:ext cx="22751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uLnTx/>
                <a:uFillTx/>
                <a:latin typeface="Proxima Nova Cn Rg" panose="02000506030000020004" pitchFamily="50" charset="0"/>
              </a:rPr>
              <a:t>ESCo</a:t>
            </a:r>
            <a:r>
              <a:rPr kumimoji="0" lang="en-GB" sz="1600" b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uLnTx/>
                <a:uFillTx/>
                <a:latin typeface="Proxima Nova Cn Rg" panose="02000506030000020004" pitchFamily="50" charset="0"/>
              </a:rPr>
              <a:t> association</a:t>
            </a:r>
            <a:r>
              <a:rPr kumimoji="0" lang="en-CH" sz="1600" b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uLnTx/>
                <a:uFillTx/>
                <a:latin typeface="Proxima Nova Cn Rg" panose="02000506030000020004" pitchFamily="50" charset="0"/>
              </a:rPr>
              <a:t>s</a:t>
            </a:r>
            <a:endParaRPr kumimoji="0" lang="en-BE" sz="1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Proxima Nova Cn Rg" panose="02000506030000020004" pitchFamily="50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15B6C6F-526E-490F-9B1A-8B79E3C94A5B}"/>
              </a:ext>
            </a:extLst>
          </p:cNvPr>
          <p:cNvSpPr txBox="1"/>
          <p:nvPr/>
        </p:nvSpPr>
        <p:spPr>
          <a:xfrm>
            <a:off x="1027912" y="2338591"/>
            <a:ext cx="23355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uLnTx/>
                <a:uFillTx/>
                <a:latin typeface="Proxima Nova Cn Rg" panose="02000506030000020004" pitchFamily="50" charset="0"/>
              </a:rPr>
              <a:t>End-client </a:t>
            </a:r>
            <a:r>
              <a:rPr kumimoji="0" lang="en-GB" sz="1600" b="1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uLnTx/>
                <a:uFillTx/>
                <a:latin typeface="Proxima Nova Cn Rg" panose="02000506030000020004" pitchFamily="50" charset="0"/>
              </a:rPr>
              <a:t>repr</a:t>
            </a:r>
            <a:r>
              <a:rPr lang="en-CH" sz="1600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Proxima Nova Cn Rg" panose="02000506030000020004" pitchFamily="50" charset="0"/>
              </a:rPr>
              <a:t>esentatives</a:t>
            </a:r>
            <a:endParaRPr kumimoji="0" lang="en-BE" sz="1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Proxima Nova Cn Rg" panose="02000506030000020004" pitchFamily="50" charset="0"/>
            </a:endParaRPr>
          </a:p>
        </p:txBody>
      </p:sp>
      <p:pic>
        <p:nvPicPr>
          <p:cNvPr id="30" name="Graphic 29" descr="Electrician female with solid fill">
            <a:extLst>
              <a:ext uri="{FF2B5EF4-FFF2-40B4-BE49-F238E27FC236}">
                <a16:creationId xmlns:a16="http://schemas.microsoft.com/office/drawing/2014/main" id="{9C9BC167-ABD1-4CFE-BB9D-6B474D85BF0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31426" y="5616688"/>
            <a:ext cx="576000" cy="57600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09DBFA43-1719-4690-9DB7-4696A537CA50}"/>
              </a:ext>
            </a:extLst>
          </p:cNvPr>
          <p:cNvSpPr txBox="1"/>
          <p:nvPr/>
        </p:nvSpPr>
        <p:spPr>
          <a:xfrm>
            <a:off x="1022333" y="5730965"/>
            <a:ext cx="27153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1600" b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uLnTx/>
                <a:uFillTx/>
                <a:latin typeface="Proxima Nova Cn Rg" panose="02000506030000020004" pitchFamily="50" charset="0"/>
              </a:rPr>
              <a:t>Project developers</a:t>
            </a:r>
            <a:endParaRPr kumimoji="0" lang="en-BE" sz="1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Proxima Nova Cn Rg" panose="02000506030000020004" pitchFamily="50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ACB102D-8625-4372-9092-CE47E038F83E}"/>
              </a:ext>
            </a:extLst>
          </p:cNvPr>
          <p:cNvSpPr txBox="1"/>
          <p:nvPr/>
        </p:nvSpPr>
        <p:spPr>
          <a:xfrm>
            <a:off x="1022332" y="4916356"/>
            <a:ext cx="27153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1600" b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uLnTx/>
                <a:uFillTx/>
                <a:latin typeface="Proxima Nova Cn Rg" panose="02000506030000020004" pitchFamily="50" charset="0"/>
              </a:rPr>
              <a:t>Financial funds</a:t>
            </a:r>
            <a:endParaRPr kumimoji="0" lang="en-BE" sz="1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Proxima Nova Cn Rg" panose="02000506030000020004" pitchFamily="50" charset="0"/>
            </a:endParaRPr>
          </a:p>
        </p:txBody>
      </p:sp>
      <p:pic>
        <p:nvPicPr>
          <p:cNvPr id="3" name="Graphic 2" descr="Social network with solid fill">
            <a:extLst>
              <a:ext uri="{FF2B5EF4-FFF2-40B4-BE49-F238E27FC236}">
                <a16:creationId xmlns:a16="http://schemas.microsoft.com/office/drawing/2014/main" id="{F0D5BAA8-824F-4E88-882B-0997C541A16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627771" y="4198365"/>
            <a:ext cx="914400" cy="914400"/>
          </a:xfrm>
          <a:prstGeom prst="rect">
            <a:avLst/>
          </a:prstGeom>
        </p:spPr>
      </p:pic>
      <p:pic>
        <p:nvPicPr>
          <p:cNvPr id="36" name="Graphic 35" descr="Contract with solid fill">
            <a:extLst>
              <a:ext uri="{FF2B5EF4-FFF2-40B4-BE49-F238E27FC236}">
                <a16:creationId xmlns:a16="http://schemas.microsoft.com/office/drawing/2014/main" id="{DCBFADB5-D57C-4A71-AF01-A291ADFBDBB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5360510" y="2205070"/>
            <a:ext cx="540000" cy="540000"/>
          </a:xfrm>
          <a:prstGeom prst="rect">
            <a:avLst/>
          </a:prstGeom>
        </p:spPr>
      </p:pic>
      <p:pic>
        <p:nvPicPr>
          <p:cNvPr id="5" name="Graphic 4" descr="Diploma roll with solid fill">
            <a:extLst>
              <a:ext uri="{FF2B5EF4-FFF2-40B4-BE49-F238E27FC236}">
                <a16:creationId xmlns:a16="http://schemas.microsoft.com/office/drawing/2014/main" id="{722925ED-610E-4703-8B17-C4F7CB7A3A8B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5356624" y="4213059"/>
            <a:ext cx="540000" cy="540000"/>
          </a:xfrm>
          <a:prstGeom prst="rect">
            <a:avLst/>
          </a:prstGeom>
        </p:spPr>
      </p:pic>
      <p:pic>
        <p:nvPicPr>
          <p:cNvPr id="13" name="Graphic 12" descr="Puzzle pieces with solid fill">
            <a:extLst>
              <a:ext uri="{FF2B5EF4-FFF2-40B4-BE49-F238E27FC236}">
                <a16:creationId xmlns:a16="http://schemas.microsoft.com/office/drawing/2014/main" id="{0687636B-3D00-4A4E-A493-474086A9BAE9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5356624" y="4878101"/>
            <a:ext cx="540000" cy="540000"/>
          </a:xfrm>
          <a:prstGeom prst="rect">
            <a:avLst/>
          </a:prstGeom>
        </p:spPr>
      </p:pic>
      <p:pic>
        <p:nvPicPr>
          <p:cNvPr id="23" name="Graphic 22" descr="Megaphone with solid fill">
            <a:extLst>
              <a:ext uri="{FF2B5EF4-FFF2-40B4-BE49-F238E27FC236}">
                <a16:creationId xmlns:a16="http://schemas.microsoft.com/office/drawing/2014/main" id="{97AF8558-78BC-4817-BF54-9CE4638C7D1E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5360510" y="2873756"/>
            <a:ext cx="540000" cy="540000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6D59913E-1B93-4DCC-ACD1-C961FAAF1E15}"/>
              </a:ext>
            </a:extLst>
          </p:cNvPr>
          <p:cNvSpPr txBox="1"/>
          <p:nvPr/>
        </p:nvSpPr>
        <p:spPr>
          <a:xfrm>
            <a:off x="5986254" y="2305793"/>
            <a:ext cx="35991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uLnTx/>
                <a:uFillTx/>
                <a:latin typeface="Proxima Nova Cn Rg" panose="02000506030000020004" pitchFamily="50" charset="0"/>
              </a:rPr>
              <a:t>S</a:t>
            </a:r>
            <a:r>
              <a:rPr kumimoji="0" lang="en-CH" sz="1600" b="1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uLnTx/>
                <a:uFillTx/>
                <a:latin typeface="Proxima Nova Cn Rg" panose="02000506030000020004" pitchFamily="50" charset="0"/>
              </a:rPr>
              <a:t>tandardised</a:t>
            </a:r>
            <a:r>
              <a:rPr kumimoji="0" lang="en-CH" sz="1600" b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uLnTx/>
                <a:uFillTx/>
                <a:latin typeface="Proxima Nova Cn Rg" panose="02000506030000020004" pitchFamily="50" charset="0"/>
              </a:rPr>
              <a:t> collateral</a:t>
            </a:r>
            <a:endParaRPr kumimoji="0" lang="en-BE" sz="1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Proxima Nova Cn Rg" panose="02000506030000020004" pitchFamily="50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540D4AF-C04C-4764-9133-32AFC88E5F1B}"/>
              </a:ext>
            </a:extLst>
          </p:cNvPr>
          <p:cNvSpPr txBox="1"/>
          <p:nvPr/>
        </p:nvSpPr>
        <p:spPr>
          <a:xfrm>
            <a:off x="5986254" y="2974479"/>
            <a:ext cx="45608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uLnTx/>
                <a:uFillTx/>
                <a:latin typeface="Proxima Nova Cn Rg" panose="02000506030000020004" pitchFamily="50" charset="0"/>
              </a:rPr>
              <a:t>R</a:t>
            </a:r>
            <a:r>
              <a:rPr kumimoji="0" lang="en-CH" sz="1600" b="1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uLnTx/>
                <a:uFillTx/>
                <a:latin typeface="Proxima Nova Cn Rg" panose="02000506030000020004" pitchFamily="50" charset="0"/>
              </a:rPr>
              <a:t>epresentation</a:t>
            </a:r>
            <a:r>
              <a:rPr kumimoji="0" lang="en-CH" sz="1600" b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uLnTx/>
                <a:uFillTx/>
                <a:latin typeface="Proxima Nova Cn Rg" panose="02000506030000020004" pitchFamily="50" charset="0"/>
              </a:rPr>
              <a:t> of the industry at EU level</a:t>
            </a:r>
            <a:endParaRPr kumimoji="0" lang="en-BE" sz="1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Proxima Nova Cn Rg" panose="02000506030000020004" pitchFamily="50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2A04DDF-6219-48EA-AD47-6A475A38AFD5}"/>
              </a:ext>
            </a:extLst>
          </p:cNvPr>
          <p:cNvSpPr txBox="1"/>
          <p:nvPr/>
        </p:nvSpPr>
        <p:spPr>
          <a:xfrm>
            <a:off x="5984001" y="4292674"/>
            <a:ext cx="40012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uLnTx/>
                <a:uFillTx/>
                <a:latin typeface="Proxima Nova Cn Rg" panose="02000506030000020004" pitchFamily="50" charset="0"/>
              </a:rPr>
              <a:t>A</a:t>
            </a:r>
            <a:r>
              <a:rPr kumimoji="0" lang="en-CH" sz="1600" b="1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uLnTx/>
                <a:uFillTx/>
                <a:latin typeface="Proxima Nova Cn Rg" panose="02000506030000020004" pitchFamily="50" charset="0"/>
              </a:rPr>
              <a:t>ccreditation</a:t>
            </a:r>
            <a:r>
              <a:rPr kumimoji="0" lang="en-CH" sz="1600" b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uLnTx/>
                <a:uFillTx/>
                <a:latin typeface="Proxima Nova Cn Rg" panose="02000506030000020004" pitchFamily="50" charset="0"/>
              </a:rPr>
              <a:t> of project developers</a:t>
            </a:r>
            <a:endParaRPr kumimoji="0" lang="en-BE" sz="1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Proxima Nova Cn Rg" panose="02000506030000020004" pitchFamily="50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2716174-7676-470D-AE07-6830505BA681}"/>
              </a:ext>
            </a:extLst>
          </p:cNvPr>
          <p:cNvSpPr txBox="1"/>
          <p:nvPr/>
        </p:nvSpPr>
        <p:spPr>
          <a:xfrm>
            <a:off x="5982368" y="4973054"/>
            <a:ext cx="45646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uLnTx/>
                <a:uFillTx/>
                <a:latin typeface="Proxima Nova Cn Rg" panose="02000506030000020004" pitchFamily="50" charset="0"/>
              </a:rPr>
              <a:t>M</a:t>
            </a:r>
            <a:r>
              <a:rPr kumimoji="0" lang="en-CH" sz="1600" b="1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uLnTx/>
                <a:uFillTx/>
                <a:latin typeface="Proxima Nova Cn Rg" panose="02000506030000020004" pitchFamily="50" charset="0"/>
              </a:rPr>
              <a:t>atchmaking</a:t>
            </a:r>
            <a:r>
              <a:rPr kumimoji="0" lang="en-CH" sz="1600" b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uLnTx/>
                <a:uFillTx/>
                <a:latin typeface="Proxima Nova Cn Rg" panose="02000506030000020004" pitchFamily="50" charset="0"/>
              </a:rPr>
              <a:t> of stakeholders and projects</a:t>
            </a:r>
            <a:endParaRPr kumimoji="0" lang="en-BE" sz="1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Proxima Nova Cn Rg" panose="02000506030000020004" pitchFamily="50" charset="0"/>
            </a:endParaRPr>
          </a:p>
        </p:txBody>
      </p:sp>
      <p:pic>
        <p:nvPicPr>
          <p:cNvPr id="39" name="Graphic 38" descr="Gavel with solid fill">
            <a:extLst>
              <a:ext uri="{FF2B5EF4-FFF2-40B4-BE49-F238E27FC236}">
                <a16:creationId xmlns:a16="http://schemas.microsoft.com/office/drawing/2014/main" id="{90B94A60-0BCF-47A7-866E-F57D670620CD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5360510" y="5536811"/>
            <a:ext cx="540000" cy="54000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B2977A2A-78AC-4DD9-84CE-7230981C9E07}"/>
              </a:ext>
            </a:extLst>
          </p:cNvPr>
          <p:cNvSpPr txBox="1"/>
          <p:nvPr/>
        </p:nvSpPr>
        <p:spPr>
          <a:xfrm>
            <a:off x="5986254" y="5632897"/>
            <a:ext cx="45646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uLnTx/>
                <a:uFillTx/>
                <a:latin typeface="Proxima Nova Cn Rg" panose="02000506030000020004" pitchFamily="50" charset="0"/>
              </a:rPr>
              <a:t>C</a:t>
            </a:r>
            <a:r>
              <a:rPr kumimoji="0" lang="en-CH" sz="1600" b="1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uLnTx/>
                <a:uFillTx/>
                <a:latin typeface="Proxima Nova Cn Rg" panose="02000506030000020004" pitchFamily="50" charset="0"/>
              </a:rPr>
              <a:t>ustodian</a:t>
            </a:r>
            <a:r>
              <a:rPr kumimoji="0" lang="en-CH" sz="1600" b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uLnTx/>
                <a:uFillTx/>
                <a:latin typeface="Proxima Nova Cn Rg" panose="02000506030000020004" pitchFamily="50" charset="0"/>
              </a:rPr>
              <a:t> and mediation services</a:t>
            </a:r>
            <a:endParaRPr kumimoji="0" lang="en-BE" sz="1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Proxima Nova Cn Rg" panose="02000506030000020004" pitchFamily="50" charset="0"/>
            </a:endParaRPr>
          </a:p>
        </p:txBody>
      </p:sp>
      <p:pic>
        <p:nvPicPr>
          <p:cNvPr id="51" name="Graphic 50" descr="Classroom with solid fill">
            <a:extLst>
              <a:ext uri="{FF2B5EF4-FFF2-40B4-BE49-F238E27FC236}">
                <a16:creationId xmlns:a16="http://schemas.microsoft.com/office/drawing/2014/main" id="{796472E8-C1E1-4FDE-9704-366600C98017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5356624" y="3544011"/>
            <a:ext cx="540000" cy="540000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2C8EB804-8373-444C-9D2E-78EB6B79C4CC}"/>
              </a:ext>
            </a:extLst>
          </p:cNvPr>
          <p:cNvSpPr txBox="1"/>
          <p:nvPr/>
        </p:nvSpPr>
        <p:spPr>
          <a:xfrm>
            <a:off x="5990807" y="3615231"/>
            <a:ext cx="40012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uLnTx/>
                <a:uFillTx/>
                <a:latin typeface="Proxima Nova Cn Rg" panose="02000506030000020004" pitchFamily="50" charset="0"/>
              </a:rPr>
              <a:t>T</a:t>
            </a:r>
            <a:r>
              <a:rPr kumimoji="0" lang="en-CH" sz="1600" b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uLnTx/>
                <a:uFillTx/>
                <a:latin typeface="Proxima Nova Cn Rg" panose="02000506030000020004" pitchFamily="50" charset="0"/>
              </a:rPr>
              <a:t>raining opportunities</a:t>
            </a:r>
            <a:endParaRPr kumimoji="0" lang="en-BE" sz="1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Proxima Nova Cn Rg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27553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43D3F956-1FCC-456A-A3A0-766880CF69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3714" y="281868"/>
            <a:ext cx="2008426" cy="1586691"/>
          </a:xfrm>
          <a:prstGeom prst="rect">
            <a:avLst/>
          </a:prstGeom>
        </p:spPr>
      </p:pic>
      <p:sp>
        <p:nvSpPr>
          <p:cNvPr id="12" name="Parallelogram 11">
            <a:extLst>
              <a:ext uri="{FF2B5EF4-FFF2-40B4-BE49-F238E27FC236}">
                <a16:creationId xmlns:a16="http://schemas.microsoft.com/office/drawing/2014/main" id="{CB504691-0502-405F-B783-EA679230D9B1}"/>
              </a:ext>
            </a:extLst>
          </p:cNvPr>
          <p:cNvSpPr/>
          <p:nvPr/>
        </p:nvSpPr>
        <p:spPr>
          <a:xfrm flipH="1">
            <a:off x="3783787" y="0"/>
            <a:ext cx="2747974" cy="6858000"/>
          </a:xfrm>
          <a:prstGeom prst="parallelogram">
            <a:avLst>
              <a:gd name="adj" fmla="val 90061"/>
            </a:avLst>
          </a:prstGeom>
          <a:solidFill>
            <a:srgbClr val="D9E7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FCB95FF-F8F0-41AE-A6B7-4949A3068B2C}"/>
              </a:ext>
            </a:extLst>
          </p:cNvPr>
          <p:cNvGrpSpPr/>
          <p:nvPr/>
        </p:nvGrpSpPr>
        <p:grpSpPr>
          <a:xfrm flipH="1">
            <a:off x="0" y="0"/>
            <a:ext cx="6273800" cy="6858001"/>
            <a:chOff x="5974723" y="0"/>
            <a:chExt cx="6217277" cy="6858001"/>
          </a:xfrm>
          <a:solidFill>
            <a:srgbClr val="AFD14F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03443AD-B938-475A-97C2-D2170D65CEEB}"/>
                </a:ext>
              </a:extLst>
            </p:cNvPr>
            <p:cNvSpPr/>
            <p:nvPr/>
          </p:nvSpPr>
          <p:spPr>
            <a:xfrm>
              <a:off x="8446230" y="0"/>
              <a:ext cx="374577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B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Right Triangle 13">
              <a:extLst>
                <a:ext uri="{FF2B5EF4-FFF2-40B4-BE49-F238E27FC236}">
                  <a16:creationId xmlns:a16="http://schemas.microsoft.com/office/drawing/2014/main" id="{ABCE48C1-AA40-4845-8FBC-5578EE1664A9}"/>
                </a:ext>
              </a:extLst>
            </p:cNvPr>
            <p:cNvSpPr/>
            <p:nvPr/>
          </p:nvSpPr>
          <p:spPr>
            <a:xfrm rot="16200000">
              <a:off x="3781477" y="2193247"/>
              <a:ext cx="6858000" cy="2471507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B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65CFFC43-53EC-46B0-8D79-127600684D1C}"/>
              </a:ext>
            </a:extLst>
          </p:cNvPr>
          <p:cNvSpPr txBox="1"/>
          <p:nvPr/>
        </p:nvSpPr>
        <p:spPr>
          <a:xfrm>
            <a:off x="6656448" y="2721114"/>
            <a:ext cx="5535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046C6C"/>
                </a:solidFill>
                <a:effectLst/>
                <a:uLnTx/>
                <a:uFillTx/>
                <a:latin typeface="Proxima Nova Cond Semibold" panose="02000506030000020004" pitchFamily="50" charset="0"/>
                <a:ea typeface="+mn-ea"/>
                <a:cs typeface="+mn-cs"/>
              </a:rPr>
              <a:t>Thank you!</a:t>
            </a:r>
            <a:endParaRPr kumimoji="0" lang="en-BE" sz="4000" b="0" i="0" u="none" strike="noStrike" kern="1200" cap="none" spc="0" normalizeH="0" baseline="0" noProof="0" dirty="0">
              <a:ln>
                <a:noFill/>
              </a:ln>
              <a:solidFill>
                <a:srgbClr val="046C6C"/>
              </a:solidFill>
              <a:effectLst/>
              <a:uLnTx/>
              <a:uFillTx/>
              <a:latin typeface="Proxima Nova Cond Semibold" panose="02000506030000020004" pitchFamily="50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DF8ABA3-0574-47C2-B4B8-0DA64C72A8BB}"/>
                  </a:ext>
                </a:extLst>
              </p:cNvPr>
              <p:cNvSpPr txBox="1"/>
              <p:nvPr/>
            </p:nvSpPr>
            <p:spPr>
              <a:xfrm>
                <a:off x="7287429" y="6056535"/>
                <a:ext cx="2484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BE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©</m:t>
                      </m:r>
                    </m:oMath>
                  </m:oMathPara>
                </a14:m>
                <a:endParaRPr kumimoji="0" lang="en-B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DF8ABA3-0574-47C2-B4B8-0DA64C72A8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7429" y="6056535"/>
                <a:ext cx="248466" cy="276999"/>
              </a:xfrm>
              <a:prstGeom prst="rect">
                <a:avLst/>
              </a:prstGeom>
              <a:blipFill>
                <a:blip r:embed="rId3"/>
                <a:stretch>
                  <a:fillRect l="-24390" r="-24390" b="-13333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>
            <a:extLst>
              <a:ext uri="{FF2B5EF4-FFF2-40B4-BE49-F238E27FC236}">
                <a16:creationId xmlns:a16="http://schemas.microsoft.com/office/drawing/2014/main" id="{1A2D8050-5191-4DF9-8548-2AEAE5C772C5}"/>
              </a:ext>
            </a:extLst>
          </p:cNvPr>
          <p:cNvSpPr txBox="1"/>
          <p:nvPr/>
        </p:nvSpPr>
        <p:spPr>
          <a:xfrm>
            <a:off x="7519690" y="6006065"/>
            <a:ext cx="2493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xima Nova Cond" panose="02000506030000020004" pitchFamily="50" charset="0"/>
                <a:ea typeface="+mn-ea"/>
                <a:cs typeface="+mn-cs"/>
              </a:rPr>
              <a:t>2019 LAUNCH</a:t>
            </a:r>
            <a:endParaRPr kumimoji="0" lang="en-B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roxima Nova Cond" panose="02000506030000020004" pitchFamily="50" charset="0"/>
              <a:ea typeface="+mn-ea"/>
              <a:cs typeface="+mn-cs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A051C04-A14F-46EC-92F6-E14A01C80A86}"/>
              </a:ext>
            </a:extLst>
          </p:cNvPr>
          <p:cNvCxnSpPr>
            <a:cxnSpLocks/>
          </p:cNvCxnSpPr>
          <p:nvPr/>
        </p:nvCxnSpPr>
        <p:spPr>
          <a:xfrm>
            <a:off x="6843409" y="3567517"/>
            <a:ext cx="1331295" cy="0"/>
          </a:xfrm>
          <a:prstGeom prst="line">
            <a:avLst/>
          </a:prstGeom>
          <a:ln w="38100">
            <a:solidFill>
              <a:srgbClr val="B6D4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3D7FCE6A-4571-40CC-AA81-0EBDDCC3DB25}"/>
              </a:ext>
            </a:extLst>
          </p:cNvPr>
          <p:cNvSpPr txBox="1"/>
          <p:nvPr/>
        </p:nvSpPr>
        <p:spPr>
          <a:xfrm>
            <a:off x="6743799" y="3786548"/>
            <a:ext cx="55355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46C6C"/>
                </a:solidFill>
                <a:effectLst/>
                <a:uLnTx/>
                <a:uFillTx/>
                <a:latin typeface="Proxima Nova Cond" panose="02000506030000020004" pitchFamily="50" charset="0"/>
                <a:ea typeface="+mn-ea"/>
                <a:cs typeface="+mn-cs"/>
              </a:rPr>
              <a:t>Michael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46C6C"/>
                </a:solidFill>
                <a:effectLst/>
                <a:uLnTx/>
                <a:uFillTx/>
                <a:latin typeface="Proxima Nova Cond" panose="02000506030000020004" pitchFamily="50" charset="0"/>
                <a:ea typeface="+mn-ea"/>
                <a:cs typeface="+mn-cs"/>
              </a:rPr>
              <a:t>Pachlatko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046C6C"/>
              </a:solidFill>
              <a:effectLst/>
              <a:uLnTx/>
              <a:uFillTx/>
              <a:latin typeface="Proxima Nova Cond" panose="02000506030000020004" pitchFamily="50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i="1" dirty="0">
                <a:solidFill>
                  <a:srgbClr val="046C6C"/>
                </a:solidFill>
                <a:latin typeface="Proxima Nova Cond" panose="02000506030000020004" pitchFamily="50" charset="0"/>
              </a:rPr>
              <a:t>European Director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46C6C"/>
                </a:solidFill>
                <a:effectLst/>
                <a:uLnTx/>
                <a:uFillTx/>
                <a:latin typeface="Proxima Nova Cond" panose="02000506030000020004" pitchFamily="50" charset="0"/>
                <a:ea typeface="+mn-ea"/>
                <a:cs typeface="+mn-cs"/>
              </a:rPr>
              <a:t>Joule Assets Europe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u="sng" dirty="0">
                <a:solidFill>
                  <a:srgbClr val="046C6C"/>
                </a:solidFill>
                <a:latin typeface="Proxima Nova Cond" panose="02000506030000020004" pitchFamily="50" charset="0"/>
                <a:hlinkClick r:id="rId4"/>
              </a:rPr>
              <a:t>mpachlatko@jouleassets.com</a:t>
            </a:r>
            <a:endParaRPr kumimoji="0" lang="en-BE" sz="1600" b="0" i="0" u="sng" strike="noStrike" kern="1200" cap="none" spc="0" normalizeH="0" baseline="0" noProof="0" dirty="0">
              <a:ln>
                <a:noFill/>
              </a:ln>
              <a:solidFill>
                <a:srgbClr val="046C6C"/>
              </a:solidFill>
              <a:effectLst/>
              <a:uLnTx/>
              <a:uFillTx/>
              <a:latin typeface="Proxima Nova Cond" panose="02000506030000020004" pitchFamily="50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1D527B6-D47A-46E9-9058-08034738CEE0}"/>
                  </a:ext>
                </a:extLst>
              </p:cNvPr>
              <p:cNvSpPr txBox="1"/>
              <p:nvPr/>
            </p:nvSpPr>
            <p:spPr>
              <a:xfrm>
                <a:off x="2914635" y="5957486"/>
                <a:ext cx="2484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BE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©</m:t>
                      </m:r>
                    </m:oMath>
                  </m:oMathPara>
                </a14:m>
                <a:endParaRPr kumimoji="0" lang="en-B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1D527B6-D47A-46E9-9058-08034738CE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4635" y="5957486"/>
                <a:ext cx="248466" cy="276999"/>
              </a:xfrm>
              <a:prstGeom prst="rect">
                <a:avLst/>
              </a:prstGeom>
              <a:blipFill>
                <a:blip r:embed="rId5"/>
                <a:stretch>
                  <a:fillRect l="-24390" r="-24390" b="-13043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0DDF9B15-8D40-4D96-9AAA-732B9F8B1D2F}"/>
              </a:ext>
            </a:extLst>
          </p:cNvPr>
          <p:cNvSpPr txBox="1"/>
          <p:nvPr/>
        </p:nvSpPr>
        <p:spPr>
          <a:xfrm>
            <a:off x="3146896" y="5907016"/>
            <a:ext cx="2493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xima Nova Cond" panose="02000506030000020004" pitchFamily="50" charset="0"/>
                <a:ea typeface="+mn-ea"/>
                <a:cs typeface="+mn-cs"/>
              </a:rPr>
              <a:t>2021 LAUNCH</a:t>
            </a:r>
            <a:endParaRPr kumimoji="0" lang="en-B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roxima Nova Cond" panose="02000506030000020004" pitchFamily="50" charset="0"/>
              <a:ea typeface="+mn-ea"/>
              <a:cs typeface="+mn-cs"/>
            </a:endParaRPr>
          </a:p>
        </p:txBody>
      </p:sp>
      <p:pic>
        <p:nvPicPr>
          <p:cNvPr id="16" name="Picture 15" descr="Shape&#10;&#10;Description automatically generated with medium confidence">
            <a:extLst>
              <a:ext uri="{FF2B5EF4-FFF2-40B4-BE49-F238E27FC236}">
                <a16:creationId xmlns:a16="http://schemas.microsoft.com/office/drawing/2014/main" id="{6243B9F2-36DE-4EEA-BCEC-81ABE84223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409" y="5149024"/>
            <a:ext cx="2350018" cy="538117"/>
          </a:xfrm>
          <a:prstGeom prst="rect">
            <a:avLst/>
          </a:prstGeom>
        </p:spPr>
      </p:pic>
      <p:pic>
        <p:nvPicPr>
          <p:cNvPr id="18" name="Picture 6" descr="Twitter Square Black and White Logo Vector (.EPS) Free Download">
            <a:hlinkClick r:id="rId7"/>
            <a:extLst>
              <a:ext uri="{FF2B5EF4-FFF2-40B4-BE49-F238E27FC236}">
                <a16:creationId xmlns:a16="http://schemas.microsoft.com/office/drawing/2014/main" id="{DB63C7D9-9521-497E-B113-2D484AF726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122" y="5556208"/>
            <a:ext cx="268514" cy="268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YouTube Computer Icons, youtube, angle, rectangle png | PNGEgg">
            <a:hlinkClick r:id="rId9"/>
            <a:extLst>
              <a:ext uri="{FF2B5EF4-FFF2-40B4-BE49-F238E27FC236}">
                <a16:creationId xmlns:a16="http://schemas.microsoft.com/office/drawing/2014/main" id="{B881413D-EC3C-4EAA-8031-AB1E320228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106" y="5475037"/>
            <a:ext cx="413945" cy="413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2215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D4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2A99116C-7A0A-4CF1-ACA6-B33AE0EE25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60" y="256404"/>
            <a:ext cx="851266" cy="67251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AF996B8-8EAB-4F15-B542-F0B8E818086E}"/>
              </a:ext>
            </a:extLst>
          </p:cNvPr>
          <p:cNvSpPr/>
          <p:nvPr/>
        </p:nvSpPr>
        <p:spPr>
          <a:xfrm>
            <a:off x="6549656" y="328882"/>
            <a:ext cx="5642344" cy="403995"/>
          </a:xfrm>
          <a:prstGeom prst="rect">
            <a:avLst/>
          </a:prstGeom>
          <a:solidFill>
            <a:srgbClr val="046C6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ECBC918-42F5-4C58-8ACE-E5DF90EF64B8}"/>
              </a:ext>
            </a:extLst>
          </p:cNvPr>
          <p:cNvSpPr/>
          <p:nvPr/>
        </p:nvSpPr>
        <p:spPr>
          <a:xfrm>
            <a:off x="0" y="1132115"/>
            <a:ext cx="10611293" cy="52160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B6C508C-E262-483D-BDC8-7C94EF07EDA4}"/>
              </a:ext>
            </a:extLst>
          </p:cNvPr>
          <p:cNvSpPr/>
          <p:nvPr/>
        </p:nvSpPr>
        <p:spPr>
          <a:xfrm>
            <a:off x="0" y="6241312"/>
            <a:ext cx="10611292" cy="106808"/>
          </a:xfrm>
          <a:prstGeom prst="rect">
            <a:avLst/>
          </a:prstGeom>
          <a:solidFill>
            <a:srgbClr val="046C6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92C8E57-6E2B-4199-9B6B-DFD409947524}"/>
              </a:ext>
            </a:extLst>
          </p:cNvPr>
          <p:cNvSpPr txBox="1"/>
          <p:nvPr/>
        </p:nvSpPr>
        <p:spPr>
          <a:xfrm>
            <a:off x="6632944" y="353536"/>
            <a:ext cx="54757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xima Nova Cond Semibold" panose="02000506030000020004" pitchFamily="50" charset="0"/>
                <a:ea typeface="+mn-ea"/>
                <a:cs typeface="+mn-cs"/>
              </a:rPr>
              <a:t>Large scale aggregation of Sustainable Energy Assets</a:t>
            </a:r>
            <a:endParaRPr kumimoji="0" lang="en-BE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roxima Nova Cond Semibold" panose="02000506030000020004" pitchFamily="50" charset="0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84F9692-DFC5-4E11-9EF6-A0C482F2B986}"/>
              </a:ext>
            </a:extLst>
          </p:cNvPr>
          <p:cNvSpPr txBox="1"/>
          <p:nvPr/>
        </p:nvSpPr>
        <p:spPr>
          <a:xfrm>
            <a:off x="406609" y="1503970"/>
            <a:ext cx="57628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046C6C"/>
                </a:solidFill>
                <a:effectLst/>
                <a:uLnTx/>
                <a:uFillTx/>
                <a:latin typeface="Proxima Nova Cond Semibold" panose="02000506030000020004" pitchFamily="50" charset="0"/>
                <a:ea typeface="+mn-ea"/>
                <a:cs typeface="+mn-cs"/>
              </a:rPr>
              <a:t>About</a:t>
            </a:r>
            <a:r>
              <a:rPr kumimoji="0" lang="en-CH" sz="3600" b="0" i="0" u="none" strike="noStrike" kern="1200" cap="none" spc="0" normalizeH="0" baseline="0" noProof="0" dirty="0">
                <a:ln>
                  <a:noFill/>
                </a:ln>
                <a:solidFill>
                  <a:srgbClr val="046C6C"/>
                </a:solidFill>
                <a:effectLst/>
                <a:uLnTx/>
                <a:uFillTx/>
                <a:latin typeface="Proxima Nova Cond Semibold" panose="02000506030000020004" pitchFamily="50" charset="0"/>
                <a:ea typeface="+mn-ea"/>
                <a:cs typeface="+mn-cs"/>
              </a:rPr>
              <a:t> Joule Assets</a:t>
            </a:r>
            <a:endParaRPr kumimoji="0" lang="en-BE" sz="3600" b="0" i="0" u="none" strike="noStrike" kern="1200" cap="none" spc="0" normalizeH="0" baseline="0" noProof="0" dirty="0">
              <a:ln>
                <a:noFill/>
              </a:ln>
              <a:solidFill>
                <a:srgbClr val="046C6C"/>
              </a:solidFill>
              <a:effectLst/>
              <a:uLnTx/>
              <a:uFillTx/>
              <a:latin typeface="Proxima Nova Cond Semibold" panose="02000506030000020004" pitchFamily="50" charset="0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81DB954-E3F0-4FD6-966F-F2D2D3055AC4}"/>
              </a:ext>
            </a:extLst>
          </p:cNvPr>
          <p:cNvSpPr txBox="1"/>
          <p:nvPr/>
        </p:nvSpPr>
        <p:spPr>
          <a:xfrm>
            <a:off x="427875" y="2218147"/>
            <a:ext cx="5762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B6D462"/>
                </a:solidFill>
                <a:effectLst/>
                <a:uLnTx/>
                <a:uFillTx/>
                <a:latin typeface="Proxima Nova Cond Semibold" panose="02000506030000020004" pitchFamily="50" charset="0"/>
                <a:ea typeface="+mn-ea"/>
                <a:cs typeface="+mn-cs"/>
              </a:rPr>
              <a:t>Who </a:t>
            </a:r>
            <a:r>
              <a:rPr kumimoji="0" lang="en-CH" sz="2400" b="0" i="0" u="none" strike="noStrike" kern="1200" cap="none" spc="0" normalizeH="0" baseline="0" noProof="0" dirty="0">
                <a:ln>
                  <a:noFill/>
                </a:ln>
                <a:solidFill>
                  <a:srgbClr val="B6D462"/>
                </a:solidFill>
                <a:effectLst/>
                <a:uLnTx/>
                <a:uFillTx/>
                <a:latin typeface="Proxima Nova Cond Semibold" panose="02000506030000020004" pitchFamily="50" charset="0"/>
                <a:ea typeface="+mn-ea"/>
                <a:cs typeface="+mn-cs"/>
              </a:rPr>
              <a:t>we </a:t>
            </a: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B6D462"/>
                </a:solidFill>
                <a:effectLst/>
                <a:uLnTx/>
                <a:uFillTx/>
                <a:latin typeface="Proxima Nova Cond Semibold" panose="02000506030000020004" pitchFamily="50" charset="0"/>
                <a:ea typeface="+mn-ea"/>
                <a:cs typeface="+mn-cs"/>
              </a:rPr>
              <a:t>are and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B6D462"/>
                </a:solidFill>
                <a:effectLst/>
                <a:uLnTx/>
                <a:uFillTx/>
                <a:latin typeface="Proxima Nova Cond Semibold" panose="02000506030000020004" pitchFamily="50" charset="0"/>
                <a:ea typeface="+mn-ea"/>
                <a:cs typeface="+mn-cs"/>
              </a:rPr>
              <a:t>what we do</a:t>
            </a:r>
            <a:endParaRPr kumimoji="0" lang="en-BE" sz="2400" b="0" i="0" u="none" strike="noStrike" kern="1200" cap="none" spc="0" normalizeH="0" baseline="0" noProof="0" dirty="0">
              <a:ln>
                <a:noFill/>
              </a:ln>
              <a:solidFill>
                <a:srgbClr val="B6D462"/>
              </a:solidFill>
              <a:effectLst/>
              <a:uLnTx/>
              <a:uFillTx/>
              <a:latin typeface="Proxima Nova Cond Semibold" panose="02000506030000020004" pitchFamily="50" charset="0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526A9D9-A855-4658-A640-C4C190324379}"/>
              </a:ext>
            </a:extLst>
          </p:cNvPr>
          <p:cNvSpPr txBox="1"/>
          <p:nvPr/>
        </p:nvSpPr>
        <p:spPr>
          <a:xfrm>
            <a:off x="449141" y="2645947"/>
            <a:ext cx="95216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i="0" dirty="0">
                <a:effectLst/>
                <a:latin typeface="Proxima Nova Cn Rg" panose="02000506030000020004" pitchFamily="50" charset="0"/>
              </a:rPr>
              <a:t>Joule supports the </a:t>
            </a:r>
            <a:r>
              <a:rPr lang="en-GB" b="1" i="0" dirty="0">
                <a:effectLst/>
                <a:latin typeface="Proxima Nova Cn Rg" panose="02000506030000020004" pitchFamily="50" charset="0"/>
              </a:rPr>
              <a:t>access to financing for energy efficiency and renewables projects</a:t>
            </a:r>
            <a:r>
              <a:rPr lang="en-GB" b="0" i="0" dirty="0">
                <a:effectLst/>
                <a:latin typeface="Proxima Nova Cn Rg" panose="02000506030000020004" pitchFamily="50" charset="0"/>
              </a:rPr>
              <a:t>, catalysing the marketplace for project developers and investors to overcome the market barriers that limit financing of sustainable energy projects. </a:t>
            </a:r>
            <a:endParaRPr kumimoji="0" lang="en-BE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Proxima Nova Cn Rg" panose="02000506030000020004" pitchFamily="50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529202D-CB7D-41DF-A714-D8AB69E199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26" y="6468268"/>
            <a:ext cx="430669" cy="287037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0E67CAE-2219-407A-BAA9-030531070A85}"/>
              </a:ext>
            </a:extLst>
          </p:cNvPr>
          <p:cNvSpPr/>
          <p:nvPr/>
        </p:nvSpPr>
        <p:spPr>
          <a:xfrm>
            <a:off x="662095" y="6473286"/>
            <a:ext cx="8965807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xima Nova Cond" panose="02000506030000020004" pitchFamily="50" charset="0"/>
                <a:ea typeface="+mn-ea"/>
                <a:cs typeface="+mn-cs"/>
              </a:rPr>
              <a:t>This project has received funding from the European Union’s Horizon 2020 research and innovation programme under grant agreement No 847048.</a:t>
            </a:r>
            <a:endParaRPr kumimoji="0" lang="en-BE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roxima Nova Cond" panose="02000506030000020004" pitchFamily="50" charset="0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31FE892-E2B6-48D7-9DE3-E3A20EC847AE}"/>
              </a:ext>
            </a:extLst>
          </p:cNvPr>
          <p:cNvSpPr/>
          <p:nvPr/>
        </p:nvSpPr>
        <p:spPr>
          <a:xfrm>
            <a:off x="11465054" y="6348120"/>
            <a:ext cx="726945" cy="369332"/>
          </a:xfrm>
          <a:prstGeom prst="rect">
            <a:avLst/>
          </a:prstGeom>
          <a:solidFill>
            <a:srgbClr val="046C6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0D89B57-488F-4F0D-A696-A9BA6EDBCAF7}"/>
              </a:ext>
            </a:extLst>
          </p:cNvPr>
          <p:cNvSpPr txBox="1"/>
          <p:nvPr/>
        </p:nvSpPr>
        <p:spPr>
          <a:xfrm>
            <a:off x="11571382" y="6348120"/>
            <a:ext cx="537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xima Nova Cond Semibold" panose="02000506030000020004" pitchFamily="50" charset="0"/>
                <a:ea typeface="+mn-ea"/>
                <a:cs typeface="+mn-cs"/>
              </a:rPr>
              <a:t>1</a:t>
            </a:r>
            <a:endParaRPr kumimoji="0" lang="en-B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roxima Nova Cond Semibold" panose="02000506030000020004" pitchFamily="50" charset="0"/>
              <a:ea typeface="+mn-ea"/>
              <a:cs typeface="+mn-cs"/>
            </a:endParaRPr>
          </a:p>
        </p:txBody>
      </p:sp>
      <p:pic>
        <p:nvPicPr>
          <p:cNvPr id="21" name="Picture 20" descr="Shape&#10;&#10;Description automatically generated with medium confidence">
            <a:extLst>
              <a:ext uri="{FF2B5EF4-FFF2-40B4-BE49-F238E27FC236}">
                <a16:creationId xmlns:a16="http://schemas.microsoft.com/office/drawing/2014/main" id="{ACA9836F-9DBB-4E8F-AE92-76276D2FBB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277" y="1343100"/>
            <a:ext cx="2338850" cy="535560"/>
          </a:xfrm>
          <a:prstGeom prst="rect">
            <a:avLst/>
          </a:prstGeom>
        </p:spPr>
      </p:pic>
      <p:pic>
        <p:nvPicPr>
          <p:cNvPr id="22" name="Picture 21" descr="SEAF Logo text 4.png">
            <a:extLst>
              <a:ext uri="{FF2B5EF4-FFF2-40B4-BE49-F238E27FC236}">
                <a16:creationId xmlns:a16="http://schemas.microsoft.com/office/drawing/2014/main" id="{499464E3-241C-4AFC-8F23-F424DED4014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456" y="3913827"/>
            <a:ext cx="1734099" cy="617240"/>
          </a:xfrm>
          <a:prstGeom prst="rect">
            <a:avLst/>
          </a:prstGeom>
        </p:spPr>
      </p:pic>
      <p:pic>
        <p:nvPicPr>
          <p:cNvPr id="23" name="Picture 1" descr="Picture 1">
            <a:extLst>
              <a:ext uri="{FF2B5EF4-FFF2-40B4-BE49-F238E27FC236}">
                <a16:creationId xmlns:a16="http://schemas.microsoft.com/office/drawing/2014/main" id="{82322BB8-D4D0-4902-893C-08892A044D2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82117" y="3867263"/>
            <a:ext cx="1652214" cy="677407"/>
          </a:xfrm>
          <a:prstGeom prst="rect">
            <a:avLst/>
          </a:prstGeom>
          <a:ln w="12700">
            <a:miter lim="400000"/>
          </a:ln>
        </p:spPr>
      </p:pic>
      <p:pic>
        <p:nvPicPr>
          <p:cNvPr id="24" name="Picture 23" descr="A close up of a logo&#10;&#10;Description automatically generated">
            <a:extLst>
              <a:ext uri="{FF2B5EF4-FFF2-40B4-BE49-F238E27FC236}">
                <a16:creationId xmlns:a16="http://schemas.microsoft.com/office/drawing/2014/main" id="{1348E207-01D3-4F2D-8C19-B217D96E31B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050" y="3782770"/>
            <a:ext cx="1072396" cy="84721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EA4860D-66F3-4EAC-86A2-1D2D00DB38CC}"/>
              </a:ext>
            </a:extLst>
          </p:cNvPr>
          <p:cNvSpPr txBox="1"/>
          <p:nvPr/>
        </p:nvSpPr>
        <p:spPr>
          <a:xfrm>
            <a:off x="8622417" y="4057616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SEFA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3648AD6-44D9-46EF-8100-7F2B10010980}"/>
              </a:ext>
            </a:extLst>
          </p:cNvPr>
          <p:cNvSpPr txBox="1"/>
          <p:nvPr/>
        </p:nvSpPr>
        <p:spPr>
          <a:xfrm>
            <a:off x="6804426" y="4051817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PROPEL</a:t>
            </a:r>
            <a:r>
              <a:rPr lang="en-CH" sz="2400" b="1" dirty="0"/>
              <a:t> </a:t>
            </a:r>
            <a:r>
              <a:rPr lang="en-CH" sz="2400" b="1" dirty="0">
                <a:sym typeface="Wingdings" panose="05000000000000000000" pitchFamily="2" charset="2"/>
              </a:rPr>
              <a:t></a:t>
            </a:r>
            <a:endParaRPr lang="it-IT" sz="2400" b="1" dirty="0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1940C226-ECED-4E7E-A183-07FEA557C406}"/>
              </a:ext>
            </a:extLst>
          </p:cNvPr>
          <p:cNvSpPr/>
          <p:nvPr/>
        </p:nvSpPr>
        <p:spPr>
          <a:xfrm>
            <a:off x="553457" y="4488067"/>
            <a:ext cx="9698066" cy="1057641"/>
          </a:xfrm>
          <a:prstGeom prst="rightArrow">
            <a:avLst/>
          </a:prstGeom>
          <a:solidFill>
            <a:srgbClr val="AFD14F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60A7EB47-82E2-4B27-A490-E393C75D3719}"/>
              </a:ext>
            </a:extLst>
          </p:cNvPr>
          <p:cNvSpPr/>
          <p:nvPr/>
        </p:nvSpPr>
        <p:spPr>
          <a:xfrm>
            <a:off x="1137476" y="4906595"/>
            <a:ext cx="283029" cy="2205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7C8C0F5C-C8D4-4F3D-9681-52D5A6C95905}"/>
              </a:ext>
            </a:extLst>
          </p:cNvPr>
          <p:cNvSpPr/>
          <p:nvPr/>
        </p:nvSpPr>
        <p:spPr>
          <a:xfrm>
            <a:off x="3466709" y="4906593"/>
            <a:ext cx="283029" cy="2205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10A78CA0-895C-4067-9C29-90BA6F2D3CF9}"/>
              </a:ext>
            </a:extLst>
          </p:cNvPr>
          <p:cNvSpPr/>
          <p:nvPr/>
        </p:nvSpPr>
        <p:spPr>
          <a:xfrm>
            <a:off x="5536019" y="4906593"/>
            <a:ext cx="283029" cy="2205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784620C4-FE56-4EB3-BDDC-1B61B8A30896}"/>
              </a:ext>
            </a:extLst>
          </p:cNvPr>
          <p:cNvSpPr/>
          <p:nvPr/>
        </p:nvSpPr>
        <p:spPr>
          <a:xfrm>
            <a:off x="7300529" y="4898813"/>
            <a:ext cx="283029" cy="2205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8714CF48-36E7-4CD2-9E2B-8CD254A0F1A6}"/>
              </a:ext>
            </a:extLst>
          </p:cNvPr>
          <p:cNvSpPr/>
          <p:nvPr/>
        </p:nvSpPr>
        <p:spPr>
          <a:xfrm>
            <a:off x="8887673" y="4898813"/>
            <a:ext cx="283029" cy="2205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34E30B0-422F-4E94-B01C-57543CBBFC38}"/>
              </a:ext>
            </a:extLst>
          </p:cNvPr>
          <p:cNvSpPr txBox="1"/>
          <p:nvPr/>
        </p:nvSpPr>
        <p:spPr>
          <a:xfrm>
            <a:off x="909257" y="5465773"/>
            <a:ext cx="892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latin typeface="Proxima Nova Cn Rg" panose="02000506030000020004" pitchFamily="50" charset="0"/>
              </a:rPr>
              <a:t>2016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3B1945B-7689-427C-8CD3-5F8BF233D3CD}"/>
              </a:ext>
            </a:extLst>
          </p:cNvPr>
          <p:cNvSpPr txBox="1"/>
          <p:nvPr/>
        </p:nvSpPr>
        <p:spPr>
          <a:xfrm>
            <a:off x="3303424" y="5440545"/>
            <a:ext cx="892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latin typeface="Proxima Nova Cn Rg" panose="02000506030000020004" pitchFamily="50" charset="0"/>
              </a:rPr>
              <a:t>2018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16B0133-0223-4ED8-A28B-DB94F9DEEE26}"/>
              </a:ext>
            </a:extLst>
          </p:cNvPr>
          <p:cNvSpPr txBox="1"/>
          <p:nvPr/>
        </p:nvSpPr>
        <p:spPr>
          <a:xfrm>
            <a:off x="5372734" y="5452989"/>
            <a:ext cx="892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latin typeface="Proxima Nova Cn Rg" panose="02000506030000020004" pitchFamily="50" charset="0"/>
              </a:rPr>
              <a:t>2019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9AF68BD-F4F6-4E9C-BD97-828CF2CC9C60}"/>
              </a:ext>
            </a:extLst>
          </p:cNvPr>
          <p:cNvSpPr txBox="1"/>
          <p:nvPr/>
        </p:nvSpPr>
        <p:spPr>
          <a:xfrm>
            <a:off x="7067537" y="5444092"/>
            <a:ext cx="892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latin typeface="Proxima Nova Cn Rg" panose="02000506030000020004" pitchFamily="50" charset="0"/>
              </a:rPr>
              <a:t>2021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424A05B-1C9B-4E4E-9B27-52D37F7B7279}"/>
              </a:ext>
            </a:extLst>
          </p:cNvPr>
          <p:cNvSpPr txBox="1"/>
          <p:nvPr/>
        </p:nvSpPr>
        <p:spPr>
          <a:xfrm>
            <a:off x="8659529" y="5441717"/>
            <a:ext cx="892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latin typeface="Proxima Nova Cn Rg" panose="02000506030000020004" pitchFamily="50" charset="0"/>
              </a:rPr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707742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D4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2A99116C-7A0A-4CF1-ACA6-B33AE0EE25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60" y="256404"/>
            <a:ext cx="851266" cy="67251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AF996B8-8EAB-4F15-B542-F0B8E818086E}"/>
              </a:ext>
            </a:extLst>
          </p:cNvPr>
          <p:cNvSpPr/>
          <p:nvPr/>
        </p:nvSpPr>
        <p:spPr>
          <a:xfrm>
            <a:off x="6549656" y="328882"/>
            <a:ext cx="5642344" cy="403995"/>
          </a:xfrm>
          <a:prstGeom prst="rect">
            <a:avLst/>
          </a:prstGeom>
          <a:solidFill>
            <a:srgbClr val="046C6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ECBC918-42F5-4C58-8ACE-E5DF90EF64B8}"/>
              </a:ext>
            </a:extLst>
          </p:cNvPr>
          <p:cNvSpPr/>
          <p:nvPr/>
        </p:nvSpPr>
        <p:spPr>
          <a:xfrm>
            <a:off x="0" y="1132115"/>
            <a:ext cx="10611293" cy="52160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B6C508C-E262-483D-BDC8-7C94EF07EDA4}"/>
              </a:ext>
            </a:extLst>
          </p:cNvPr>
          <p:cNvSpPr/>
          <p:nvPr/>
        </p:nvSpPr>
        <p:spPr>
          <a:xfrm>
            <a:off x="0" y="6241312"/>
            <a:ext cx="10611292" cy="106808"/>
          </a:xfrm>
          <a:prstGeom prst="rect">
            <a:avLst/>
          </a:prstGeom>
          <a:solidFill>
            <a:srgbClr val="046C6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92C8E57-6E2B-4199-9B6B-DFD409947524}"/>
              </a:ext>
            </a:extLst>
          </p:cNvPr>
          <p:cNvSpPr txBox="1"/>
          <p:nvPr/>
        </p:nvSpPr>
        <p:spPr>
          <a:xfrm>
            <a:off x="6632944" y="353536"/>
            <a:ext cx="54757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xima Nova Cond Semibold" panose="02000506030000020004" pitchFamily="50" charset="0"/>
                <a:ea typeface="+mn-ea"/>
                <a:cs typeface="+mn-cs"/>
              </a:rPr>
              <a:t>Large scale aggregation of Sustainable Energy Assets</a:t>
            </a:r>
            <a:endParaRPr kumimoji="0" lang="en-BE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roxima Nova Cond Semibold" panose="02000506030000020004" pitchFamily="50" charset="0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529202D-CB7D-41DF-A714-D8AB69E199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26" y="6468268"/>
            <a:ext cx="430669" cy="287037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0E67CAE-2219-407A-BAA9-030531070A85}"/>
              </a:ext>
            </a:extLst>
          </p:cNvPr>
          <p:cNvSpPr/>
          <p:nvPr/>
        </p:nvSpPr>
        <p:spPr>
          <a:xfrm>
            <a:off x="662095" y="6473286"/>
            <a:ext cx="8965807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xima Nova Cond" panose="02000506030000020004" pitchFamily="50" charset="0"/>
                <a:ea typeface="+mn-ea"/>
                <a:cs typeface="+mn-cs"/>
              </a:rPr>
              <a:t>This project has received funding from the European Union’s Horizon 2020 research and innovation programme under grant agreement No 847048.</a:t>
            </a:r>
            <a:endParaRPr kumimoji="0" lang="en-BE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roxima Nova Cond" panose="02000506030000020004" pitchFamily="50" charset="0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31FE892-E2B6-48D7-9DE3-E3A20EC847AE}"/>
              </a:ext>
            </a:extLst>
          </p:cNvPr>
          <p:cNvSpPr/>
          <p:nvPr/>
        </p:nvSpPr>
        <p:spPr>
          <a:xfrm>
            <a:off x="11465054" y="6348120"/>
            <a:ext cx="726945" cy="369332"/>
          </a:xfrm>
          <a:prstGeom prst="rect">
            <a:avLst/>
          </a:prstGeom>
          <a:solidFill>
            <a:srgbClr val="046C6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E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0D89B57-488F-4F0D-A696-A9BA6EDBCAF7}"/>
              </a:ext>
            </a:extLst>
          </p:cNvPr>
          <p:cNvSpPr txBox="1"/>
          <p:nvPr/>
        </p:nvSpPr>
        <p:spPr>
          <a:xfrm>
            <a:off x="11571382" y="6348120"/>
            <a:ext cx="537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xima Nova Cond Semibold" panose="02000506030000020004" pitchFamily="50" charset="0"/>
                <a:ea typeface="+mn-ea"/>
                <a:cs typeface="+mn-cs"/>
              </a:rPr>
              <a:t>2</a:t>
            </a:r>
            <a:endParaRPr kumimoji="0" lang="en-BE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roxima Nova Cond Semibold" panose="02000506030000020004" pitchFamily="50" charset="0"/>
              <a:ea typeface="+mn-ea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2C495BF-A2D7-4357-AB78-1372CCB8A539}"/>
              </a:ext>
            </a:extLst>
          </p:cNvPr>
          <p:cNvSpPr txBox="1"/>
          <p:nvPr/>
        </p:nvSpPr>
        <p:spPr>
          <a:xfrm>
            <a:off x="289096" y="2107626"/>
            <a:ext cx="10173120" cy="624018"/>
          </a:xfrm>
          <a:prstGeom prst="roundRect">
            <a:avLst/>
          </a:prstGeom>
          <a:ln w="19050">
            <a:solidFill>
              <a:srgbClr val="046F6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lvl="3">
              <a:lnSpc>
                <a:spcPct val="120000"/>
              </a:lnSpc>
            </a:pPr>
            <a:r>
              <a:rPr lang="en-CH" sz="1400" dirty="0">
                <a:latin typeface="Arial" panose="020B0604020202020204" pitchFamily="34" charset="0"/>
                <a:cs typeface="Arial" panose="020B0604020202020204" pitchFamily="34" charset="0"/>
              </a:rPr>
              <a:t>Opportunities need to be located in the right </a:t>
            </a:r>
            <a:r>
              <a:rPr lang="en-CH" sz="1400" b="1" dirty="0">
                <a:latin typeface="Arial" panose="020B0604020202020204" pitchFamily="34" charset="0"/>
                <a:cs typeface="Arial" panose="020B0604020202020204" pitchFamily="34" charset="0"/>
              </a:rPr>
              <a:t>country</a:t>
            </a:r>
            <a:r>
              <a:rPr lang="en-CH" sz="1400" dirty="0">
                <a:latin typeface="Arial" panose="020B0604020202020204" pitchFamily="34" charset="0"/>
                <a:cs typeface="Arial" panose="020B0604020202020204" pitchFamily="34" charset="0"/>
              </a:rPr>
              <a:t>, at the right </a:t>
            </a:r>
            <a:r>
              <a:rPr lang="en-CH" sz="1400" b="1" dirty="0"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  <a:r>
              <a:rPr lang="en-CH" sz="1400" dirty="0">
                <a:latin typeface="Arial" panose="020B0604020202020204" pitchFamily="34" charset="0"/>
                <a:cs typeface="Arial" panose="020B0604020202020204" pitchFamily="34" charset="0"/>
              </a:rPr>
              <a:t>, with the right </a:t>
            </a:r>
            <a:r>
              <a:rPr lang="en-CH" sz="1400" b="1" dirty="0">
                <a:latin typeface="Arial" panose="020B0604020202020204" pitchFamily="34" charset="0"/>
                <a:cs typeface="Arial" panose="020B0604020202020204" pitchFamily="34" charset="0"/>
              </a:rPr>
              <a:t>technology</a:t>
            </a:r>
            <a:r>
              <a:rPr lang="en-CH" sz="1400" dirty="0">
                <a:latin typeface="Arial" panose="020B0604020202020204" pitchFamily="34" charset="0"/>
                <a:cs typeface="Arial" panose="020B0604020202020204" pitchFamily="34" charset="0"/>
              </a:rPr>
              <a:t>, matching the </a:t>
            </a:r>
            <a:r>
              <a:rPr lang="en-CH" sz="1400" b="1" dirty="0">
                <a:latin typeface="Arial" panose="020B0604020202020204" pitchFamily="34" charset="0"/>
                <a:cs typeface="Arial" panose="020B0604020202020204" pitchFamily="34" charset="0"/>
              </a:rPr>
              <a:t>risk appetite</a:t>
            </a:r>
            <a:r>
              <a:rPr lang="en-CH" sz="1400" dirty="0">
                <a:latin typeface="Arial" panose="020B0604020202020204" pitchFamily="34" charset="0"/>
                <a:cs typeface="Arial" panose="020B0604020202020204" pitchFamily="34" charset="0"/>
              </a:rPr>
              <a:t> – financing is not only a struggle for the project developers! 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60D1E10-5F35-4413-A9F0-FFA3F2BD48F7}"/>
              </a:ext>
            </a:extLst>
          </p:cNvPr>
          <p:cNvSpPr txBox="1"/>
          <p:nvPr/>
        </p:nvSpPr>
        <p:spPr>
          <a:xfrm>
            <a:off x="538740" y="1961432"/>
            <a:ext cx="1375520" cy="261610"/>
          </a:xfrm>
          <a:prstGeom prst="rect">
            <a:avLst/>
          </a:prstGeom>
          <a:solidFill>
            <a:schemeClr val="bg1"/>
          </a:solidFill>
        </p:spPr>
        <p:txBody>
          <a:bodyPr wrap="square" lIns="45720" tIns="22860" rIns="45720" bIns="22860" rtlCol="0">
            <a:spAutoFit/>
          </a:bodyPr>
          <a:lstStyle/>
          <a:p>
            <a:pPr algn="l"/>
            <a:r>
              <a:rPr lang="en-CH" sz="1400" b="1" dirty="0">
                <a:solidFill>
                  <a:srgbClr val="046F6F"/>
                </a:solidFill>
                <a:latin typeface="Helvetica" charset="0"/>
                <a:ea typeface="Helvetica" charset="0"/>
                <a:cs typeface="Helvetica" charset="0"/>
              </a:rPr>
              <a:t> SUITABILITY</a:t>
            </a:r>
            <a:endParaRPr lang="en-GB" sz="1400" b="1" dirty="0">
              <a:solidFill>
                <a:srgbClr val="046F6F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6A09FC5-E868-4799-9654-784CFDECB511}"/>
              </a:ext>
            </a:extLst>
          </p:cNvPr>
          <p:cNvSpPr txBox="1"/>
          <p:nvPr/>
        </p:nvSpPr>
        <p:spPr>
          <a:xfrm>
            <a:off x="289096" y="2927806"/>
            <a:ext cx="10173120" cy="682480"/>
          </a:xfrm>
          <a:prstGeom prst="roundRect">
            <a:avLst/>
          </a:prstGeom>
          <a:ln w="19050">
            <a:solidFill>
              <a:srgbClr val="046F6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lvl="3">
              <a:lnSpc>
                <a:spcPct val="120000"/>
              </a:lnSpc>
            </a:pPr>
            <a:r>
              <a:rPr lang="en-CH" sz="14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CH" sz="1400" b="1" dirty="0">
                <a:latin typeface="Arial" panose="020B0604020202020204" pitchFamily="34" charset="0"/>
                <a:cs typeface="Arial" panose="020B0604020202020204" pitchFamily="34" charset="0"/>
              </a:rPr>
              <a:t>KEY</a:t>
            </a:r>
            <a:r>
              <a:rPr lang="en-CH" sz="1400" dirty="0">
                <a:latin typeface="Arial" panose="020B0604020202020204" pitchFamily="34" charset="0"/>
                <a:cs typeface="Arial" panose="020B0604020202020204" pitchFamily="34" charset="0"/>
              </a:rPr>
              <a:t> risk category for investors, usually assessed only towards the end of the due diligence process, and often representing an unsurmountable hurdle. 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80C5D55-20CD-4ADF-8029-973EF2295DE3}"/>
              </a:ext>
            </a:extLst>
          </p:cNvPr>
          <p:cNvSpPr txBox="1"/>
          <p:nvPr/>
        </p:nvSpPr>
        <p:spPr>
          <a:xfrm>
            <a:off x="538739" y="2781612"/>
            <a:ext cx="1375520" cy="261610"/>
          </a:xfrm>
          <a:prstGeom prst="rect">
            <a:avLst/>
          </a:prstGeom>
          <a:solidFill>
            <a:schemeClr val="bg1"/>
          </a:solidFill>
        </p:spPr>
        <p:txBody>
          <a:bodyPr wrap="square" lIns="45720" tIns="22860" rIns="45720" bIns="22860" rtlCol="0">
            <a:spAutoFit/>
          </a:bodyPr>
          <a:lstStyle/>
          <a:p>
            <a:pPr algn="l"/>
            <a:r>
              <a:rPr lang="en-CH" sz="1400" b="1" dirty="0">
                <a:solidFill>
                  <a:srgbClr val="046F6F"/>
                </a:solidFill>
                <a:latin typeface="Helvetica" charset="0"/>
                <a:ea typeface="Helvetica" charset="0"/>
                <a:cs typeface="Helvetica" charset="0"/>
              </a:rPr>
              <a:t> CREDIT RISK</a:t>
            </a:r>
            <a:endParaRPr lang="en-GB" sz="1400" b="1" dirty="0">
              <a:solidFill>
                <a:srgbClr val="046F6F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8F25210-A339-4511-A200-B5CB4ADADECD}"/>
              </a:ext>
            </a:extLst>
          </p:cNvPr>
          <p:cNvSpPr txBox="1"/>
          <p:nvPr/>
        </p:nvSpPr>
        <p:spPr>
          <a:xfrm>
            <a:off x="304024" y="3797705"/>
            <a:ext cx="10173120" cy="684481"/>
          </a:xfrm>
          <a:prstGeom prst="roundRect">
            <a:avLst/>
          </a:prstGeom>
          <a:ln w="19050">
            <a:solidFill>
              <a:srgbClr val="046F6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lvl="3">
              <a:lnSpc>
                <a:spcPct val="120000"/>
              </a:lnSpc>
            </a:pPr>
            <a:r>
              <a:rPr lang="en-CH" sz="1400" dirty="0">
                <a:latin typeface="Arial" panose="020B0604020202020204" pitchFamily="34" charset="0"/>
                <a:cs typeface="Arial" panose="020B0604020202020204" pitchFamily="34" charset="0"/>
              </a:rPr>
              <a:t>Single projects of &lt;100k€ rarely get financed, as the </a:t>
            </a:r>
            <a:r>
              <a:rPr lang="en-CH" sz="1400" b="1" dirty="0">
                <a:latin typeface="Arial" panose="020B0604020202020204" pitchFamily="34" charset="0"/>
                <a:cs typeface="Arial" panose="020B0604020202020204" pitchFamily="34" charset="0"/>
              </a:rPr>
              <a:t>due diligence costs quickly outweigh the investment returns</a:t>
            </a:r>
            <a:r>
              <a:rPr lang="en-CH" sz="1400" dirty="0">
                <a:latin typeface="Arial" panose="020B0604020202020204" pitchFamily="34" charset="0"/>
                <a:cs typeface="Arial" panose="020B0604020202020204" pitchFamily="34" charset="0"/>
              </a:rPr>
              <a:t>. Standardization enables project aggregation.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4DC1DA1-4421-493D-9D59-54A123D277D5}"/>
              </a:ext>
            </a:extLst>
          </p:cNvPr>
          <p:cNvSpPr txBox="1"/>
          <p:nvPr/>
        </p:nvSpPr>
        <p:spPr>
          <a:xfrm>
            <a:off x="536575" y="3651511"/>
            <a:ext cx="1864793" cy="261610"/>
          </a:xfrm>
          <a:prstGeom prst="rect">
            <a:avLst/>
          </a:prstGeom>
          <a:solidFill>
            <a:schemeClr val="bg1"/>
          </a:solidFill>
        </p:spPr>
        <p:txBody>
          <a:bodyPr wrap="square" lIns="45720" tIns="22860" rIns="45720" bIns="22860" rtlCol="0">
            <a:spAutoFit/>
          </a:bodyPr>
          <a:lstStyle/>
          <a:p>
            <a:pPr algn="l"/>
            <a:r>
              <a:rPr lang="en-CH" sz="1400" b="1" dirty="0">
                <a:solidFill>
                  <a:srgbClr val="046F6F"/>
                </a:solidFill>
                <a:latin typeface="Helvetica" charset="0"/>
                <a:ea typeface="Helvetica" charset="0"/>
                <a:cs typeface="Helvetica" charset="0"/>
              </a:rPr>
              <a:t> INVESTMENT SIZE</a:t>
            </a:r>
            <a:endParaRPr lang="en-GB" sz="1400" b="1" dirty="0">
              <a:solidFill>
                <a:srgbClr val="046F6F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F9713E6-4F74-4E72-8E22-50A477DC9EC0}"/>
              </a:ext>
            </a:extLst>
          </p:cNvPr>
          <p:cNvSpPr txBox="1"/>
          <p:nvPr/>
        </p:nvSpPr>
        <p:spPr>
          <a:xfrm>
            <a:off x="289096" y="4673195"/>
            <a:ext cx="10173120" cy="684481"/>
          </a:xfrm>
          <a:prstGeom prst="roundRect">
            <a:avLst/>
          </a:prstGeom>
          <a:ln w="19050">
            <a:solidFill>
              <a:srgbClr val="046F6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lvl="3">
              <a:lnSpc>
                <a:spcPct val="120000"/>
              </a:lnSpc>
            </a:pPr>
            <a:r>
              <a:rPr lang="en-CH" sz="1400" dirty="0">
                <a:latin typeface="Arial" panose="020B0604020202020204" pitchFamily="34" charset="0"/>
                <a:cs typeface="Arial" panose="020B0604020202020204" pitchFamily="34" charset="0"/>
              </a:rPr>
              <a:t>Investors require </a:t>
            </a:r>
            <a:r>
              <a:rPr lang="en-CH" sz="1400" b="1" dirty="0">
                <a:latin typeface="Arial" panose="020B0604020202020204" pitchFamily="34" charset="0"/>
                <a:cs typeface="Arial" panose="020B0604020202020204" pitchFamily="34" charset="0"/>
              </a:rPr>
              <a:t>protection from the end-client contract </a:t>
            </a:r>
            <a:r>
              <a:rPr lang="en-CH" sz="1400" dirty="0">
                <a:latin typeface="Arial" panose="020B0604020202020204" pitchFamily="34" charset="0"/>
                <a:cs typeface="Arial" panose="020B0604020202020204" pitchFamily="34" charset="0"/>
              </a:rPr>
              <a:t>(change in control, occupancy, etc.). Standardization could reduce due diligence costs significantly.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243D9FE-2657-4098-BAA4-01FF56CCBDA7}"/>
              </a:ext>
            </a:extLst>
          </p:cNvPr>
          <p:cNvSpPr txBox="1"/>
          <p:nvPr/>
        </p:nvSpPr>
        <p:spPr>
          <a:xfrm>
            <a:off x="530192" y="4537308"/>
            <a:ext cx="2341195" cy="261610"/>
          </a:xfrm>
          <a:prstGeom prst="rect">
            <a:avLst/>
          </a:prstGeom>
          <a:solidFill>
            <a:schemeClr val="bg1"/>
          </a:solidFill>
        </p:spPr>
        <p:txBody>
          <a:bodyPr wrap="square" lIns="45720" tIns="22860" rIns="45720" bIns="22860" rtlCol="0">
            <a:spAutoFit/>
          </a:bodyPr>
          <a:lstStyle/>
          <a:p>
            <a:pPr algn="l"/>
            <a:r>
              <a:rPr lang="en-CH" sz="1400" b="1" dirty="0">
                <a:solidFill>
                  <a:srgbClr val="046F6F"/>
                </a:solidFill>
                <a:latin typeface="Helvetica" charset="0"/>
                <a:ea typeface="Helvetica" charset="0"/>
                <a:cs typeface="Helvetica" charset="0"/>
              </a:rPr>
              <a:t> CONTRACTUAL TERMS</a:t>
            </a:r>
            <a:endParaRPr lang="en-GB" sz="1400" b="1" dirty="0">
              <a:solidFill>
                <a:srgbClr val="046F6F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E370574-C4F2-4175-94B1-17C415424B14}"/>
              </a:ext>
            </a:extLst>
          </p:cNvPr>
          <p:cNvSpPr txBox="1"/>
          <p:nvPr/>
        </p:nvSpPr>
        <p:spPr>
          <a:xfrm>
            <a:off x="289096" y="5548685"/>
            <a:ext cx="10173120" cy="664524"/>
          </a:xfrm>
          <a:prstGeom prst="roundRect">
            <a:avLst/>
          </a:prstGeom>
          <a:ln w="19050">
            <a:solidFill>
              <a:srgbClr val="046F6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lvl="3">
              <a:lnSpc>
                <a:spcPct val="120000"/>
              </a:lnSpc>
            </a:pPr>
            <a:r>
              <a:rPr lang="en-CH" sz="1400" dirty="0">
                <a:latin typeface="Arial" panose="020B0604020202020204" pitchFamily="34" charset="0"/>
                <a:cs typeface="Arial" panose="020B0604020202020204" pitchFamily="34" charset="0"/>
              </a:rPr>
              <a:t>Many contract types (</a:t>
            </a:r>
            <a:r>
              <a:rPr lang="en-CH" sz="1400" dirty="0" err="1">
                <a:latin typeface="Arial" panose="020B0604020202020204" pitchFamily="34" charset="0"/>
                <a:cs typeface="Arial" panose="020B0604020202020204" pitchFamily="34" charset="0"/>
              </a:rPr>
              <a:t>EnPC</a:t>
            </a:r>
            <a:r>
              <a:rPr lang="en-CH" sz="1400" dirty="0">
                <a:latin typeface="Arial" panose="020B0604020202020204" pitchFamily="34" charset="0"/>
                <a:cs typeface="Arial" panose="020B0604020202020204" pitchFamily="34" charset="0"/>
              </a:rPr>
              <a:t>, BOOT, ...) transfer ownership of equipment to the end-client, increasing their balance sheet debt. </a:t>
            </a:r>
            <a:r>
              <a:rPr lang="en-CH" sz="1400" b="1" dirty="0">
                <a:latin typeface="Arial" panose="020B0604020202020204" pitchFamily="34" charset="0"/>
                <a:cs typeface="Arial" panose="020B0604020202020204" pitchFamily="34" charset="0"/>
              </a:rPr>
              <a:t>Off-balance sheet solutions </a:t>
            </a:r>
            <a:r>
              <a:rPr lang="en-CH" sz="1400" dirty="0">
                <a:latin typeface="Arial" panose="020B0604020202020204" pitchFamily="34" charset="0"/>
                <a:cs typeface="Arial" panose="020B0604020202020204" pitchFamily="34" charset="0"/>
              </a:rPr>
              <a:t>address this e.g. through servitization (</a:t>
            </a:r>
            <a:r>
              <a:rPr lang="en-CH" sz="1400" dirty="0" err="1">
                <a:latin typeface="Arial" panose="020B0604020202020204" pitchFamily="34" charset="0"/>
                <a:cs typeface="Arial" panose="020B0604020202020204" pitchFamily="34" charset="0"/>
              </a:rPr>
              <a:t>EaaS</a:t>
            </a:r>
            <a:r>
              <a:rPr lang="en-CH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CH" sz="1400" dirty="0" err="1">
                <a:latin typeface="Arial" panose="020B0604020202020204" pitchFamily="34" charset="0"/>
                <a:cs typeface="Arial" panose="020B0604020202020204" pitchFamily="34" charset="0"/>
              </a:rPr>
              <a:t>HaaS</a:t>
            </a:r>
            <a:r>
              <a:rPr lang="en-CH" sz="1400" dirty="0">
                <a:latin typeface="Arial" panose="020B0604020202020204" pitchFamily="34" charset="0"/>
                <a:cs typeface="Arial" panose="020B0604020202020204" pitchFamily="34" charset="0"/>
              </a:rPr>
              <a:t>, ...).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E1DEC9C-AA17-464B-B274-C96B724913B6}"/>
              </a:ext>
            </a:extLst>
          </p:cNvPr>
          <p:cNvSpPr txBox="1"/>
          <p:nvPr/>
        </p:nvSpPr>
        <p:spPr>
          <a:xfrm>
            <a:off x="538739" y="5402491"/>
            <a:ext cx="1574274" cy="261610"/>
          </a:xfrm>
          <a:prstGeom prst="rect">
            <a:avLst/>
          </a:prstGeom>
          <a:solidFill>
            <a:schemeClr val="bg1"/>
          </a:solidFill>
        </p:spPr>
        <p:txBody>
          <a:bodyPr wrap="square" lIns="45720" tIns="22860" rIns="45720" bIns="22860" rtlCol="0">
            <a:spAutoFit/>
          </a:bodyPr>
          <a:lstStyle/>
          <a:p>
            <a:pPr algn="l"/>
            <a:r>
              <a:rPr lang="en-CH" sz="1400" b="1" dirty="0">
                <a:solidFill>
                  <a:srgbClr val="046F6F"/>
                </a:solidFill>
                <a:latin typeface="Helvetica" charset="0"/>
                <a:ea typeface="Helvetica" charset="0"/>
                <a:cs typeface="Helvetica" charset="0"/>
              </a:rPr>
              <a:t> DEBT BURDEN</a:t>
            </a:r>
            <a:endParaRPr lang="en-GB" sz="1400" b="1" dirty="0">
              <a:solidFill>
                <a:srgbClr val="046F6F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BA21E4E-9168-4825-9E9D-DF60B6DCE31E}"/>
              </a:ext>
            </a:extLst>
          </p:cNvPr>
          <p:cNvSpPr txBox="1"/>
          <p:nvPr/>
        </p:nvSpPr>
        <p:spPr>
          <a:xfrm>
            <a:off x="161857" y="1263802"/>
            <a:ext cx="103238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3600" b="0" i="0" u="none" strike="noStrike" kern="1200" cap="none" spc="0" normalizeH="0" baseline="0" noProof="0" dirty="0">
                <a:ln>
                  <a:noFill/>
                </a:ln>
                <a:solidFill>
                  <a:srgbClr val="B6D462"/>
                </a:solidFill>
                <a:effectLst/>
                <a:uLnTx/>
                <a:uFillTx/>
                <a:latin typeface="Proxima Nova Cond Semibold" panose="02000506030000020004" pitchFamily="50" charset="0"/>
                <a:ea typeface="+mn-ea"/>
                <a:cs typeface="+mn-cs"/>
              </a:rPr>
              <a:t>Key Barriers to Energy Efficiency Investments</a:t>
            </a:r>
            <a:endParaRPr kumimoji="0" lang="en-BE" sz="3600" b="0" i="0" u="none" strike="noStrike" kern="1200" cap="none" spc="0" normalizeH="0" baseline="0" noProof="0" dirty="0">
              <a:ln>
                <a:noFill/>
              </a:ln>
              <a:solidFill>
                <a:srgbClr val="B6D462"/>
              </a:solidFill>
              <a:effectLst/>
              <a:uLnTx/>
              <a:uFillTx/>
              <a:latin typeface="Proxima Nova Cond Semibold" panose="02000506030000020004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3824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6C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2A99116C-7A0A-4CF1-ACA6-B33AE0EE25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60" y="201048"/>
            <a:ext cx="956792" cy="75588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AF996B8-8EAB-4F15-B542-F0B8E818086E}"/>
              </a:ext>
            </a:extLst>
          </p:cNvPr>
          <p:cNvSpPr/>
          <p:nvPr/>
        </p:nvSpPr>
        <p:spPr>
          <a:xfrm>
            <a:off x="6549656" y="328882"/>
            <a:ext cx="5642344" cy="500214"/>
          </a:xfrm>
          <a:prstGeom prst="rect">
            <a:avLst/>
          </a:prstGeom>
          <a:solidFill>
            <a:srgbClr val="B6D4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ECBC918-42F5-4C58-8ACE-E5DF90EF64B8}"/>
              </a:ext>
            </a:extLst>
          </p:cNvPr>
          <p:cNvSpPr/>
          <p:nvPr/>
        </p:nvSpPr>
        <p:spPr>
          <a:xfrm>
            <a:off x="0" y="1275907"/>
            <a:ext cx="10611293" cy="50722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92C8E57-6E2B-4199-9B6B-DFD409947524}"/>
              </a:ext>
            </a:extLst>
          </p:cNvPr>
          <p:cNvSpPr txBox="1"/>
          <p:nvPr/>
        </p:nvSpPr>
        <p:spPr>
          <a:xfrm>
            <a:off x="6632944" y="394323"/>
            <a:ext cx="54757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xima Nova Cond Semibold" panose="02000506030000020004" pitchFamily="50" charset="0"/>
                <a:ea typeface="+mn-ea"/>
                <a:cs typeface="+mn-cs"/>
              </a:rPr>
              <a:t>Large scale aggregation of Sustainable Energy Assets</a:t>
            </a:r>
            <a:endParaRPr kumimoji="0" lang="en-BE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roxima Nova Cond Semibold" panose="02000506030000020004" pitchFamily="50" charset="0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AC0FD9-23B2-4782-9E22-BD067D8E4D56}"/>
              </a:ext>
            </a:extLst>
          </p:cNvPr>
          <p:cNvSpPr/>
          <p:nvPr/>
        </p:nvSpPr>
        <p:spPr>
          <a:xfrm>
            <a:off x="0" y="6300216"/>
            <a:ext cx="10611292" cy="83520"/>
          </a:xfrm>
          <a:prstGeom prst="rect">
            <a:avLst/>
          </a:prstGeom>
          <a:solidFill>
            <a:srgbClr val="B6D4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EBFB2A9-EC36-4033-AAD9-C17C321B4F5B}"/>
              </a:ext>
            </a:extLst>
          </p:cNvPr>
          <p:cNvSpPr txBox="1"/>
          <p:nvPr/>
        </p:nvSpPr>
        <p:spPr>
          <a:xfrm>
            <a:off x="231426" y="2077969"/>
            <a:ext cx="9119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46C6C"/>
                </a:solidFill>
                <a:latin typeface="Proxima Nova Cond Semibold" panose="02000506030000020004" pitchFamily="50" charset="0"/>
              </a:rPr>
              <a:t>Aggregation of Sustainable Energy Assets as tradable securities, accelerated deal closure, and market growth at scale.</a:t>
            </a:r>
            <a:endParaRPr lang="en-GB" sz="2000" dirty="0">
              <a:solidFill>
                <a:srgbClr val="046C6C"/>
              </a:solidFill>
              <a:latin typeface="Proxima Nova Cond Semibold" panose="02000506030000020004" pitchFamily="50" charset="0"/>
              <a:sym typeface="Helvetica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0473251-4475-4A5E-A7CE-D6406A2BCD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26" y="6468268"/>
            <a:ext cx="430669" cy="287037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8350C89A-F3D9-4C84-8042-C4E8341FDDD4}"/>
              </a:ext>
            </a:extLst>
          </p:cNvPr>
          <p:cNvSpPr/>
          <p:nvPr/>
        </p:nvSpPr>
        <p:spPr>
          <a:xfrm>
            <a:off x="662095" y="6473286"/>
            <a:ext cx="8965807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xima Nova Cond" panose="02000506030000020004" pitchFamily="50" charset="0"/>
                <a:ea typeface="+mn-ea"/>
                <a:cs typeface="+mn-cs"/>
              </a:rPr>
              <a:t>This project has received funding from the European Union’s Horizon 2020 research and innovation programme under grant agreement No 847048.</a:t>
            </a:r>
            <a:endParaRPr kumimoji="0" lang="en-BE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roxima Nova Cond" panose="02000506030000020004" pitchFamily="50" charset="0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FE71F8C-98C1-4F63-9DC9-7DE9AF09E9AA}"/>
              </a:ext>
            </a:extLst>
          </p:cNvPr>
          <p:cNvSpPr/>
          <p:nvPr/>
        </p:nvSpPr>
        <p:spPr>
          <a:xfrm>
            <a:off x="11465054" y="6348120"/>
            <a:ext cx="726945" cy="369332"/>
          </a:xfrm>
          <a:prstGeom prst="rect">
            <a:avLst/>
          </a:prstGeom>
          <a:solidFill>
            <a:srgbClr val="B6D462"/>
          </a:solidFill>
          <a:ln>
            <a:solidFill>
              <a:srgbClr val="B6D4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99D3B12-0663-40E8-9430-7B6C7016E903}"/>
              </a:ext>
            </a:extLst>
          </p:cNvPr>
          <p:cNvSpPr txBox="1"/>
          <p:nvPr/>
        </p:nvSpPr>
        <p:spPr>
          <a:xfrm>
            <a:off x="11571382" y="6348120"/>
            <a:ext cx="537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xima Nova Cond Semibold" panose="02000506030000020004" pitchFamily="50" charset="0"/>
                <a:ea typeface="+mn-ea"/>
                <a:cs typeface="+mn-cs"/>
              </a:rPr>
              <a:t>3</a:t>
            </a:r>
            <a:endParaRPr kumimoji="0" lang="en-B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roxima Nova Cond Semibold" panose="02000506030000020004" pitchFamily="50" charset="0"/>
              <a:ea typeface="+mn-ea"/>
              <a:cs typeface="+mn-cs"/>
            </a:endParaRPr>
          </a:p>
        </p:txBody>
      </p:sp>
      <p:pic>
        <p:nvPicPr>
          <p:cNvPr id="23" name="Picture 4" descr="Image result for new energy group">
            <a:extLst>
              <a:ext uri="{FF2B5EF4-FFF2-40B4-BE49-F238E27FC236}">
                <a16:creationId xmlns:a16="http://schemas.microsoft.com/office/drawing/2014/main" id="{0FD4A102-238B-4B84-812E-470674C49C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7419" y="5726445"/>
            <a:ext cx="1296001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 descr="A close up of a logo&#10;&#10;Description automatically generated">
            <a:extLst>
              <a:ext uri="{FF2B5EF4-FFF2-40B4-BE49-F238E27FC236}">
                <a16:creationId xmlns:a16="http://schemas.microsoft.com/office/drawing/2014/main" id="{8E2C653A-AC65-4AB3-9FED-97F15FB6B3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687" y="5726445"/>
            <a:ext cx="1473895" cy="4320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97E4709-9D75-4713-86E4-B94BCCAE5A1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85" y="5726445"/>
            <a:ext cx="1661539" cy="432000"/>
          </a:xfrm>
          <a:prstGeom prst="rect">
            <a:avLst/>
          </a:prstGeom>
        </p:spPr>
      </p:pic>
      <p:pic>
        <p:nvPicPr>
          <p:cNvPr id="26" name="Picture 2" descr="Image result for tno innovation">
            <a:extLst>
              <a:ext uri="{FF2B5EF4-FFF2-40B4-BE49-F238E27FC236}">
                <a16:creationId xmlns:a16="http://schemas.microsoft.com/office/drawing/2014/main" id="{798259A3-75D8-403C-BC1B-2B1B286B55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484" y="5726445"/>
            <a:ext cx="1465982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Arrow: Pentagon 27">
            <a:extLst>
              <a:ext uri="{FF2B5EF4-FFF2-40B4-BE49-F238E27FC236}">
                <a16:creationId xmlns:a16="http://schemas.microsoft.com/office/drawing/2014/main" id="{220B1BA3-ECA2-4338-8D28-FCAAE28D1EFC}"/>
              </a:ext>
            </a:extLst>
          </p:cNvPr>
          <p:cNvSpPr/>
          <p:nvPr/>
        </p:nvSpPr>
        <p:spPr>
          <a:xfrm>
            <a:off x="471789" y="3095861"/>
            <a:ext cx="2335205" cy="1387692"/>
          </a:xfrm>
          <a:prstGeom prst="homePlate">
            <a:avLst/>
          </a:prstGeom>
          <a:solidFill>
            <a:srgbClr val="046C6C"/>
          </a:solidFill>
          <a:ln>
            <a:solidFill>
              <a:srgbClr val="046C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29" name="Arrow: Chevron 28">
            <a:extLst>
              <a:ext uri="{FF2B5EF4-FFF2-40B4-BE49-F238E27FC236}">
                <a16:creationId xmlns:a16="http://schemas.microsoft.com/office/drawing/2014/main" id="{91A6E5BE-8696-48E6-8BC1-4A6C7B1C1182}"/>
              </a:ext>
            </a:extLst>
          </p:cNvPr>
          <p:cNvSpPr/>
          <p:nvPr/>
        </p:nvSpPr>
        <p:spPr>
          <a:xfrm>
            <a:off x="2634615" y="3095861"/>
            <a:ext cx="2532807" cy="1387692"/>
          </a:xfrm>
          <a:prstGeom prst="chevron">
            <a:avLst/>
          </a:prstGeom>
          <a:solidFill>
            <a:srgbClr val="65A5A5"/>
          </a:solidFill>
          <a:ln>
            <a:solidFill>
              <a:srgbClr val="65A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>
              <a:solidFill>
                <a:schemeClr val="tx1"/>
              </a:solidFill>
            </a:endParaRPr>
          </a:p>
        </p:txBody>
      </p:sp>
      <p:sp>
        <p:nvSpPr>
          <p:cNvPr id="30" name="Arrow: Chevron 29">
            <a:extLst>
              <a:ext uri="{FF2B5EF4-FFF2-40B4-BE49-F238E27FC236}">
                <a16:creationId xmlns:a16="http://schemas.microsoft.com/office/drawing/2014/main" id="{1EF1D649-26CA-4F11-8EC5-6B7CED0766BA}"/>
              </a:ext>
            </a:extLst>
          </p:cNvPr>
          <p:cNvSpPr/>
          <p:nvPr/>
        </p:nvSpPr>
        <p:spPr>
          <a:xfrm>
            <a:off x="7859378" y="3053112"/>
            <a:ext cx="2266200" cy="1387692"/>
          </a:xfrm>
          <a:prstGeom prst="chevron">
            <a:avLst/>
          </a:prstGeom>
          <a:solidFill>
            <a:srgbClr val="D1E1A2"/>
          </a:solidFill>
          <a:ln>
            <a:solidFill>
              <a:srgbClr val="D1E1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>
              <a:solidFill>
                <a:schemeClr val="tx1"/>
              </a:solidFill>
            </a:endParaRPr>
          </a:p>
        </p:txBody>
      </p:sp>
      <p:sp>
        <p:nvSpPr>
          <p:cNvPr id="31" name="Arrow: Chevron 30">
            <a:extLst>
              <a:ext uri="{FF2B5EF4-FFF2-40B4-BE49-F238E27FC236}">
                <a16:creationId xmlns:a16="http://schemas.microsoft.com/office/drawing/2014/main" id="{F1C9B61E-E47B-4B86-8040-F8895CF03E19}"/>
              </a:ext>
            </a:extLst>
          </p:cNvPr>
          <p:cNvSpPr/>
          <p:nvPr/>
        </p:nvSpPr>
        <p:spPr>
          <a:xfrm>
            <a:off x="5012277" y="3053112"/>
            <a:ext cx="2532807" cy="1387692"/>
          </a:xfrm>
          <a:prstGeom prst="chevron">
            <a:avLst/>
          </a:prstGeom>
          <a:solidFill>
            <a:srgbClr val="B6D462"/>
          </a:solidFill>
          <a:ln>
            <a:solidFill>
              <a:srgbClr val="B6D4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>
              <a:solidFill>
                <a:schemeClr val="tx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9C4D342-DEC9-4B3C-AB15-F98E2AB5D4B5}"/>
              </a:ext>
            </a:extLst>
          </p:cNvPr>
          <p:cNvSpPr txBox="1"/>
          <p:nvPr/>
        </p:nvSpPr>
        <p:spPr>
          <a:xfrm>
            <a:off x="547285" y="3349242"/>
            <a:ext cx="18514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roxima Nova Cond" panose="02000506030000020004" pitchFamily="50" charset="0"/>
                <a:ea typeface="+mn-ea"/>
                <a:cs typeface="+mn-cs"/>
                <a:sym typeface="Helvetica"/>
              </a:rPr>
              <a:t>Investor-grade Energy-as-a-Service contract</a:t>
            </a:r>
            <a:endParaRPr kumimoji="0" lang="en-BE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roxima Nova Cond" panose="02000506030000020004" pitchFamily="50" charset="0"/>
              <a:ea typeface="+mn-ea"/>
              <a:cs typeface="+mn-cs"/>
              <a:sym typeface="Helvetica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C2B9C83-C353-4F0A-B380-0AF067A25BFB}"/>
              </a:ext>
            </a:extLst>
          </p:cNvPr>
          <p:cNvSpPr txBox="1"/>
          <p:nvPr/>
        </p:nvSpPr>
        <p:spPr>
          <a:xfrm>
            <a:off x="3347902" y="3203863"/>
            <a:ext cx="1497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roxima Nova Cond" panose="02000506030000020004" pitchFamily="50" charset="0"/>
                <a:ea typeface="+mn-ea"/>
                <a:cs typeface="+mn-cs"/>
                <a:sym typeface="Helvetica"/>
              </a:rPr>
              <a:t>Standardised risk assessment protocols</a:t>
            </a:r>
            <a:endParaRPr kumimoji="0" lang="en-BE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roxima Nova Cond" panose="02000506030000020004" pitchFamily="50" charset="0"/>
              <a:ea typeface="+mn-ea"/>
              <a:cs typeface="+mn-cs"/>
              <a:sym typeface="Helvetica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86A2632-8293-4973-9D5D-1F73355B499B}"/>
              </a:ext>
            </a:extLst>
          </p:cNvPr>
          <p:cNvSpPr txBox="1"/>
          <p:nvPr/>
        </p:nvSpPr>
        <p:spPr>
          <a:xfrm>
            <a:off x="5708330" y="3175772"/>
            <a:ext cx="1497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roxima Nova Cond" panose="02000506030000020004" pitchFamily="50" charset="0"/>
                <a:ea typeface="+mn-ea"/>
                <a:cs typeface="+mn-cs"/>
                <a:sym typeface="Helvetica"/>
              </a:rPr>
              <a:t>Project developer and pipeline growth</a:t>
            </a:r>
            <a:endParaRPr kumimoji="0" lang="en-BE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roxima Nova Cond" panose="02000506030000020004" pitchFamily="50" charset="0"/>
              <a:ea typeface="+mn-ea"/>
              <a:cs typeface="+mn-cs"/>
              <a:sym typeface="Helvetica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AE3820C-0F14-479F-88CD-3BF3F395EADB}"/>
              </a:ext>
            </a:extLst>
          </p:cNvPr>
          <p:cNvSpPr txBox="1"/>
          <p:nvPr/>
        </p:nvSpPr>
        <p:spPr>
          <a:xfrm>
            <a:off x="8522040" y="3472352"/>
            <a:ext cx="149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roxima Nova Cond" panose="02000506030000020004" pitchFamily="50" charset="0"/>
                <a:ea typeface="+mn-ea"/>
                <a:cs typeface="+mn-cs"/>
                <a:sym typeface="Helvetica"/>
              </a:rPr>
              <a:t>Securitization</a:t>
            </a:r>
            <a:r>
              <a:rPr kumimoji="0" lang="en-CH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roxima Nova Cond" panose="02000506030000020004" pitchFamily="50" charset="0"/>
                <a:ea typeface="+mn-ea"/>
                <a:cs typeface="+mn-cs"/>
                <a:sym typeface="Helvetica"/>
              </a:rPr>
              <a:t> of EE projects</a:t>
            </a:r>
            <a:endParaRPr kumimoji="0" lang="en-BE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Proxima Nova Cond" panose="02000506030000020004" pitchFamily="50" charset="0"/>
              <a:ea typeface="+mn-ea"/>
              <a:cs typeface="+mn-cs"/>
              <a:sym typeface="Helvetica"/>
            </a:endParaRPr>
          </a:p>
        </p:txBody>
      </p:sp>
      <p:sp>
        <p:nvSpPr>
          <p:cNvPr id="36" name="Equals 35">
            <a:extLst>
              <a:ext uri="{FF2B5EF4-FFF2-40B4-BE49-F238E27FC236}">
                <a16:creationId xmlns:a16="http://schemas.microsoft.com/office/drawing/2014/main" id="{91AAB647-3836-4881-B635-383CCB05C2B4}"/>
              </a:ext>
            </a:extLst>
          </p:cNvPr>
          <p:cNvSpPr/>
          <p:nvPr/>
        </p:nvSpPr>
        <p:spPr>
          <a:xfrm>
            <a:off x="7664191" y="3510139"/>
            <a:ext cx="553046" cy="419100"/>
          </a:xfrm>
          <a:prstGeom prst="mathEqual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FB0EF0C-3C1D-43E5-8C13-1AE1AFF0AD97}"/>
              </a:ext>
            </a:extLst>
          </p:cNvPr>
          <p:cNvSpPr/>
          <p:nvPr/>
        </p:nvSpPr>
        <p:spPr>
          <a:xfrm>
            <a:off x="1148854" y="4902370"/>
            <a:ext cx="1394934" cy="3727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"/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Proxima Nova Cn Rg" panose="0200050603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Scalability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B1DD07D3-8B87-41D4-B095-7DA46F5D4971}"/>
              </a:ext>
            </a:extLst>
          </p:cNvPr>
          <p:cNvSpPr/>
          <p:nvPr/>
        </p:nvSpPr>
        <p:spPr>
          <a:xfrm>
            <a:off x="3712620" y="4906840"/>
            <a:ext cx="2649636" cy="3727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"/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Proxima Nova Cn Rg" panose="0200050603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Accelerated deal closure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F79BC99-6696-4735-843F-E52D11F24AC5}"/>
              </a:ext>
            </a:extLst>
          </p:cNvPr>
          <p:cNvSpPr/>
          <p:nvPr/>
        </p:nvSpPr>
        <p:spPr>
          <a:xfrm>
            <a:off x="7252068" y="4897831"/>
            <a:ext cx="1783565" cy="3727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"/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Proxima Nova Cn Rg" panose="0200050603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Market growth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FF0D28A-BE64-412C-8164-6360264CA712}"/>
              </a:ext>
            </a:extLst>
          </p:cNvPr>
          <p:cNvSpPr txBox="1"/>
          <p:nvPr/>
        </p:nvSpPr>
        <p:spPr>
          <a:xfrm>
            <a:off x="161857" y="1263802"/>
            <a:ext cx="57628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3600" b="0" i="0" u="none" strike="noStrike" kern="1200" cap="none" spc="0" normalizeH="0" baseline="0" noProof="0" dirty="0">
                <a:ln>
                  <a:noFill/>
                </a:ln>
                <a:solidFill>
                  <a:srgbClr val="B6D462"/>
                </a:solidFill>
                <a:effectLst/>
                <a:uLnTx/>
                <a:uFillTx/>
                <a:latin typeface="Proxima Nova Cond Semibold" panose="02000506030000020004" pitchFamily="50" charset="0"/>
                <a:ea typeface="+mn-ea"/>
                <a:cs typeface="+mn-cs"/>
              </a:rPr>
              <a:t>LAUNCH H2020</a:t>
            </a:r>
            <a:endParaRPr kumimoji="0" lang="en-BE" sz="3600" b="0" i="0" u="none" strike="noStrike" kern="1200" cap="none" spc="0" normalizeH="0" baseline="0" noProof="0" dirty="0">
              <a:ln>
                <a:noFill/>
              </a:ln>
              <a:solidFill>
                <a:srgbClr val="B6D462"/>
              </a:solidFill>
              <a:effectLst/>
              <a:uLnTx/>
              <a:uFillTx/>
              <a:latin typeface="Proxima Nova Cond Semibold" panose="02000506030000020004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6849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6C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2A99116C-7A0A-4CF1-ACA6-B33AE0EE25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60" y="201048"/>
            <a:ext cx="956792" cy="75588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AF996B8-8EAB-4F15-B542-F0B8E818086E}"/>
              </a:ext>
            </a:extLst>
          </p:cNvPr>
          <p:cNvSpPr/>
          <p:nvPr/>
        </p:nvSpPr>
        <p:spPr>
          <a:xfrm>
            <a:off x="6549656" y="328882"/>
            <a:ext cx="5642344" cy="500214"/>
          </a:xfrm>
          <a:prstGeom prst="rect">
            <a:avLst/>
          </a:prstGeom>
          <a:solidFill>
            <a:srgbClr val="B6D4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ECBC918-42F5-4C58-8ACE-E5DF90EF64B8}"/>
              </a:ext>
            </a:extLst>
          </p:cNvPr>
          <p:cNvSpPr/>
          <p:nvPr/>
        </p:nvSpPr>
        <p:spPr>
          <a:xfrm>
            <a:off x="0" y="1275907"/>
            <a:ext cx="10611293" cy="50722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>
                <a:latin typeface="Proxima Nova Cn Rg" panose="02000506030000020004" pitchFamily="50" charset="0"/>
              </a:rPr>
              <a:t>12bn+ € AUM</a:t>
            </a:r>
            <a:endParaRPr kumimoji="0" lang="en-B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92C8E57-6E2B-4199-9B6B-DFD409947524}"/>
              </a:ext>
            </a:extLst>
          </p:cNvPr>
          <p:cNvSpPr txBox="1"/>
          <p:nvPr/>
        </p:nvSpPr>
        <p:spPr>
          <a:xfrm>
            <a:off x="6632944" y="394323"/>
            <a:ext cx="54757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xima Nova Cond Semibold" panose="02000506030000020004" pitchFamily="50" charset="0"/>
                <a:ea typeface="+mn-ea"/>
                <a:cs typeface="+mn-cs"/>
              </a:rPr>
              <a:t>Large scale aggregation of Sustainable Energy Assets</a:t>
            </a:r>
            <a:endParaRPr kumimoji="0" lang="en-BE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roxima Nova Cond Semibold" panose="02000506030000020004" pitchFamily="50" charset="0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84F9692-DFC5-4E11-9EF6-A0C482F2B986}"/>
              </a:ext>
            </a:extLst>
          </p:cNvPr>
          <p:cNvSpPr txBox="1"/>
          <p:nvPr/>
        </p:nvSpPr>
        <p:spPr>
          <a:xfrm>
            <a:off x="161857" y="1263802"/>
            <a:ext cx="57628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B6D462"/>
                </a:solidFill>
                <a:effectLst/>
                <a:uLnTx/>
                <a:uFillTx/>
                <a:latin typeface="Proxima Nova Cond Semibold" panose="02000506030000020004" pitchFamily="50" charset="0"/>
                <a:ea typeface="+mn-ea"/>
                <a:cs typeface="+mn-cs"/>
              </a:rPr>
              <a:t>Key achievements</a:t>
            </a:r>
            <a:endParaRPr kumimoji="0" lang="en-BE" sz="3600" b="0" i="0" u="none" strike="noStrike" kern="1200" cap="none" spc="0" normalizeH="0" baseline="0" noProof="0" dirty="0">
              <a:ln>
                <a:noFill/>
              </a:ln>
              <a:solidFill>
                <a:srgbClr val="B6D462"/>
              </a:solidFill>
              <a:effectLst/>
              <a:uLnTx/>
              <a:uFillTx/>
              <a:latin typeface="Proxima Nova Cond Semibold" panose="02000506030000020004" pitchFamily="50" charset="0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AC0FD9-23B2-4782-9E22-BD067D8E4D56}"/>
              </a:ext>
            </a:extLst>
          </p:cNvPr>
          <p:cNvSpPr/>
          <p:nvPr/>
        </p:nvSpPr>
        <p:spPr>
          <a:xfrm>
            <a:off x="0" y="6300216"/>
            <a:ext cx="10611292" cy="83520"/>
          </a:xfrm>
          <a:prstGeom prst="rect">
            <a:avLst/>
          </a:prstGeom>
          <a:solidFill>
            <a:srgbClr val="B6D4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0473251-4475-4A5E-A7CE-D6406A2BCD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26" y="6468268"/>
            <a:ext cx="430669" cy="287037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8350C89A-F3D9-4C84-8042-C4E8341FDDD4}"/>
              </a:ext>
            </a:extLst>
          </p:cNvPr>
          <p:cNvSpPr/>
          <p:nvPr/>
        </p:nvSpPr>
        <p:spPr>
          <a:xfrm>
            <a:off x="662095" y="6473286"/>
            <a:ext cx="8965807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xima Nova Cond" panose="02000506030000020004" pitchFamily="50" charset="0"/>
                <a:ea typeface="+mn-ea"/>
                <a:cs typeface="+mn-cs"/>
              </a:rPr>
              <a:t>This project has received funding from the European Union’s Horizon 2020 research and innovation programme under grant agreement No 847048.</a:t>
            </a:r>
            <a:endParaRPr kumimoji="0" lang="en-BE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roxima Nova Cond" panose="02000506030000020004" pitchFamily="50" charset="0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FE71F8C-98C1-4F63-9DC9-7DE9AF09E9AA}"/>
              </a:ext>
            </a:extLst>
          </p:cNvPr>
          <p:cNvSpPr/>
          <p:nvPr/>
        </p:nvSpPr>
        <p:spPr>
          <a:xfrm>
            <a:off x="11465054" y="6348120"/>
            <a:ext cx="726945" cy="369332"/>
          </a:xfrm>
          <a:prstGeom prst="rect">
            <a:avLst/>
          </a:prstGeom>
          <a:solidFill>
            <a:srgbClr val="B6D462"/>
          </a:solidFill>
          <a:ln>
            <a:solidFill>
              <a:srgbClr val="B6D4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99D3B12-0663-40E8-9430-7B6C7016E903}"/>
              </a:ext>
            </a:extLst>
          </p:cNvPr>
          <p:cNvSpPr txBox="1"/>
          <p:nvPr/>
        </p:nvSpPr>
        <p:spPr>
          <a:xfrm>
            <a:off x="11571382" y="6348120"/>
            <a:ext cx="537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H" dirty="0">
                <a:solidFill>
                  <a:prstClr val="white"/>
                </a:solidFill>
                <a:latin typeface="Proxima Nova Cond Semibold" panose="02000506030000020004" pitchFamily="50" charset="0"/>
              </a:rPr>
              <a:t>4</a:t>
            </a:r>
            <a:endParaRPr kumimoji="0" lang="en-B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roxima Nova Cond Semibold" panose="02000506030000020004" pitchFamily="50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209951E-3EEB-435E-8787-FDFEC84256C5}"/>
              </a:ext>
            </a:extLst>
          </p:cNvPr>
          <p:cNvSpPr txBox="1"/>
          <p:nvPr/>
        </p:nvSpPr>
        <p:spPr>
          <a:xfrm>
            <a:off x="1690034" y="2244682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latin typeface="Proxima Nova Cn Rg" panose="02000506030000020004" pitchFamily="50" charset="0"/>
              </a:rPr>
              <a:t>360+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1177DD0-F3CF-4FBC-A988-153E17BF717D}"/>
              </a:ext>
            </a:extLst>
          </p:cNvPr>
          <p:cNvSpPr txBox="1"/>
          <p:nvPr/>
        </p:nvSpPr>
        <p:spPr>
          <a:xfrm>
            <a:off x="1082891" y="2801422"/>
            <a:ext cx="2890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latin typeface="Proxima Nova Cn Rg" panose="02000506030000020004" pitchFamily="50" charset="0"/>
              </a:rPr>
              <a:t>Stakeholders engaged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9CD921C-B939-42EB-A3DD-66C08B6E49EC}"/>
              </a:ext>
            </a:extLst>
          </p:cNvPr>
          <p:cNvSpPr txBox="1"/>
          <p:nvPr/>
        </p:nvSpPr>
        <p:spPr>
          <a:xfrm>
            <a:off x="4540255" y="2156112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latin typeface="Proxima Nova Cn Rg" panose="02000506030000020004" pitchFamily="50" charset="0"/>
              </a:rPr>
              <a:t>25+ 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34BB5D5-2B75-463A-9A02-EDE9347A1F38}"/>
              </a:ext>
            </a:extLst>
          </p:cNvPr>
          <p:cNvSpPr txBox="1"/>
          <p:nvPr/>
        </p:nvSpPr>
        <p:spPr>
          <a:xfrm>
            <a:off x="3439905" y="2721831"/>
            <a:ext cx="3777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latin typeface="Proxima Nova Cn Rg" panose="02000506030000020004" pitchFamily="50" charset="0"/>
              </a:rPr>
              <a:t>Members of the</a:t>
            </a:r>
          </a:p>
          <a:p>
            <a:pPr algn="ctr"/>
            <a:r>
              <a:rPr lang="it-IT" dirty="0">
                <a:latin typeface="Proxima Nova Cn Rg" panose="02000506030000020004" pitchFamily="50" charset="0"/>
              </a:rPr>
              <a:t>Investor Board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1E9B711-D351-4933-8A4F-27E8C19F6E39}"/>
              </a:ext>
            </a:extLst>
          </p:cNvPr>
          <p:cNvSpPr txBox="1"/>
          <p:nvPr/>
        </p:nvSpPr>
        <p:spPr>
          <a:xfrm>
            <a:off x="6946909" y="2383305"/>
            <a:ext cx="324355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200" b="1" dirty="0">
                <a:latin typeface="Proxima Nova Cn Rg" panose="02000506030000020004" pitchFamily="50" charset="0"/>
              </a:rPr>
              <a:t>12bn+ € AUM</a:t>
            </a:r>
            <a:endParaRPr lang="it-IT" sz="3200" b="1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A1B1130-D63B-4FB9-94D1-ED47E2300D4E}"/>
              </a:ext>
            </a:extLst>
          </p:cNvPr>
          <p:cNvSpPr txBox="1"/>
          <p:nvPr/>
        </p:nvSpPr>
        <p:spPr>
          <a:xfrm>
            <a:off x="6549656" y="2915844"/>
            <a:ext cx="3777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latin typeface="Proxima Nova Cn Rg" panose="02000506030000020004" pitchFamily="50" charset="0"/>
              </a:rPr>
              <a:t>Represented in the </a:t>
            </a:r>
          </a:p>
          <a:p>
            <a:pPr algn="ctr"/>
            <a:r>
              <a:rPr lang="it-IT" dirty="0">
                <a:latin typeface="Proxima Nova Cn Rg" panose="02000506030000020004" pitchFamily="50" charset="0"/>
              </a:rPr>
              <a:t>Investor Board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3A6D503-BD30-449F-A0EA-D4B33D7C8DE2}"/>
              </a:ext>
            </a:extLst>
          </p:cNvPr>
          <p:cNvSpPr txBox="1"/>
          <p:nvPr/>
        </p:nvSpPr>
        <p:spPr>
          <a:xfrm>
            <a:off x="-367772" y="3937170"/>
            <a:ext cx="3777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err="1">
                <a:latin typeface="Proxima Nova Cn Rg" panose="02000506030000020004" pitchFamily="50" charset="0"/>
              </a:rPr>
              <a:t>Projected</a:t>
            </a:r>
            <a:r>
              <a:rPr lang="it-IT" dirty="0">
                <a:latin typeface="Proxima Nova Cn Rg" panose="02000506030000020004" pitchFamily="50" charset="0"/>
              </a:rPr>
              <a:t> investments </a:t>
            </a:r>
          </a:p>
          <a:p>
            <a:pPr algn="ctr"/>
            <a:r>
              <a:rPr lang="it-IT" dirty="0">
                <a:latin typeface="Proxima Nova Cn Rg" panose="02000506030000020004" pitchFamily="50" charset="0"/>
              </a:rPr>
              <a:t>triggered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DFA1B1D-1EB8-4139-8D22-049E28CE2828}"/>
              </a:ext>
            </a:extLst>
          </p:cNvPr>
          <p:cNvSpPr txBox="1"/>
          <p:nvPr/>
        </p:nvSpPr>
        <p:spPr>
          <a:xfrm>
            <a:off x="2147361" y="4388694"/>
            <a:ext cx="3777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Cn Rg" panose="02000506030000020004" pitchFamily="50" charset="0"/>
                <a:ea typeface="+mn-ea"/>
                <a:cs typeface="+mn-cs"/>
              </a:rPr>
              <a:t>Sisters projects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331D697-3E20-467E-B3D7-E258212B3392}"/>
              </a:ext>
            </a:extLst>
          </p:cNvPr>
          <p:cNvSpPr txBox="1"/>
          <p:nvPr/>
        </p:nvSpPr>
        <p:spPr>
          <a:xfrm>
            <a:off x="3069157" y="3784456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Cn Rg" panose="02000506030000020004" pitchFamily="50" charset="0"/>
                <a:ea typeface="+mn-ea"/>
                <a:cs typeface="+mn-cs"/>
              </a:rPr>
              <a:t>9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2CF79A4-23F6-4631-A5FC-B8C44BABD507}"/>
              </a:ext>
            </a:extLst>
          </p:cNvPr>
          <p:cNvSpPr txBox="1"/>
          <p:nvPr/>
        </p:nvSpPr>
        <p:spPr>
          <a:xfrm>
            <a:off x="3364566" y="5543525"/>
            <a:ext cx="3777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Cn Rg" panose="02000506030000020004" pitchFamily="50" charset="0"/>
                <a:ea typeface="+mn-ea"/>
                <a:cs typeface="+mn-cs"/>
              </a:rPr>
              <a:t>Events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Cn Rg" panose="02000506030000020004" pitchFamily="50" charset="0"/>
                <a:ea typeface="+mn-ea"/>
                <a:cs typeface="+mn-cs"/>
              </a:rPr>
              <a:t>attended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Cn Rg" panose="02000506030000020004" pitchFamily="50" charset="0"/>
                <a:ea typeface="+mn-ea"/>
                <a:cs typeface="+mn-cs"/>
              </a:rPr>
              <a:t> </a:t>
            </a:r>
            <a:endParaRPr kumimoji="0" lang="en-CH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roxima Nova Cn Rg" panose="02000506030000020004" pitchFamily="50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Cn Rg" panose="02000506030000020004" pitchFamily="50" charset="0"/>
                <a:ea typeface="+mn-ea"/>
                <a:cs typeface="+mn-cs"/>
              </a:rPr>
              <a:t>&amp; (co)organized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833BB15-DFAB-47C6-9A83-3A5932FE007D}"/>
              </a:ext>
            </a:extLst>
          </p:cNvPr>
          <p:cNvSpPr txBox="1"/>
          <p:nvPr/>
        </p:nvSpPr>
        <p:spPr>
          <a:xfrm>
            <a:off x="4376938" y="5009924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Cn Rg" panose="02000506030000020004" pitchFamily="50" charset="0"/>
                <a:ea typeface="+mn-ea"/>
                <a:cs typeface="+mn-cs"/>
              </a:rPr>
              <a:t>&gt; 30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2F60E0D-9E55-4E0C-BC9F-4408959AB13F}"/>
              </a:ext>
            </a:extLst>
          </p:cNvPr>
          <p:cNvSpPr txBox="1"/>
          <p:nvPr/>
        </p:nvSpPr>
        <p:spPr>
          <a:xfrm>
            <a:off x="7433790" y="5488700"/>
            <a:ext cx="3777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Cn Rg" panose="02000506030000020004" pitchFamily="50" charset="0"/>
                <a:ea typeface="+mn-ea"/>
                <a:cs typeface="+mn-cs"/>
              </a:rPr>
              <a:t>Twitter followers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3685B9E-0657-43A5-A809-23A9A4132A1E}"/>
              </a:ext>
            </a:extLst>
          </p:cNvPr>
          <p:cNvSpPr txBox="1"/>
          <p:nvPr/>
        </p:nvSpPr>
        <p:spPr>
          <a:xfrm>
            <a:off x="8446162" y="4955099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Cn Rg" panose="02000506030000020004" pitchFamily="50" charset="0"/>
                <a:ea typeface="+mn-ea"/>
                <a:cs typeface="+mn-cs"/>
              </a:rPr>
              <a:t>500</a:t>
            </a:r>
            <a:endParaRPr kumimoji="0" lang="it-IT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roxima Nova Cn Rg" panose="02000506030000020004" pitchFamily="50" charset="0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7433922-7D5B-4796-A0D6-E97E2C364CD9}"/>
              </a:ext>
            </a:extLst>
          </p:cNvPr>
          <p:cNvSpPr txBox="1"/>
          <p:nvPr/>
        </p:nvSpPr>
        <p:spPr>
          <a:xfrm>
            <a:off x="333299" y="3420886"/>
            <a:ext cx="23291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sz="3200" b="1" dirty="0">
                <a:latin typeface="Proxima Nova Cn Rg" panose="02000506030000020004" pitchFamily="50" charset="0"/>
              </a:rPr>
              <a:t>15-20m €</a:t>
            </a:r>
            <a:endParaRPr lang="it-IT" sz="3200" b="1" dirty="0">
              <a:latin typeface="Proxima Nova Cn Rg" panose="02000506030000020004" pitchFamily="50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7FFD16F-AB48-48E7-9CA3-2FB4A38BFA89}"/>
              </a:ext>
            </a:extLst>
          </p:cNvPr>
          <p:cNvSpPr txBox="1"/>
          <p:nvPr/>
        </p:nvSpPr>
        <p:spPr>
          <a:xfrm>
            <a:off x="5365314" y="4340825"/>
            <a:ext cx="3116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latin typeface="Proxima Nova Cn Rg" panose="02000506030000020004" pitchFamily="50" charset="0"/>
              </a:rPr>
              <a:t>Project</a:t>
            </a:r>
            <a:r>
              <a:rPr lang="en-CH" dirty="0">
                <a:latin typeface="Proxima Nova Cn Rg" panose="02000506030000020004" pitchFamily="50" charset="0"/>
              </a:rPr>
              <a:t> volume</a:t>
            </a:r>
            <a:r>
              <a:rPr lang="it-IT" dirty="0">
                <a:latin typeface="Proxima Nova Cn Rg" panose="02000506030000020004" pitchFamily="50" charset="0"/>
              </a:rPr>
              <a:t> </a:t>
            </a:r>
            <a:r>
              <a:rPr lang="en-CH" dirty="0">
                <a:latin typeface="Proxima Nova Cn Rg" panose="02000506030000020004" pitchFamily="50" charset="0"/>
              </a:rPr>
              <a:t>impacted by LAUNCH materials</a:t>
            </a:r>
            <a:r>
              <a:rPr lang="it-IT" dirty="0">
                <a:latin typeface="Proxima Nova Cn Rg" panose="02000506030000020004" pitchFamily="50" charset="0"/>
              </a:rPr>
              <a:t> 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E9FDE97-119C-46DF-A75A-7A84C9145EF1}"/>
              </a:ext>
            </a:extLst>
          </p:cNvPr>
          <p:cNvSpPr txBox="1"/>
          <p:nvPr/>
        </p:nvSpPr>
        <p:spPr>
          <a:xfrm>
            <a:off x="5758924" y="3815439"/>
            <a:ext cx="23291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sz="3200" b="1" dirty="0">
                <a:latin typeface="Proxima Nova Cn Rg" panose="02000506030000020004" pitchFamily="50" charset="0"/>
              </a:rPr>
              <a:t>50m+ €</a:t>
            </a:r>
            <a:endParaRPr lang="it-IT" sz="3200" b="1" dirty="0">
              <a:latin typeface="Proxima Nova Cn Rg" panose="02000506030000020004" pitchFamily="50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7BE0D1F-78FF-4CB7-92D1-2299F098643C}"/>
              </a:ext>
            </a:extLst>
          </p:cNvPr>
          <p:cNvSpPr txBox="1"/>
          <p:nvPr/>
        </p:nvSpPr>
        <p:spPr>
          <a:xfrm>
            <a:off x="-104818" y="5488700"/>
            <a:ext cx="3777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Cn Rg" panose="02000506030000020004" pitchFamily="50" charset="0"/>
                <a:ea typeface="+mn-ea"/>
                <a:cs typeface="+mn-cs"/>
              </a:rPr>
              <a:t>Languages in which LAUNCH material is available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roxima Nova Cn Rg" panose="02000506030000020004" pitchFamily="50" charset="0"/>
              <a:ea typeface="+mn-ea"/>
              <a:cs typeface="+mn-cs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F926B08-F5D9-4CB6-9340-EE69B2BCC760}"/>
              </a:ext>
            </a:extLst>
          </p:cNvPr>
          <p:cNvSpPr txBox="1"/>
          <p:nvPr/>
        </p:nvSpPr>
        <p:spPr>
          <a:xfrm>
            <a:off x="816978" y="4884462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Cn Rg" panose="02000506030000020004" pitchFamily="50" charset="0"/>
                <a:ea typeface="+mn-ea"/>
                <a:cs typeface="+mn-cs"/>
              </a:rPr>
              <a:t>6</a:t>
            </a:r>
            <a:endParaRPr kumimoji="0" lang="it-IT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roxima Nova Cn Rg" panose="02000506030000020004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24083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6C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2A99116C-7A0A-4CF1-ACA6-B33AE0EE25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60" y="201048"/>
            <a:ext cx="956792" cy="75588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ECBC918-42F5-4C58-8ACE-E5DF90EF64B8}"/>
              </a:ext>
            </a:extLst>
          </p:cNvPr>
          <p:cNvSpPr/>
          <p:nvPr/>
        </p:nvSpPr>
        <p:spPr>
          <a:xfrm>
            <a:off x="0" y="1275907"/>
            <a:ext cx="10611293" cy="50722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xima Nova Cn Rg" panose="02000506030000020004" pitchFamily="50" charset="0"/>
                <a:ea typeface="+mn-ea"/>
                <a:cs typeface="+mn-cs"/>
              </a:rPr>
              <a:t>12bn+ € AUM</a:t>
            </a:r>
            <a:endParaRPr kumimoji="0" lang="en-B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AC0FD9-23B2-4782-9E22-BD067D8E4D56}"/>
              </a:ext>
            </a:extLst>
          </p:cNvPr>
          <p:cNvSpPr/>
          <p:nvPr/>
        </p:nvSpPr>
        <p:spPr>
          <a:xfrm>
            <a:off x="0" y="6300216"/>
            <a:ext cx="10611292" cy="83520"/>
          </a:xfrm>
          <a:prstGeom prst="rect">
            <a:avLst/>
          </a:prstGeom>
          <a:solidFill>
            <a:srgbClr val="B6D4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0473251-4475-4A5E-A7CE-D6406A2BCD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26" y="6468268"/>
            <a:ext cx="430669" cy="287037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8350C89A-F3D9-4C84-8042-C4E8341FDDD4}"/>
              </a:ext>
            </a:extLst>
          </p:cNvPr>
          <p:cNvSpPr/>
          <p:nvPr/>
        </p:nvSpPr>
        <p:spPr>
          <a:xfrm>
            <a:off x="662095" y="6473286"/>
            <a:ext cx="8965807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xima Nova Cond" panose="02000506030000020004" pitchFamily="50" charset="0"/>
                <a:ea typeface="+mn-ea"/>
                <a:cs typeface="+mn-cs"/>
              </a:rPr>
              <a:t>This project has received funding from the European Union’s Horizon 2020 research and innovation programme under grant agreement No 847048.</a:t>
            </a:r>
            <a:endParaRPr kumimoji="0" lang="en-BE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roxima Nova Cond" panose="02000506030000020004" pitchFamily="50" charset="0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FE71F8C-98C1-4F63-9DC9-7DE9AF09E9AA}"/>
              </a:ext>
            </a:extLst>
          </p:cNvPr>
          <p:cNvSpPr/>
          <p:nvPr/>
        </p:nvSpPr>
        <p:spPr>
          <a:xfrm>
            <a:off x="11465054" y="6348120"/>
            <a:ext cx="726945" cy="369332"/>
          </a:xfrm>
          <a:prstGeom prst="rect">
            <a:avLst/>
          </a:prstGeom>
          <a:solidFill>
            <a:srgbClr val="B6D462"/>
          </a:solidFill>
          <a:ln>
            <a:solidFill>
              <a:srgbClr val="B6D4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99D3B12-0663-40E8-9430-7B6C7016E903}"/>
              </a:ext>
            </a:extLst>
          </p:cNvPr>
          <p:cNvSpPr txBox="1"/>
          <p:nvPr/>
        </p:nvSpPr>
        <p:spPr>
          <a:xfrm>
            <a:off x="11571382" y="6348120"/>
            <a:ext cx="537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xima Nova Cond Semibold" panose="02000506030000020004" pitchFamily="50" charset="0"/>
                <a:ea typeface="+mn-ea"/>
                <a:cs typeface="+mn-cs"/>
              </a:rPr>
              <a:t>5</a:t>
            </a:r>
            <a:endParaRPr kumimoji="0" lang="en-B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roxima Nova Cond Semibold" panose="02000506030000020004" pitchFamily="50" charset="0"/>
              <a:ea typeface="+mn-ea"/>
              <a:cs typeface="+mn-cs"/>
            </a:endParaRPr>
          </a:p>
        </p:txBody>
      </p:sp>
      <p:grpSp>
        <p:nvGrpSpPr>
          <p:cNvPr id="17" name="Group">
            <a:extLst>
              <a:ext uri="{FF2B5EF4-FFF2-40B4-BE49-F238E27FC236}">
                <a16:creationId xmlns:a16="http://schemas.microsoft.com/office/drawing/2014/main" id="{F3D9F762-F558-4407-AD07-03167F18B81C}"/>
              </a:ext>
            </a:extLst>
          </p:cNvPr>
          <p:cNvGrpSpPr/>
          <p:nvPr/>
        </p:nvGrpSpPr>
        <p:grpSpPr>
          <a:xfrm>
            <a:off x="2633830" y="-993440"/>
            <a:ext cx="6910617" cy="7230332"/>
            <a:chOff x="-7" y="-1"/>
            <a:chExt cx="4312154" cy="3522877"/>
          </a:xfrm>
        </p:grpSpPr>
        <p:sp>
          <p:nvSpPr>
            <p:cNvPr id="20" name="Freeform 489">
              <a:extLst>
                <a:ext uri="{FF2B5EF4-FFF2-40B4-BE49-F238E27FC236}">
                  <a16:creationId xmlns:a16="http://schemas.microsoft.com/office/drawing/2014/main" id="{F5AC2ECE-8977-4389-98CE-492D6A0384F3}"/>
                </a:ext>
              </a:extLst>
            </p:cNvPr>
            <p:cNvSpPr/>
            <p:nvPr/>
          </p:nvSpPr>
          <p:spPr>
            <a:xfrm>
              <a:off x="1455666" y="2501410"/>
              <a:ext cx="1067759" cy="8829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8" h="21527" extrusionOk="0">
                  <a:moveTo>
                    <a:pt x="15611" y="18640"/>
                  </a:moveTo>
                  <a:cubicBezTo>
                    <a:pt x="15611" y="18640"/>
                    <a:pt x="15075" y="18367"/>
                    <a:pt x="14785" y="18445"/>
                  </a:cubicBezTo>
                  <a:cubicBezTo>
                    <a:pt x="14496" y="18523"/>
                    <a:pt x="14083" y="18796"/>
                    <a:pt x="14083" y="18796"/>
                  </a:cubicBezTo>
                  <a:cubicBezTo>
                    <a:pt x="14083" y="18796"/>
                    <a:pt x="13299" y="18913"/>
                    <a:pt x="12968" y="18913"/>
                  </a:cubicBezTo>
                  <a:cubicBezTo>
                    <a:pt x="12638" y="18913"/>
                    <a:pt x="12060" y="18289"/>
                    <a:pt x="11936" y="18406"/>
                  </a:cubicBezTo>
                  <a:cubicBezTo>
                    <a:pt x="11812" y="18523"/>
                    <a:pt x="11481" y="18874"/>
                    <a:pt x="11481" y="18874"/>
                  </a:cubicBezTo>
                  <a:cubicBezTo>
                    <a:pt x="10945" y="18562"/>
                    <a:pt x="10945" y="18562"/>
                    <a:pt x="10945" y="18562"/>
                  </a:cubicBezTo>
                  <a:cubicBezTo>
                    <a:pt x="10945" y="18562"/>
                    <a:pt x="10119" y="18757"/>
                    <a:pt x="10449" y="19225"/>
                  </a:cubicBezTo>
                  <a:cubicBezTo>
                    <a:pt x="10903" y="19848"/>
                    <a:pt x="11399" y="19654"/>
                    <a:pt x="11605" y="19732"/>
                  </a:cubicBezTo>
                  <a:cubicBezTo>
                    <a:pt x="11812" y="19809"/>
                    <a:pt x="12018" y="20121"/>
                    <a:pt x="12101" y="20277"/>
                  </a:cubicBezTo>
                  <a:cubicBezTo>
                    <a:pt x="12184" y="20433"/>
                    <a:pt x="13092" y="20823"/>
                    <a:pt x="13092" y="20823"/>
                  </a:cubicBezTo>
                  <a:cubicBezTo>
                    <a:pt x="13629" y="20667"/>
                    <a:pt x="13629" y="20667"/>
                    <a:pt x="13629" y="20667"/>
                  </a:cubicBezTo>
                  <a:cubicBezTo>
                    <a:pt x="13629" y="20667"/>
                    <a:pt x="14207" y="21486"/>
                    <a:pt x="14992" y="21525"/>
                  </a:cubicBezTo>
                  <a:cubicBezTo>
                    <a:pt x="15777" y="21564"/>
                    <a:pt x="15570" y="20901"/>
                    <a:pt x="15570" y="20901"/>
                  </a:cubicBezTo>
                  <a:cubicBezTo>
                    <a:pt x="15570" y="20901"/>
                    <a:pt x="15364" y="20238"/>
                    <a:pt x="15364" y="19965"/>
                  </a:cubicBezTo>
                  <a:cubicBezTo>
                    <a:pt x="15364" y="19693"/>
                    <a:pt x="15570" y="19303"/>
                    <a:pt x="15818" y="19108"/>
                  </a:cubicBezTo>
                  <a:cubicBezTo>
                    <a:pt x="16066" y="18913"/>
                    <a:pt x="15818" y="18250"/>
                    <a:pt x="15818" y="18250"/>
                  </a:cubicBezTo>
                  <a:lnTo>
                    <a:pt x="15611" y="18640"/>
                  </a:lnTo>
                  <a:close/>
                  <a:moveTo>
                    <a:pt x="4915" y="12129"/>
                  </a:moveTo>
                  <a:cubicBezTo>
                    <a:pt x="4419" y="12090"/>
                    <a:pt x="3924" y="12908"/>
                    <a:pt x="3593" y="12908"/>
                  </a:cubicBezTo>
                  <a:cubicBezTo>
                    <a:pt x="3263" y="12908"/>
                    <a:pt x="2808" y="12441"/>
                    <a:pt x="2808" y="12441"/>
                  </a:cubicBezTo>
                  <a:cubicBezTo>
                    <a:pt x="2643" y="12869"/>
                    <a:pt x="2643" y="12869"/>
                    <a:pt x="2643" y="12869"/>
                  </a:cubicBezTo>
                  <a:cubicBezTo>
                    <a:pt x="2643" y="12869"/>
                    <a:pt x="3263" y="13376"/>
                    <a:pt x="3263" y="13766"/>
                  </a:cubicBezTo>
                  <a:cubicBezTo>
                    <a:pt x="3263" y="14156"/>
                    <a:pt x="3098" y="14819"/>
                    <a:pt x="3098" y="14819"/>
                  </a:cubicBezTo>
                  <a:cubicBezTo>
                    <a:pt x="3345" y="15092"/>
                    <a:pt x="3345" y="15092"/>
                    <a:pt x="3345" y="15092"/>
                  </a:cubicBezTo>
                  <a:cubicBezTo>
                    <a:pt x="3015" y="15287"/>
                    <a:pt x="3015" y="15287"/>
                    <a:pt x="3015" y="15287"/>
                  </a:cubicBezTo>
                  <a:cubicBezTo>
                    <a:pt x="3221" y="16495"/>
                    <a:pt x="3221" y="16495"/>
                    <a:pt x="3221" y="16495"/>
                  </a:cubicBezTo>
                  <a:cubicBezTo>
                    <a:pt x="2850" y="16495"/>
                    <a:pt x="2850" y="16495"/>
                    <a:pt x="2850" y="16495"/>
                  </a:cubicBezTo>
                  <a:cubicBezTo>
                    <a:pt x="3387" y="16924"/>
                    <a:pt x="3387" y="16924"/>
                    <a:pt x="3387" y="16924"/>
                  </a:cubicBezTo>
                  <a:cubicBezTo>
                    <a:pt x="4047" y="16924"/>
                    <a:pt x="4254" y="16106"/>
                    <a:pt x="4254" y="16106"/>
                  </a:cubicBezTo>
                  <a:cubicBezTo>
                    <a:pt x="4254" y="16106"/>
                    <a:pt x="4750" y="16729"/>
                    <a:pt x="5121" y="16456"/>
                  </a:cubicBezTo>
                  <a:cubicBezTo>
                    <a:pt x="5493" y="16183"/>
                    <a:pt x="5328" y="15482"/>
                    <a:pt x="5328" y="15482"/>
                  </a:cubicBezTo>
                  <a:cubicBezTo>
                    <a:pt x="5493" y="15092"/>
                    <a:pt x="5493" y="15092"/>
                    <a:pt x="5493" y="15092"/>
                  </a:cubicBezTo>
                  <a:cubicBezTo>
                    <a:pt x="5493" y="14429"/>
                    <a:pt x="5493" y="14429"/>
                    <a:pt x="5493" y="14429"/>
                  </a:cubicBezTo>
                  <a:cubicBezTo>
                    <a:pt x="5493" y="14429"/>
                    <a:pt x="5245" y="14351"/>
                    <a:pt x="5286" y="14156"/>
                  </a:cubicBezTo>
                  <a:cubicBezTo>
                    <a:pt x="5328" y="13961"/>
                    <a:pt x="5782" y="13961"/>
                    <a:pt x="5782" y="13688"/>
                  </a:cubicBezTo>
                  <a:cubicBezTo>
                    <a:pt x="5782" y="13415"/>
                    <a:pt x="5410" y="12168"/>
                    <a:pt x="4915" y="12129"/>
                  </a:cubicBezTo>
                  <a:close/>
                  <a:moveTo>
                    <a:pt x="21270" y="14117"/>
                  </a:moveTo>
                  <a:cubicBezTo>
                    <a:pt x="20939" y="13766"/>
                    <a:pt x="19865" y="13103"/>
                    <a:pt x="19865" y="13103"/>
                  </a:cubicBezTo>
                  <a:cubicBezTo>
                    <a:pt x="18626" y="12480"/>
                    <a:pt x="18626" y="12480"/>
                    <a:pt x="18626" y="12480"/>
                  </a:cubicBezTo>
                  <a:cubicBezTo>
                    <a:pt x="18626" y="12480"/>
                    <a:pt x="16437" y="11973"/>
                    <a:pt x="16603" y="11622"/>
                  </a:cubicBezTo>
                  <a:cubicBezTo>
                    <a:pt x="16768" y="11271"/>
                    <a:pt x="17140" y="11232"/>
                    <a:pt x="17098" y="10920"/>
                  </a:cubicBezTo>
                  <a:cubicBezTo>
                    <a:pt x="17057" y="10608"/>
                    <a:pt x="15075" y="10530"/>
                    <a:pt x="15075" y="10530"/>
                  </a:cubicBezTo>
                  <a:cubicBezTo>
                    <a:pt x="15075" y="10530"/>
                    <a:pt x="14496" y="10335"/>
                    <a:pt x="13794" y="9672"/>
                  </a:cubicBezTo>
                  <a:cubicBezTo>
                    <a:pt x="13092" y="9009"/>
                    <a:pt x="12844" y="8386"/>
                    <a:pt x="12844" y="8386"/>
                  </a:cubicBezTo>
                  <a:cubicBezTo>
                    <a:pt x="12844" y="8386"/>
                    <a:pt x="12638" y="7450"/>
                    <a:pt x="12225" y="7216"/>
                  </a:cubicBezTo>
                  <a:cubicBezTo>
                    <a:pt x="11812" y="6982"/>
                    <a:pt x="11358" y="6592"/>
                    <a:pt x="11358" y="6592"/>
                  </a:cubicBezTo>
                  <a:cubicBezTo>
                    <a:pt x="10284" y="5734"/>
                    <a:pt x="10284" y="5734"/>
                    <a:pt x="10284" y="5734"/>
                  </a:cubicBezTo>
                  <a:cubicBezTo>
                    <a:pt x="10284" y="5734"/>
                    <a:pt x="9706" y="4877"/>
                    <a:pt x="9912" y="4799"/>
                  </a:cubicBezTo>
                  <a:cubicBezTo>
                    <a:pt x="10119" y="4721"/>
                    <a:pt x="10449" y="4643"/>
                    <a:pt x="10449" y="4448"/>
                  </a:cubicBezTo>
                  <a:cubicBezTo>
                    <a:pt x="10449" y="4253"/>
                    <a:pt x="9747" y="3902"/>
                    <a:pt x="10077" y="3551"/>
                  </a:cubicBezTo>
                  <a:cubicBezTo>
                    <a:pt x="10408" y="3200"/>
                    <a:pt x="11358" y="2966"/>
                    <a:pt x="11358" y="2966"/>
                  </a:cubicBezTo>
                  <a:cubicBezTo>
                    <a:pt x="11936" y="2732"/>
                    <a:pt x="11936" y="2732"/>
                    <a:pt x="11936" y="2732"/>
                  </a:cubicBezTo>
                  <a:cubicBezTo>
                    <a:pt x="12142" y="1758"/>
                    <a:pt x="12142" y="1758"/>
                    <a:pt x="12142" y="1758"/>
                  </a:cubicBezTo>
                  <a:cubicBezTo>
                    <a:pt x="11812" y="1641"/>
                    <a:pt x="11812" y="1641"/>
                    <a:pt x="11812" y="1641"/>
                  </a:cubicBezTo>
                  <a:cubicBezTo>
                    <a:pt x="11812" y="1641"/>
                    <a:pt x="12142" y="1368"/>
                    <a:pt x="12018" y="1134"/>
                  </a:cubicBezTo>
                  <a:cubicBezTo>
                    <a:pt x="11894" y="939"/>
                    <a:pt x="10945" y="1095"/>
                    <a:pt x="10945" y="1095"/>
                  </a:cubicBezTo>
                  <a:cubicBezTo>
                    <a:pt x="10449" y="1095"/>
                    <a:pt x="10449" y="1095"/>
                    <a:pt x="10449" y="1095"/>
                  </a:cubicBezTo>
                  <a:cubicBezTo>
                    <a:pt x="10242" y="588"/>
                    <a:pt x="10242" y="588"/>
                    <a:pt x="10242" y="588"/>
                  </a:cubicBezTo>
                  <a:cubicBezTo>
                    <a:pt x="10036" y="588"/>
                    <a:pt x="10036" y="588"/>
                    <a:pt x="10036" y="588"/>
                  </a:cubicBezTo>
                  <a:cubicBezTo>
                    <a:pt x="10036" y="588"/>
                    <a:pt x="9995" y="42"/>
                    <a:pt x="9623" y="3"/>
                  </a:cubicBezTo>
                  <a:cubicBezTo>
                    <a:pt x="9210" y="-36"/>
                    <a:pt x="9127" y="315"/>
                    <a:pt x="9127" y="315"/>
                  </a:cubicBezTo>
                  <a:cubicBezTo>
                    <a:pt x="8054" y="237"/>
                    <a:pt x="8054" y="237"/>
                    <a:pt x="8054" y="237"/>
                  </a:cubicBezTo>
                  <a:cubicBezTo>
                    <a:pt x="7641" y="705"/>
                    <a:pt x="7641" y="705"/>
                    <a:pt x="7641" y="705"/>
                  </a:cubicBezTo>
                  <a:cubicBezTo>
                    <a:pt x="7393" y="549"/>
                    <a:pt x="7393" y="549"/>
                    <a:pt x="7393" y="549"/>
                  </a:cubicBezTo>
                  <a:cubicBezTo>
                    <a:pt x="6815" y="588"/>
                    <a:pt x="6815" y="588"/>
                    <a:pt x="6815" y="588"/>
                  </a:cubicBezTo>
                  <a:cubicBezTo>
                    <a:pt x="6732" y="1095"/>
                    <a:pt x="6732" y="1095"/>
                    <a:pt x="6732" y="1095"/>
                  </a:cubicBezTo>
                  <a:cubicBezTo>
                    <a:pt x="6732" y="1095"/>
                    <a:pt x="6649" y="939"/>
                    <a:pt x="6195" y="1017"/>
                  </a:cubicBezTo>
                  <a:cubicBezTo>
                    <a:pt x="5741" y="1095"/>
                    <a:pt x="6360" y="1524"/>
                    <a:pt x="6360" y="1524"/>
                  </a:cubicBezTo>
                  <a:cubicBezTo>
                    <a:pt x="6154" y="1758"/>
                    <a:pt x="6154" y="1758"/>
                    <a:pt x="6154" y="1758"/>
                  </a:cubicBezTo>
                  <a:cubicBezTo>
                    <a:pt x="5699" y="1563"/>
                    <a:pt x="5699" y="1563"/>
                    <a:pt x="5699" y="1563"/>
                  </a:cubicBezTo>
                  <a:cubicBezTo>
                    <a:pt x="5121" y="1680"/>
                    <a:pt x="5121" y="1680"/>
                    <a:pt x="5121" y="1680"/>
                  </a:cubicBezTo>
                  <a:cubicBezTo>
                    <a:pt x="4873" y="1212"/>
                    <a:pt x="4873" y="1212"/>
                    <a:pt x="4873" y="1212"/>
                  </a:cubicBezTo>
                  <a:cubicBezTo>
                    <a:pt x="4667" y="1835"/>
                    <a:pt x="4667" y="1835"/>
                    <a:pt x="4667" y="1835"/>
                  </a:cubicBezTo>
                  <a:cubicBezTo>
                    <a:pt x="4419" y="2069"/>
                    <a:pt x="4419" y="2069"/>
                    <a:pt x="4419" y="2069"/>
                  </a:cubicBezTo>
                  <a:cubicBezTo>
                    <a:pt x="4378" y="2654"/>
                    <a:pt x="4378" y="2654"/>
                    <a:pt x="4378" y="2654"/>
                  </a:cubicBezTo>
                  <a:cubicBezTo>
                    <a:pt x="3717" y="1991"/>
                    <a:pt x="3717" y="1991"/>
                    <a:pt x="3717" y="1991"/>
                  </a:cubicBezTo>
                  <a:cubicBezTo>
                    <a:pt x="3511" y="1952"/>
                    <a:pt x="3511" y="1952"/>
                    <a:pt x="3511" y="1952"/>
                  </a:cubicBezTo>
                  <a:cubicBezTo>
                    <a:pt x="3511" y="1952"/>
                    <a:pt x="3345" y="1368"/>
                    <a:pt x="3180" y="1368"/>
                  </a:cubicBezTo>
                  <a:cubicBezTo>
                    <a:pt x="3015" y="1368"/>
                    <a:pt x="2726" y="1602"/>
                    <a:pt x="2726" y="1602"/>
                  </a:cubicBezTo>
                  <a:cubicBezTo>
                    <a:pt x="2726" y="1602"/>
                    <a:pt x="2891" y="2030"/>
                    <a:pt x="2478" y="2381"/>
                  </a:cubicBezTo>
                  <a:cubicBezTo>
                    <a:pt x="2065" y="2693"/>
                    <a:pt x="1859" y="2186"/>
                    <a:pt x="1652" y="2186"/>
                  </a:cubicBezTo>
                  <a:cubicBezTo>
                    <a:pt x="1446" y="2186"/>
                    <a:pt x="1074" y="2459"/>
                    <a:pt x="1074" y="2459"/>
                  </a:cubicBezTo>
                  <a:cubicBezTo>
                    <a:pt x="785" y="2459"/>
                    <a:pt x="785" y="2459"/>
                    <a:pt x="785" y="2459"/>
                  </a:cubicBezTo>
                  <a:cubicBezTo>
                    <a:pt x="785" y="2615"/>
                    <a:pt x="372" y="2771"/>
                    <a:pt x="372" y="2771"/>
                  </a:cubicBezTo>
                  <a:cubicBezTo>
                    <a:pt x="702" y="3083"/>
                    <a:pt x="702" y="3083"/>
                    <a:pt x="702" y="3083"/>
                  </a:cubicBezTo>
                  <a:cubicBezTo>
                    <a:pt x="702" y="3083"/>
                    <a:pt x="1156" y="3239"/>
                    <a:pt x="1156" y="3590"/>
                  </a:cubicBezTo>
                  <a:cubicBezTo>
                    <a:pt x="1156" y="3941"/>
                    <a:pt x="372" y="3980"/>
                    <a:pt x="372" y="3980"/>
                  </a:cubicBezTo>
                  <a:cubicBezTo>
                    <a:pt x="0" y="4058"/>
                    <a:pt x="0" y="4058"/>
                    <a:pt x="0" y="4058"/>
                  </a:cubicBezTo>
                  <a:cubicBezTo>
                    <a:pt x="248" y="4565"/>
                    <a:pt x="248" y="4565"/>
                    <a:pt x="248" y="4565"/>
                  </a:cubicBezTo>
                  <a:cubicBezTo>
                    <a:pt x="537" y="4565"/>
                    <a:pt x="537" y="4565"/>
                    <a:pt x="537" y="4565"/>
                  </a:cubicBezTo>
                  <a:cubicBezTo>
                    <a:pt x="537" y="4565"/>
                    <a:pt x="702" y="4682"/>
                    <a:pt x="743" y="4877"/>
                  </a:cubicBezTo>
                  <a:cubicBezTo>
                    <a:pt x="785" y="5072"/>
                    <a:pt x="537" y="5072"/>
                    <a:pt x="496" y="5461"/>
                  </a:cubicBezTo>
                  <a:cubicBezTo>
                    <a:pt x="454" y="5851"/>
                    <a:pt x="1033" y="5890"/>
                    <a:pt x="1033" y="5890"/>
                  </a:cubicBezTo>
                  <a:cubicBezTo>
                    <a:pt x="1156" y="6124"/>
                    <a:pt x="1156" y="6124"/>
                    <a:pt x="1156" y="6124"/>
                  </a:cubicBezTo>
                  <a:cubicBezTo>
                    <a:pt x="1156" y="6124"/>
                    <a:pt x="1735" y="6046"/>
                    <a:pt x="1859" y="6202"/>
                  </a:cubicBezTo>
                  <a:cubicBezTo>
                    <a:pt x="1982" y="6358"/>
                    <a:pt x="1735" y="6748"/>
                    <a:pt x="1569" y="6748"/>
                  </a:cubicBezTo>
                  <a:cubicBezTo>
                    <a:pt x="1487" y="6748"/>
                    <a:pt x="1446" y="6826"/>
                    <a:pt x="1446" y="6943"/>
                  </a:cubicBezTo>
                  <a:cubicBezTo>
                    <a:pt x="1817" y="6904"/>
                    <a:pt x="2230" y="6865"/>
                    <a:pt x="2395" y="6709"/>
                  </a:cubicBezTo>
                  <a:cubicBezTo>
                    <a:pt x="2685" y="6436"/>
                    <a:pt x="3428" y="5617"/>
                    <a:pt x="3841" y="5617"/>
                  </a:cubicBezTo>
                  <a:cubicBezTo>
                    <a:pt x="4254" y="5617"/>
                    <a:pt x="5452" y="5890"/>
                    <a:pt x="5947" y="6280"/>
                  </a:cubicBezTo>
                  <a:cubicBezTo>
                    <a:pt x="6443" y="6670"/>
                    <a:pt x="6608" y="7450"/>
                    <a:pt x="6608" y="7450"/>
                  </a:cubicBezTo>
                  <a:cubicBezTo>
                    <a:pt x="6938" y="7762"/>
                    <a:pt x="6938" y="7762"/>
                    <a:pt x="6938" y="7762"/>
                  </a:cubicBezTo>
                  <a:cubicBezTo>
                    <a:pt x="6938" y="7762"/>
                    <a:pt x="6608" y="8581"/>
                    <a:pt x="6980" y="8776"/>
                  </a:cubicBezTo>
                  <a:cubicBezTo>
                    <a:pt x="7351" y="8970"/>
                    <a:pt x="7971" y="9165"/>
                    <a:pt x="7971" y="9165"/>
                  </a:cubicBezTo>
                  <a:cubicBezTo>
                    <a:pt x="8136" y="9672"/>
                    <a:pt x="8136" y="9672"/>
                    <a:pt x="8136" y="9672"/>
                  </a:cubicBezTo>
                  <a:cubicBezTo>
                    <a:pt x="8962" y="9711"/>
                    <a:pt x="8962" y="9711"/>
                    <a:pt x="8962" y="9711"/>
                  </a:cubicBezTo>
                  <a:cubicBezTo>
                    <a:pt x="8962" y="9711"/>
                    <a:pt x="10325" y="11037"/>
                    <a:pt x="10697" y="11427"/>
                  </a:cubicBezTo>
                  <a:cubicBezTo>
                    <a:pt x="11068" y="11817"/>
                    <a:pt x="11399" y="12168"/>
                    <a:pt x="11399" y="12168"/>
                  </a:cubicBezTo>
                  <a:cubicBezTo>
                    <a:pt x="12514" y="12207"/>
                    <a:pt x="12514" y="12207"/>
                    <a:pt x="12514" y="12207"/>
                  </a:cubicBezTo>
                  <a:cubicBezTo>
                    <a:pt x="12514" y="12207"/>
                    <a:pt x="12803" y="12791"/>
                    <a:pt x="13423" y="12986"/>
                  </a:cubicBezTo>
                  <a:cubicBezTo>
                    <a:pt x="14042" y="13181"/>
                    <a:pt x="14827" y="13025"/>
                    <a:pt x="14951" y="13298"/>
                  </a:cubicBezTo>
                  <a:cubicBezTo>
                    <a:pt x="15075" y="13571"/>
                    <a:pt x="15116" y="14468"/>
                    <a:pt x="15653" y="14585"/>
                  </a:cubicBezTo>
                  <a:cubicBezTo>
                    <a:pt x="16190" y="14702"/>
                    <a:pt x="16396" y="14507"/>
                    <a:pt x="16396" y="14507"/>
                  </a:cubicBezTo>
                  <a:cubicBezTo>
                    <a:pt x="16396" y="14507"/>
                    <a:pt x="16520" y="15248"/>
                    <a:pt x="16603" y="15794"/>
                  </a:cubicBezTo>
                  <a:cubicBezTo>
                    <a:pt x="16685" y="16339"/>
                    <a:pt x="17222" y="16300"/>
                    <a:pt x="17222" y="16690"/>
                  </a:cubicBezTo>
                  <a:cubicBezTo>
                    <a:pt x="17222" y="17080"/>
                    <a:pt x="17263" y="17353"/>
                    <a:pt x="17263" y="17353"/>
                  </a:cubicBezTo>
                  <a:cubicBezTo>
                    <a:pt x="16727" y="17314"/>
                    <a:pt x="16727" y="17314"/>
                    <a:pt x="16727" y="17314"/>
                  </a:cubicBezTo>
                  <a:cubicBezTo>
                    <a:pt x="16685" y="17899"/>
                    <a:pt x="16685" y="17899"/>
                    <a:pt x="16685" y="17899"/>
                  </a:cubicBezTo>
                  <a:cubicBezTo>
                    <a:pt x="16685" y="17899"/>
                    <a:pt x="15859" y="19030"/>
                    <a:pt x="16314" y="19030"/>
                  </a:cubicBezTo>
                  <a:cubicBezTo>
                    <a:pt x="16768" y="19030"/>
                    <a:pt x="17098" y="18796"/>
                    <a:pt x="17098" y="18796"/>
                  </a:cubicBezTo>
                  <a:cubicBezTo>
                    <a:pt x="17429" y="18211"/>
                    <a:pt x="17429" y="18211"/>
                    <a:pt x="17429" y="18211"/>
                  </a:cubicBezTo>
                  <a:cubicBezTo>
                    <a:pt x="17966" y="18133"/>
                    <a:pt x="17966" y="18133"/>
                    <a:pt x="17966" y="18133"/>
                  </a:cubicBezTo>
                  <a:cubicBezTo>
                    <a:pt x="17966" y="18133"/>
                    <a:pt x="17842" y="17275"/>
                    <a:pt x="18007" y="17158"/>
                  </a:cubicBezTo>
                  <a:cubicBezTo>
                    <a:pt x="18172" y="17041"/>
                    <a:pt x="19039" y="16807"/>
                    <a:pt x="19039" y="16807"/>
                  </a:cubicBezTo>
                  <a:cubicBezTo>
                    <a:pt x="19039" y="16807"/>
                    <a:pt x="18833" y="16028"/>
                    <a:pt x="18668" y="15872"/>
                  </a:cubicBezTo>
                  <a:cubicBezTo>
                    <a:pt x="18502" y="15716"/>
                    <a:pt x="17759" y="15521"/>
                    <a:pt x="17800" y="15248"/>
                  </a:cubicBezTo>
                  <a:cubicBezTo>
                    <a:pt x="17842" y="14975"/>
                    <a:pt x="18379" y="13649"/>
                    <a:pt x="18709" y="13766"/>
                  </a:cubicBezTo>
                  <a:cubicBezTo>
                    <a:pt x="19039" y="13883"/>
                    <a:pt x="19328" y="14039"/>
                    <a:pt x="19328" y="14039"/>
                  </a:cubicBezTo>
                  <a:cubicBezTo>
                    <a:pt x="20154" y="14039"/>
                    <a:pt x="20154" y="14039"/>
                    <a:pt x="20154" y="14039"/>
                  </a:cubicBezTo>
                  <a:cubicBezTo>
                    <a:pt x="20154" y="14039"/>
                    <a:pt x="20278" y="14936"/>
                    <a:pt x="20857" y="14975"/>
                  </a:cubicBezTo>
                  <a:cubicBezTo>
                    <a:pt x="21435" y="15014"/>
                    <a:pt x="21600" y="14468"/>
                    <a:pt x="21270" y="14117"/>
                  </a:cubicBezTo>
                  <a:close/>
                </a:path>
              </a:pathLst>
            </a:custGeom>
            <a:solidFill>
              <a:srgbClr val="D9D9D9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1828800">
                <a:defRPr sz="800">
                  <a:latin typeface="Arial"/>
                  <a:ea typeface="Arial"/>
                  <a:cs typeface="Arial"/>
                  <a:sym typeface="Arial"/>
                </a:defRPr>
              </a:pPr>
              <a:endParaRPr sz="160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Freeform 496">
              <a:extLst>
                <a:ext uri="{FF2B5EF4-FFF2-40B4-BE49-F238E27FC236}">
                  <a16:creationId xmlns:a16="http://schemas.microsoft.com/office/drawing/2014/main" id="{2289FB96-E514-44FB-851C-863B4BFC9567}"/>
                </a:ext>
              </a:extLst>
            </p:cNvPr>
            <p:cNvSpPr/>
            <p:nvPr/>
          </p:nvSpPr>
          <p:spPr>
            <a:xfrm>
              <a:off x="1412065" y="1860258"/>
              <a:ext cx="769208" cy="6234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9" h="21549" extrusionOk="0">
                  <a:moveTo>
                    <a:pt x="984" y="15060"/>
                  </a:moveTo>
                  <a:cubicBezTo>
                    <a:pt x="984" y="15060"/>
                    <a:pt x="1100" y="15279"/>
                    <a:pt x="1274" y="15444"/>
                  </a:cubicBezTo>
                  <a:cubicBezTo>
                    <a:pt x="1448" y="15609"/>
                    <a:pt x="1216" y="16159"/>
                    <a:pt x="1216" y="16159"/>
                  </a:cubicBezTo>
                  <a:cubicBezTo>
                    <a:pt x="2201" y="16159"/>
                    <a:pt x="2201" y="16159"/>
                    <a:pt x="2201" y="16159"/>
                  </a:cubicBezTo>
                  <a:cubicBezTo>
                    <a:pt x="2201" y="16159"/>
                    <a:pt x="2085" y="16434"/>
                    <a:pt x="2432" y="16489"/>
                  </a:cubicBezTo>
                  <a:cubicBezTo>
                    <a:pt x="2780" y="16544"/>
                    <a:pt x="3590" y="16324"/>
                    <a:pt x="3590" y="16324"/>
                  </a:cubicBezTo>
                  <a:cubicBezTo>
                    <a:pt x="3590" y="16544"/>
                    <a:pt x="3590" y="16544"/>
                    <a:pt x="3590" y="16544"/>
                  </a:cubicBezTo>
                  <a:cubicBezTo>
                    <a:pt x="4633" y="16489"/>
                    <a:pt x="4633" y="16489"/>
                    <a:pt x="4633" y="16489"/>
                  </a:cubicBezTo>
                  <a:cubicBezTo>
                    <a:pt x="5212" y="16763"/>
                    <a:pt x="5212" y="16763"/>
                    <a:pt x="5212" y="16763"/>
                  </a:cubicBezTo>
                  <a:cubicBezTo>
                    <a:pt x="5096" y="17093"/>
                    <a:pt x="5096" y="17093"/>
                    <a:pt x="5096" y="17093"/>
                  </a:cubicBezTo>
                  <a:cubicBezTo>
                    <a:pt x="4285" y="17698"/>
                    <a:pt x="4285" y="17698"/>
                    <a:pt x="4285" y="17698"/>
                  </a:cubicBezTo>
                  <a:cubicBezTo>
                    <a:pt x="4285" y="18137"/>
                    <a:pt x="4285" y="18137"/>
                    <a:pt x="4285" y="18137"/>
                  </a:cubicBezTo>
                  <a:cubicBezTo>
                    <a:pt x="4285" y="18137"/>
                    <a:pt x="3706" y="19182"/>
                    <a:pt x="3590" y="19786"/>
                  </a:cubicBezTo>
                  <a:cubicBezTo>
                    <a:pt x="3475" y="20281"/>
                    <a:pt x="3648" y="20721"/>
                    <a:pt x="3706" y="20831"/>
                  </a:cubicBezTo>
                  <a:cubicBezTo>
                    <a:pt x="4343" y="20940"/>
                    <a:pt x="4343" y="20940"/>
                    <a:pt x="4343" y="20940"/>
                  </a:cubicBezTo>
                  <a:cubicBezTo>
                    <a:pt x="5038" y="20940"/>
                    <a:pt x="5038" y="20940"/>
                    <a:pt x="5038" y="20940"/>
                  </a:cubicBezTo>
                  <a:cubicBezTo>
                    <a:pt x="5617" y="20556"/>
                    <a:pt x="5617" y="20556"/>
                    <a:pt x="5617" y="20556"/>
                  </a:cubicBezTo>
                  <a:cubicBezTo>
                    <a:pt x="5849" y="20776"/>
                    <a:pt x="5849" y="20776"/>
                    <a:pt x="5849" y="20776"/>
                  </a:cubicBezTo>
                  <a:cubicBezTo>
                    <a:pt x="5849" y="20776"/>
                    <a:pt x="5559" y="20116"/>
                    <a:pt x="5965" y="20061"/>
                  </a:cubicBezTo>
                  <a:cubicBezTo>
                    <a:pt x="6370" y="20006"/>
                    <a:pt x="6891" y="20446"/>
                    <a:pt x="6891" y="20446"/>
                  </a:cubicBezTo>
                  <a:cubicBezTo>
                    <a:pt x="7412" y="20446"/>
                    <a:pt x="7412" y="20446"/>
                    <a:pt x="7412" y="20446"/>
                  </a:cubicBezTo>
                  <a:cubicBezTo>
                    <a:pt x="7991" y="20611"/>
                    <a:pt x="7991" y="20611"/>
                    <a:pt x="7991" y="20611"/>
                  </a:cubicBezTo>
                  <a:cubicBezTo>
                    <a:pt x="8339" y="21050"/>
                    <a:pt x="8339" y="21050"/>
                    <a:pt x="8339" y="21050"/>
                  </a:cubicBezTo>
                  <a:cubicBezTo>
                    <a:pt x="8571" y="21050"/>
                    <a:pt x="8571" y="21050"/>
                    <a:pt x="8571" y="21050"/>
                  </a:cubicBezTo>
                  <a:cubicBezTo>
                    <a:pt x="8571" y="21050"/>
                    <a:pt x="8628" y="21105"/>
                    <a:pt x="8628" y="21160"/>
                  </a:cubicBezTo>
                  <a:cubicBezTo>
                    <a:pt x="8628" y="21160"/>
                    <a:pt x="8628" y="21160"/>
                    <a:pt x="8628" y="21160"/>
                  </a:cubicBezTo>
                  <a:cubicBezTo>
                    <a:pt x="8744" y="21050"/>
                    <a:pt x="8976" y="20885"/>
                    <a:pt x="9323" y="20995"/>
                  </a:cubicBezTo>
                  <a:cubicBezTo>
                    <a:pt x="9845" y="21050"/>
                    <a:pt x="9902" y="21600"/>
                    <a:pt x="10134" y="21545"/>
                  </a:cubicBezTo>
                  <a:cubicBezTo>
                    <a:pt x="10366" y="21490"/>
                    <a:pt x="10539" y="21215"/>
                    <a:pt x="10539" y="21215"/>
                  </a:cubicBezTo>
                  <a:cubicBezTo>
                    <a:pt x="10539" y="20721"/>
                    <a:pt x="10539" y="20721"/>
                    <a:pt x="10539" y="20721"/>
                  </a:cubicBezTo>
                  <a:cubicBezTo>
                    <a:pt x="11292" y="20776"/>
                    <a:pt x="11292" y="20776"/>
                    <a:pt x="11292" y="20776"/>
                  </a:cubicBezTo>
                  <a:cubicBezTo>
                    <a:pt x="11292" y="20776"/>
                    <a:pt x="11871" y="21380"/>
                    <a:pt x="12277" y="21380"/>
                  </a:cubicBezTo>
                  <a:cubicBezTo>
                    <a:pt x="12624" y="21380"/>
                    <a:pt x="12972" y="21270"/>
                    <a:pt x="12972" y="21270"/>
                  </a:cubicBezTo>
                  <a:cubicBezTo>
                    <a:pt x="13493" y="20831"/>
                    <a:pt x="13493" y="20831"/>
                    <a:pt x="13493" y="20831"/>
                  </a:cubicBezTo>
                  <a:cubicBezTo>
                    <a:pt x="14303" y="20776"/>
                    <a:pt x="14303" y="20776"/>
                    <a:pt x="14303" y="20776"/>
                  </a:cubicBezTo>
                  <a:cubicBezTo>
                    <a:pt x="14940" y="20446"/>
                    <a:pt x="14940" y="20446"/>
                    <a:pt x="14940" y="20446"/>
                  </a:cubicBezTo>
                  <a:cubicBezTo>
                    <a:pt x="15462" y="20501"/>
                    <a:pt x="15462" y="20501"/>
                    <a:pt x="15462" y="20501"/>
                  </a:cubicBezTo>
                  <a:cubicBezTo>
                    <a:pt x="16214" y="20776"/>
                    <a:pt x="16214" y="20776"/>
                    <a:pt x="16214" y="20776"/>
                  </a:cubicBezTo>
                  <a:cubicBezTo>
                    <a:pt x="16214" y="20776"/>
                    <a:pt x="16678" y="21545"/>
                    <a:pt x="16794" y="21160"/>
                  </a:cubicBezTo>
                  <a:cubicBezTo>
                    <a:pt x="16851" y="20831"/>
                    <a:pt x="16794" y="20281"/>
                    <a:pt x="16794" y="20281"/>
                  </a:cubicBezTo>
                  <a:cubicBezTo>
                    <a:pt x="16794" y="19786"/>
                    <a:pt x="16794" y="19786"/>
                    <a:pt x="16794" y="19786"/>
                  </a:cubicBezTo>
                  <a:cubicBezTo>
                    <a:pt x="16330" y="19676"/>
                    <a:pt x="16330" y="19676"/>
                    <a:pt x="16330" y="19676"/>
                  </a:cubicBezTo>
                  <a:cubicBezTo>
                    <a:pt x="16330" y="19676"/>
                    <a:pt x="16620" y="18962"/>
                    <a:pt x="16851" y="18907"/>
                  </a:cubicBezTo>
                  <a:cubicBezTo>
                    <a:pt x="17141" y="18852"/>
                    <a:pt x="17894" y="19017"/>
                    <a:pt x="17894" y="19017"/>
                  </a:cubicBezTo>
                  <a:cubicBezTo>
                    <a:pt x="17894" y="18412"/>
                    <a:pt x="17894" y="18412"/>
                    <a:pt x="17894" y="18412"/>
                  </a:cubicBezTo>
                  <a:cubicBezTo>
                    <a:pt x="17662" y="18027"/>
                    <a:pt x="17662" y="18027"/>
                    <a:pt x="17662" y="18027"/>
                  </a:cubicBezTo>
                  <a:cubicBezTo>
                    <a:pt x="18357" y="17973"/>
                    <a:pt x="18357" y="17973"/>
                    <a:pt x="18357" y="17973"/>
                  </a:cubicBezTo>
                  <a:cubicBezTo>
                    <a:pt x="18762" y="17368"/>
                    <a:pt x="18762" y="17368"/>
                    <a:pt x="18762" y="17368"/>
                  </a:cubicBezTo>
                  <a:cubicBezTo>
                    <a:pt x="18762" y="17368"/>
                    <a:pt x="18705" y="16983"/>
                    <a:pt x="18357" y="16763"/>
                  </a:cubicBezTo>
                  <a:cubicBezTo>
                    <a:pt x="18068" y="16598"/>
                    <a:pt x="17778" y="16708"/>
                    <a:pt x="17778" y="16708"/>
                  </a:cubicBezTo>
                  <a:cubicBezTo>
                    <a:pt x="17431" y="16214"/>
                    <a:pt x="17431" y="16214"/>
                    <a:pt x="17431" y="16214"/>
                  </a:cubicBezTo>
                  <a:cubicBezTo>
                    <a:pt x="17199" y="16214"/>
                    <a:pt x="17199" y="16214"/>
                    <a:pt x="17199" y="16214"/>
                  </a:cubicBezTo>
                  <a:cubicBezTo>
                    <a:pt x="17025" y="15774"/>
                    <a:pt x="17025" y="15774"/>
                    <a:pt x="17025" y="15774"/>
                  </a:cubicBezTo>
                  <a:cubicBezTo>
                    <a:pt x="17025" y="15774"/>
                    <a:pt x="16678" y="15664"/>
                    <a:pt x="16272" y="15664"/>
                  </a:cubicBezTo>
                  <a:cubicBezTo>
                    <a:pt x="15809" y="15609"/>
                    <a:pt x="16157" y="15334"/>
                    <a:pt x="16157" y="15334"/>
                  </a:cubicBezTo>
                  <a:cubicBezTo>
                    <a:pt x="15809" y="15224"/>
                    <a:pt x="15809" y="15224"/>
                    <a:pt x="15809" y="15224"/>
                  </a:cubicBezTo>
                  <a:cubicBezTo>
                    <a:pt x="15693" y="14895"/>
                    <a:pt x="15693" y="14895"/>
                    <a:pt x="15693" y="14895"/>
                  </a:cubicBezTo>
                  <a:cubicBezTo>
                    <a:pt x="15693" y="14895"/>
                    <a:pt x="15230" y="14565"/>
                    <a:pt x="15172" y="14455"/>
                  </a:cubicBezTo>
                  <a:cubicBezTo>
                    <a:pt x="15114" y="14345"/>
                    <a:pt x="15577" y="14125"/>
                    <a:pt x="15577" y="14125"/>
                  </a:cubicBezTo>
                  <a:cubicBezTo>
                    <a:pt x="15230" y="13631"/>
                    <a:pt x="15230" y="13631"/>
                    <a:pt x="15230" y="13631"/>
                  </a:cubicBezTo>
                  <a:cubicBezTo>
                    <a:pt x="14883" y="13576"/>
                    <a:pt x="14883" y="13576"/>
                    <a:pt x="14883" y="13576"/>
                  </a:cubicBezTo>
                  <a:cubicBezTo>
                    <a:pt x="14883" y="13576"/>
                    <a:pt x="14593" y="13081"/>
                    <a:pt x="14767" y="12916"/>
                  </a:cubicBezTo>
                  <a:cubicBezTo>
                    <a:pt x="14998" y="12806"/>
                    <a:pt x="14998" y="13136"/>
                    <a:pt x="15230" y="13136"/>
                  </a:cubicBezTo>
                  <a:cubicBezTo>
                    <a:pt x="15462" y="13081"/>
                    <a:pt x="15404" y="12806"/>
                    <a:pt x="15404" y="12806"/>
                  </a:cubicBezTo>
                  <a:cubicBezTo>
                    <a:pt x="15809" y="12806"/>
                    <a:pt x="15809" y="12806"/>
                    <a:pt x="15809" y="12806"/>
                  </a:cubicBezTo>
                  <a:cubicBezTo>
                    <a:pt x="15809" y="12806"/>
                    <a:pt x="15925" y="12366"/>
                    <a:pt x="16388" y="12476"/>
                  </a:cubicBezTo>
                  <a:cubicBezTo>
                    <a:pt x="16909" y="12586"/>
                    <a:pt x="16794" y="12806"/>
                    <a:pt x="16794" y="12806"/>
                  </a:cubicBezTo>
                  <a:cubicBezTo>
                    <a:pt x="17199" y="12311"/>
                    <a:pt x="17199" y="12311"/>
                    <a:pt x="17199" y="12311"/>
                  </a:cubicBezTo>
                  <a:cubicBezTo>
                    <a:pt x="17836" y="12147"/>
                    <a:pt x="17836" y="12147"/>
                    <a:pt x="17836" y="12147"/>
                  </a:cubicBezTo>
                  <a:cubicBezTo>
                    <a:pt x="17952" y="11927"/>
                    <a:pt x="17952" y="11927"/>
                    <a:pt x="17952" y="11927"/>
                  </a:cubicBezTo>
                  <a:cubicBezTo>
                    <a:pt x="17952" y="11927"/>
                    <a:pt x="18589" y="11927"/>
                    <a:pt x="18762" y="11872"/>
                  </a:cubicBezTo>
                  <a:cubicBezTo>
                    <a:pt x="18936" y="11817"/>
                    <a:pt x="18820" y="11542"/>
                    <a:pt x="18820" y="11542"/>
                  </a:cubicBezTo>
                  <a:cubicBezTo>
                    <a:pt x="18820" y="11542"/>
                    <a:pt x="19457" y="11597"/>
                    <a:pt x="19631" y="11432"/>
                  </a:cubicBezTo>
                  <a:cubicBezTo>
                    <a:pt x="19747" y="11267"/>
                    <a:pt x="20036" y="10937"/>
                    <a:pt x="20152" y="10882"/>
                  </a:cubicBezTo>
                  <a:cubicBezTo>
                    <a:pt x="20268" y="10827"/>
                    <a:pt x="20558" y="11487"/>
                    <a:pt x="20847" y="11432"/>
                  </a:cubicBezTo>
                  <a:cubicBezTo>
                    <a:pt x="21137" y="11377"/>
                    <a:pt x="21484" y="10718"/>
                    <a:pt x="21542" y="10498"/>
                  </a:cubicBezTo>
                  <a:cubicBezTo>
                    <a:pt x="21600" y="10333"/>
                    <a:pt x="21253" y="10278"/>
                    <a:pt x="21253" y="10278"/>
                  </a:cubicBezTo>
                  <a:cubicBezTo>
                    <a:pt x="21253" y="10278"/>
                    <a:pt x="21484" y="10003"/>
                    <a:pt x="21368" y="9728"/>
                  </a:cubicBezTo>
                  <a:cubicBezTo>
                    <a:pt x="21310" y="9398"/>
                    <a:pt x="20847" y="9728"/>
                    <a:pt x="20847" y="9728"/>
                  </a:cubicBezTo>
                  <a:cubicBezTo>
                    <a:pt x="20905" y="9069"/>
                    <a:pt x="20905" y="9069"/>
                    <a:pt x="20905" y="9069"/>
                  </a:cubicBezTo>
                  <a:cubicBezTo>
                    <a:pt x="20905" y="9069"/>
                    <a:pt x="20384" y="8959"/>
                    <a:pt x="20326" y="8629"/>
                  </a:cubicBezTo>
                  <a:cubicBezTo>
                    <a:pt x="20326" y="8354"/>
                    <a:pt x="20847" y="8024"/>
                    <a:pt x="20847" y="8024"/>
                  </a:cubicBezTo>
                  <a:cubicBezTo>
                    <a:pt x="20847" y="8024"/>
                    <a:pt x="20673" y="7915"/>
                    <a:pt x="20558" y="7860"/>
                  </a:cubicBezTo>
                  <a:cubicBezTo>
                    <a:pt x="20442" y="7860"/>
                    <a:pt x="20616" y="7475"/>
                    <a:pt x="20616" y="7475"/>
                  </a:cubicBezTo>
                  <a:cubicBezTo>
                    <a:pt x="20616" y="7475"/>
                    <a:pt x="20326" y="7420"/>
                    <a:pt x="20268" y="7255"/>
                  </a:cubicBezTo>
                  <a:cubicBezTo>
                    <a:pt x="20210" y="7090"/>
                    <a:pt x="20558" y="6925"/>
                    <a:pt x="20558" y="6925"/>
                  </a:cubicBezTo>
                  <a:cubicBezTo>
                    <a:pt x="20558" y="6925"/>
                    <a:pt x="20558" y="6595"/>
                    <a:pt x="20384" y="6321"/>
                  </a:cubicBezTo>
                  <a:cubicBezTo>
                    <a:pt x="20210" y="6101"/>
                    <a:pt x="19979" y="6321"/>
                    <a:pt x="19979" y="6321"/>
                  </a:cubicBezTo>
                  <a:cubicBezTo>
                    <a:pt x="19747" y="5991"/>
                    <a:pt x="19747" y="5991"/>
                    <a:pt x="19747" y="5991"/>
                  </a:cubicBezTo>
                  <a:cubicBezTo>
                    <a:pt x="19747" y="5991"/>
                    <a:pt x="19515" y="6211"/>
                    <a:pt x="19342" y="5826"/>
                  </a:cubicBezTo>
                  <a:cubicBezTo>
                    <a:pt x="19168" y="5441"/>
                    <a:pt x="19515" y="5386"/>
                    <a:pt x="19863" y="5111"/>
                  </a:cubicBezTo>
                  <a:cubicBezTo>
                    <a:pt x="20210" y="4892"/>
                    <a:pt x="20094" y="4782"/>
                    <a:pt x="19979" y="4342"/>
                  </a:cubicBezTo>
                  <a:cubicBezTo>
                    <a:pt x="19805" y="3847"/>
                    <a:pt x="19515" y="4287"/>
                    <a:pt x="19631" y="3957"/>
                  </a:cubicBezTo>
                  <a:cubicBezTo>
                    <a:pt x="19689" y="3792"/>
                    <a:pt x="19631" y="3573"/>
                    <a:pt x="19573" y="3408"/>
                  </a:cubicBezTo>
                  <a:cubicBezTo>
                    <a:pt x="19342" y="3298"/>
                    <a:pt x="19342" y="3298"/>
                    <a:pt x="19342" y="3298"/>
                  </a:cubicBezTo>
                  <a:cubicBezTo>
                    <a:pt x="18589" y="3023"/>
                    <a:pt x="18589" y="3023"/>
                    <a:pt x="18589" y="3023"/>
                  </a:cubicBezTo>
                  <a:cubicBezTo>
                    <a:pt x="18589" y="3023"/>
                    <a:pt x="18705" y="2748"/>
                    <a:pt x="18415" y="2418"/>
                  </a:cubicBezTo>
                  <a:cubicBezTo>
                    <a:pt x="18125" y="2089"/>
                    <a:pt x="17431" y="2253"/>
                    <a:pt x="17431" y="2253"/>
                  </a:cubicBezTo>
                  <a:cubicBezTo>
                    <a:pt x="17141" y="1924"/>
                    <a:pt x="17141" y="1924"/>
                    <a:pt x="17141" y="1924"/>
                  </a:cubicBezTo>
                  <a:cubicBezTo>
                    <a:pt x="17141" y="1924"/>
                    <a:pt x="15635" y="1264"/>
                    <a:pt x="15346" y="1429"/>
                  </a:cubicBezTo>
                  <a:cubicBezTo>
                    <a:pt x="15056" y="1594"/>
                    <a:pt x="14651" y="1979"/>
                    <a:pt x="14651" y="1979"/>
                  </a:cubicBezTo>
                  <a:cubicBezTo>
                    <a:pt x="13087" y="1924"/>
                    <a:pt x="13087" y="1924"/>
                    <a:pt x="13087" y="1924"/>
                  </a:cubicBezTo>
                  <a:cubicBezTo>
                    <a:pt x="13087" y="2583"/>
                    <a:pt x="13087" y="2583"/>
                    <a:pt x="13087" y="2583"/>
                  </a:cubicBezTo>
                  <a:cubicBezTo>
                    <a:pt x="11582" y="2528"/>
                    <a:pt x="11582" y="2528"/>
                    <a:pt x="11582" y="2528"/>
                  </a:cubicBezTo>
                  <a:cubicBezTo>
                    <a:pt x="11582" y="2528"/>
                    <a:pt x="11466" y="2089"/>
                    <a:pt x="11698" y="1924"/>
                  </a:cubicBezTo>
                  <a:cubicBezTo>
                    <a:pt x="11929" y="1759"/>
                    <a:pt x="12103" y="1099"/>
                    <a:pt x="12103" y="1099"/>
                  </a:cubicBezTo>
                  <a:cubicBezTo>
                    <a:pt x="11350" y="1484"/>
                    <a:pt x="11350" y="1484"/>
                    <a:pt x="11350" y="1484"/>
                  </a:cubicBezTo>
                  <a:cubicBezTo>
                    <a:pt x="9729" y="1209"/>
                    <a:pt x="9729" y="1209"/>
                    <a:pt x="9729" y="1209"/>
                  </a:cubicBezTo>
                  <a:cubicBezTo>
                    <a:pt x="9729" y="1209"/>
                    <a:pt x="9265" y="769"/>
                    <a:pt x="9034" y="220"/>
                  </a:cubicBezTo>
                  <a:cubicBezTo>
                    <a:pt x="8918" y="275"/>
                    <a:pt x="8860" y="330"/>
                    <a:pt x="8860" y="330"/>
                  </a:cubicBezTo>
                  <a:cubicBezTo>
                    <a:pt x="8860" y="330"/>
                    <a:pt x="8802" y="110"/>
                    <a:pt x="8397" y="165"/>
                  </a:cubicBezTo>
                  <a:cubicBezTo>
                    <a:pt x="7934" y="165"/>
                    <a:pt x="7818" y="275"/>
                    <a:pt x="7818" y="275"/>
                  </a:cubicBezTo>
                  <a:cubicBezTo>
                    <a:pt x="7818" y="275"/>
                    <a:pt x="7354" y="0"/>
                    <a:pt x="7123" y="0"/>
                  </a:cubicBezTo>
                  <a:cubicBezTo>
                    <a:pt x="6891" y="0"/>
                    <a:pt x="6486" y="0"/>
                    <a:pt x="6486" y="0"/>
                  </a:cubicBezTo>
                  <a:cubicBezTo>
                    <a:pt x="7297" y="1264"/>
                    <a:pt x="7297" y="1264"/>
                    <a:pt x="7297" y="1264"/>
                  </a:cubicBezTo>
                  <a:cubicBezTo>
                    <a:pt x="6775" y="1704"/>
                    <a:pt x="6775" y="1704"/>
                    <a:pt x="6775" y="1704"/>
                  </a:cubicBezTo>
                  <a:cubicBezTo>
                    <a:pt x="7528" y="2693"/>
                    <a:pt x="7528" y="2693"/>
                    <a:pt x="7528" y="2693"/>
                  </a:cubicBezTo>
                  <a:cubicBezTo>
                    <a:pt x="8223" y="3188"/>
                    <a:pt x="8223" y="3188"/>
                    <a:pt x="8223" y="3188"/>
                  </a:cubicBezTo>
                  <a:cubicBezTo>
                    <a:pt x="7123" y="2803"/>
                    <a:pt x="7123" y="2803"/>
                    <a:pt x="7123" y="2803"/>
                  </a:cubicBezTo>
                  <a:cubicBezTo>
                    <a:pt x="6080" y="3023"/>
                    <a:pt x="6080" y="3023"/>
                    <a:pt x="6080" y="3023"/>
                  </a:cubicBezTo>
                  <a:cubicBezTo>
                    <a:pt x="6080" y="3023"/>
                    <a:pt x="6370" y="3847"/>
                    <a:pt x="6023" y="3957"/>
                  </a:cubicBezTo>
                  <a:cubicBezTo>
                    <a:pt x="5675" y="4067"/>
                    <a:pt x="5096" y="3957"/>
                    <a:pt x="5096" y="3957"/>
                  </a:cubicBezTo>
                  <a:cubicBezTo>
                    <a:pt x="4749" y="3408"/>
                    <a:pt x="4749" y="3408"/>
                    <a:pt x="4749" y="3408"/>
                  </a:cubicBezTo>
                  <a:cubicBezTo>
                    <a:pt x="4749" y="3408"/>
                    <a:pt x="3185" y="3243"/>
                    <a:pt x="3127" y="3518"/>
                  </a:cubicBezTo>
                  <a:cubicBezTo>
                    <a:pt x="3069" y="3792"/>
                    <a:pt x="3069" y="4507"/>
                    <a:pt x="3069" y="4507"/>
                  </a:cubicBezTo>
                  <a:cubicBezTo>
                    <a:pt x="3301" y="4672"/>
                    <a:pt x="3301" y="4672"/>
                    <a:pt x="3301" y="4672"/>
                  </a:cubicBezTo>
                  <a:cubicBezTo>
                    <a:pt x="3127" y="4782"/>
                    <a:pt x="3127" y="4782"/>
                    <a:pt x="3127" y="4782"/>
                  </a:cubicBezTo>
                  <a:cubicBezTo>
                    <a:pt x="3417" y="5221"/>
                    <a:pt x="3417" y="5221"/>
                    <a:pt x="3417" y="5221"/>
                  </a:cubicBezTo>
                  <a:cubicBezTo>
                    <a:pt x="3417" y="5221"/>
                    <a:pt x="2780" y="5441"/>
                    <a:pt x="2722" y="5661"/>
                  </a:cubicBezTo>
                  <a:cubicBezTo>
                    <a:pt x="2606" y="5881"/>
                    <a:pt x="2838" y="6321"/>
                    <a:pt x="2838" y="6321"/>
                  </a:cubicBezTo>
                  <a:cubicBezTo>
                    <a:pt x="2374" y="6321"/>
                    <a:pt x="2374" y="6321"/>
                    <a:pt x="2374" y="6321"/>
                  </a:cubicBezTo>
                  <a:cubicBezTo>
                    <a:pt x="2374" y="6321"/>
                    <a:pt x="1679" y="6540"/>
                    <a:pt x="1737" y="6705"/>
                  </a:cubicBezTo>
                  <a:cubicBezTo>
                    <a:pt x="1795" y="6870"/>
                    <a:pt x="2606" y="7145"/>
                    <a:pt x="2606" y="7365"/>
                  </a:cubicBezTo>
                  <a:cubicBezTo>
                    <a:pt x="2606" y="7585"/>
                    <a:pt x="2143" y="7805"/>
                    <a:pt x="2143" y="7805"/>
                  </a:cubicBezTo>
                  <a:cubicBezTo>
                    <a:pt x="2027" y="8409"/>
                    <a:pt x="2027" y="8409"/>
                    <a:pt x="2027" y="8409"/>
                  </a:cubicBezTo>
                  <a:cubicBezTo>
                    <a:pt x="1679" y="8354"/>
                    <a:pt x="1679" y="8354"/>
                    <a:pt x="1679" y="8354"/>
                  </a:cubicBezTo>
                  <a:cubicBezTo>
                    <a:pt x="1679" y="8354"/>
                    <a:pt x="1564" y="8629"/>
                    <a:pt x="1448" y="8794"/>
                  </a:cubicBezTo>
                  <a:cubicBezTo>
                    <a:pt x="1332" y="8959"/>
                    <a:pt x="58" y="8519"/>
                    <a:pt x="58" y="8519"/>
                  </a:cubicBezTo>
                  <a:cubicBezTo>
                    <a:pt x="405" y="9344"/>
                    <a:pt x="405" y="9344"/>
                    <a:pt x="405" y="9344"/>
                  </a:cubicBezTo>
                  <a:cubicBezTo>
                    <a:pt x="405" y="9344"/>
                    <a:pt x="695" y="9783"/>
                    <a:pt x="637" y="9948"/>
                  </a:cubicBezTo>
                  <a:cubicBezTo>
                    <a:pt x="637" y="10168"/>
                    <a:pt x="0" y="10498"/>
                    <a:pt x="0" y="10498"/>
                  </a:cubicBezTo>
                  <a:cubicBezTo>
                    <a:pt x="0" y="10498"/>
                    <a:pt x="290" y="10827"/>
                    <a:pt x="232" y="10937"/>
                  </a:cubicBezTo>
                  <a:cubicBezTo>
                    <a:pt x="174" y="11047"/>
                    <a:pt x="0" y="11817"/>
                    <a:pt x="0" y="11817"/>
                  </a:cubicBezTo>
                  <a:cubicBezTo>
                    <a:pt x="290" y="11872"/>
                    <a:pt x="290" y="11872"/>
                    <a:pt x="290" y="11872"/>
                  </a:cubicBezTo>
                  <a:cubicBezTo>
                    <a:pt x="290" y="11872"/>
                    <a:pt x="811" y="12037"/>
                    <a:pt x="869" y="12366"/>
                  </a:cubicBezTo>
                  <a:cubicBezTo>
                    <a:pt x="869" y="12696"/>
                    <a:pt x="1042" y="13081"/>
                    <a:pt x="1042" y="13081"/>
                  </a:cubicBezTo>
                  <a:cubicBezTo>
                    <a:pt x="521" y="13136"/>
                    <a:pt x="521" y="13136"/>
                    <a:pt x="521" y="13136"/>
                  </a:cubicBezTo>
                  <a:cubicBezTo>
                    <a:pt x="521" y="13136"/>
                    <a:pt x="232" y="13576"/>
                    <a:pt x="405" y="13905"/>
                  </a:cubicBezTo>
                  <a:cubicBezTo>
                    <a:pt x="637" y="14235"/>
                    <a:pt x="1216" y="14345"/>
                    <a:pt x="1274" y="14565"/>
                  </a:cubicBezTo>
                  <a:cubicBezTo>
                    <a:pt x="1332" y="14840"/>
                    <a:pt x="984" y="15060"/>
                    <a:pt x="984" y="15060"/>
                  </a:cubicBezTo>
                  <a:close/>
                </a:path>
              </a:pathLst>
            </a:custGeom>
            <a:solidFill>
              <a:srgbClr val="D9D9D9"/>
            </a:solidFill>
            <a:ln w="3175" cap="flat">
              <a:solidFill>
                <a:srgbClr val="FFFFFF"/>
              </a:solidFill>
              <a:prstDash val="solid"/>
              <a:round/>
            </a:ln>
            <a:effectLst>
              <a:outerShdw blurRad="63500" dist="38100" dir="2700000" rotWithShape="0">
                <a:srgbClr val="808080">
                  <a:alpha val="42998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pPr algn="l" defTabSz="1828800">
                <a:defRPr sz="800">
                  <a:latin typeface="Arial"/>
                  <a:ea typeface="Arial"/>
                  <a:cs typeface="Arial"/>
                  <a:sym typeface="Arial"/>
                </a:defRPr>
              </a:pPr>
              <a:endParaRPr sz="1600" dirty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Freeform 612">
              <a:extLst>
                <a:ext uri="{FF2B5EF4-FFF2-40B4-BE49-F238E27FC236}">
                  <a16:creationId xmlns:a16="http://schemas.microsoft.com/office/drawing/2014/main" id="{A3548696-E8D2-4483-830C-CC03FDD2A7B9}"/>
                </a:ext>
              </a:extLst>
            </p:cNvPr>
            <p:cNvSpPr/>
            <p:nvPr/>
          </p:nvSpPr>
          <p:spPr>
            <a:xfrm>
              <a:off x="472816" y="2166415"/>
              <a:ext cx="1124922" cy="737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5" h="21464" extrusionOk="0">
                  <a:moveTo>
                    <a:pt x="23" y="7473"/>
                  </a:moveTo>
                  <a:cubicBezTo>
                    <a:pt x="438" y="7719"/>
                    <a:pt x="1061" y="7964"/>
                    <a:pt x="1061" y="7964"/>
                  </a:cubicBezTo>
                  <a:cubicBezTo>
                    <a:pt x="1477" y="7719"/>
                    <a:pt x="1477" y="7719"/>
                    <a:pt x="1477" y="7719"/>
                  </a:cubicBezTo>
                  <a:cubicBezTo>
                    <a:pt x="2723" y="8455"/>
                    <a:pt x="2723" y="8455"/>
                    <a:pt x="2723" y="8455"/>
                  </a:cubicBezTo>
                  <a:cubicBezTo>
                    <a:pt x="3346" y="8455"/>
                    <a:pt x="3346" y="8455"/>
                    <a:pt x="3346" y="8455"/>
                  </a:cubicBezTo>
                  <a:cubicBezTo>
                    <a:pt x="3969" y="9191"/>
                    <a:pt x="3969" y="9191"/>
                    <a:pt x="3969" y="9191"/>
                  </a:cubicBezTo>
                  <a:cubicBezTo>
                    <a:pt x="5007" y="9191"/>
                    <a:pt x="5007" y="9191"/>
                    <a:pt x="5007" y="9191"/>
                  </a:cubicBezTo>
                  <a:cubicBezTo>
                    <a:pt x="4177" y="9682"/>
                    <a:pt x="4177" y="9682"/>
                    <a:pt x="4177" y="9682"/>
                  </a:cubicBezTo>
                  <a:cubicBezTo>
                    <a:pt x="4177" y="9682"/>
                    <a:pt x="5007" y="11155"/>
                    <a:pt x="5007" y="11400"/>
                  </a:cubicBezTo>
                  <a:cubicBezTo>
                    <a:pt x="5215" y="11400"/>
                    <a:pt x="5838" y="11400"/>
                    <a:pt x="5838" y="11400"/>
                  </a:cubicBezTo>
                  <a:cubicBezTo>
                    <a:pt x="5838" y="12873"/>
                    <a:pt x="5838" y="12873"/>
                    <a:pt x="5838" y="12873"/>
                  </a:cubicBezTo>
                  <a:cubicBezTo>
                    <a:pt x="6253" y="13855"/>
                    <a:pt x="6253" y="13855"/>
                    <a:pt x="6253" y="13855"/>
                  </a:cubicBezTo>
                  <a:cubicBezTo>
                    <a:pt x="6669" y="14837"/>
                    <a:pt x="6669" y="14837"/>
                    <a:pt x="6669" y="14837"/>
                  </a:cubicBezTo>
                  <a:cubicBezTo>
                    <a:pt x="5838" y="13609"/>
                    <a:pt x="5838" y="13609"/>
                    <a:pt x="5838" y="13609"/>
                  </a:cubicBezTo>
                  <a:cubicBezTo>
                    <a:pt x="5838" y="13609"/>
                    <a:pt x="5838" y="15082"/>
                    <a:pt x="5838" y="15573"/>
                  </a:cubicBezTo>
                  <a:cubicBezTo>
                    <a:pt x="5630" y="15819"/>
                    <a:pt x="5215" y="17782"/>
                    <a:pt x="5007" y="18273"/>
                  </a:cubicBezTo>
                  <a:cubicBezTo>
                    <a:pt x="5007" y="18519"/>
                    <a:pt x="5007" y="19009"/>
                    <a:pt x="4592" y="19009"/>
                  </a:cubicBezTo>
                  <a:cubicBezTo>
                    <a:pt x="4592" y="19255"/>
                    <a:pt x="4592" y="19255"/>
                    <a:pt x="4592" y="19255"/>
                  </a:cubicBezTo>
                  <a:cubicBezTo>
                    <a:pt x="4592" y="19255"/>
                    <a:pt x="5007" y="19009"/>
                    <a:pt x="5215" y="19255"/>
                  </a:cubicBezTo>
                  <a:cubicBezTo>
                    <a:pt x="5423" y="19500"/>
                    <a:pt x="5215" y="19746"/>
                    <a:pt x="5215" y="19746"/>
                  </a:cubicBezTo>
                  <a:cubicBezTo>
                    <a:pt x="5215" y="19746"/>
                    <a:pt x="5630" y="19746"/>
                    <a:pt x="6046" y="19746"/>
                  </a:cubicBezTo>
                  <a:cubicBezTo>
                    <a:pt x="6253" y="19991"/>
                    <a:pt x="6461" y="20237"/>
                    <a:pt x="6461" y="20237"/>
                  </a:cubicBezTo>
                  <a:cubicBezTo>
                    <a:pt x="6461" y="20237"/>
                    <a:pt x="6877" y="19991"/>
                    <a:pt x="7084" y="20237"/>
                  </a:cubicBezTo>
                  <a:cubicBezTo>
                    <a:pt x="7292" y="20237"/>
                    <a:pt x="7292" y="20482"/>
                    <a:pt x="7292" y="20482"/>
                  </a:cubicBezTo>
                  <a:cubicBezTo>
                    <a:pt x="8123" y="20482"/>
                    <a:pt x="8123" y="20482"/>
                    <a:pt x="8123" y="20482"/>
                  </a:cubicBezTo>
                  <a:cubicBezTo>
                    <a:pt x="8123" y="20728"/>
                    <a:pt x="8123" y="20728"/>
                    <a:pt x="8123" y="20728"/>
                  </a:cubicBezTo>
                  <a:cubicBezTo>
                    <a:pt x="8538" y="20728"/>
                    <a:pt x="8538" y="20728"/>
                    <a:pt x="8538" y="20728"/>
                  </a:cubicBezTo>
                  <a:cubicBezTo>
                    <a:pt x="8538" y="20728"/>
                    <a:pt x="8330" y="20237"/>
                    <a:pt x="8953" y="20237"/>
                  </a:cubicBezTo>
                  <a:cubicBezTo>
                    <a:pt x="9369" y="20237"/>
                    <a:pt x="9369" y="20482"/>
                    <a:pt x="9369" y="20482"/>
                  </a:cubicBezTo>
                  <a:cubicBezTo>
                    <a:pt x="9784" y="20482"/>
                    <a:pt x="9784" y="20482"/>
                    <a:pt x="9784" y="20482"/>
                  </a:cubicBezTo>
                  <a:cubicBezTo>
                    <a:pt x="9784" y="20728"/>
                    <a:pt x="9784" y="20728"/>
                    <a:pt x="9784" y="20728"/>
                  </a:cubicBezTo>
                  <a:cubicBezTo>
                    <a:pt x="9784" y="20728"/>
                    <a:pt x="9992" y="20728"/>
                    <a:pt x="9992" y="20728"/>
                  </a:cubicBezTo>
                  <a:cubicBezTo>
                    <a:pt x="10407" y="20728"/>
                    <a:pt x="10615" y="20728"/>
                    <a:pt x="10615" y="20728"/>
                  </a:cubicBezTo>
                  <a:cubicBezTo>
                    <a:pt x="10615" y="20973"/>
                    <a:pt x="10615" y="20973"/>
                    <a:pt x="10615" y="20973"/>
                  </a:cubicBezTo>
                  <a:cubicBezTo>
                    <a:pt x="10823" y="21219"/>
                    <a:pt x="10823" y="21219"/>
                    <a:pt x="10823" y="21219"/>
                  </a:cubicBezTo>
                  <a:cubicBezTo>
                    <a:pt x="10823" y="21219"/>
                    <a:pt x="11030" y="21219"/>
                    <a:pt x="11238" y="21219"/>
                  </a:cubicBezTo>
                  <a:cubicBezTo>
                    <a:pt x="11238" y="21219"/>
                    <a:pt x="11653" y="21464"/>
                    <a:pt x="11653" y="21464"/>
                  </a:cubicBezTo>
                  <a:cubicBezTo>
                    <a:pt x="11653" y="21464"/>
                    <a:pt x="11653" y="21464"/>
                    <a:pt x="11861" y="21464"/>
                  </a:cubicBezTo>
                  <a:cubicBezTo>
                    <a:pt x="12277" y="21464"/>
                    <a:pt x="12277" y="20973"/>
                    <a:pt x="12277" y="20973"/>
                  </a:cubicBezTo>
                  <a:cubicBezTo>
                    <a:pt x="12484" y="20973"/>
                    <a:pt x="12484" y="20973"/>
                    <a:pt x="12484" y="20973"/>
                  </a:cubicBezTo>
                  <a:cubicBezTo>
                    <a:pt x="12484" y="20973"/>
                    <a:pt x="12484" y="20973"/>
                    <a:pt x="12484" y="20973"/>
                  </a:cubicBezTo>
                  <a:cubicBezTo>
                    <a:pt x="12484" y="20482"/>
                    <a:pt x="13107" y="19255"/>
                    <a:pt x="13315" y="19255"/>
                  </a:cubicBezTo>
                  <a:cubicBezTo>
                    <a:pt x="13523" y="19009"/>
                    <a:pt x="14353" y="18273"/>
                    <a:pt x="14769" y="18519"/>
                  </a:cubicBezTo>
                  <a:cubicBezTo>
                    <a:pt x="15184" y="18764"/>
                    <a:pt x="15392" y="19009"/>
                    <a:pt x="15392" y="19009"/>
                  </a:cubicBezTo>
                  <a:cubicBezTo>
                    <a:pt x="15392" y="19009"/>
                    <a:pt x="16430" y="18519"/>
                    <a:pt x="16638" y="18764"/>
                  </a:cubicBezTo>
                  <a:cubicBezTo>
                    <a:pt x="16638" y="19009"/>
                    <a:pt x="17053" y="19500"/>
                    <a:pt x="17053" y="19500"/>
                  </a:cubicBezTo>
                  <a:cubicBezTo>
                    <a:pt x="17053" y="19500"/>
                    <a:pt x="18092" y="19991"/>
                    <a:pt x="18715" y="19500"/>
                  </a:cubicBezTo>
                  <a:cubicBezTo>
                    <a:pt x="19130" y="19009"/>
                    <a:pt x="19338" y="18273"/>
                    <a:pt x="19546" y="18028"/>
                  </a:cubicBezTo>
                  <a:cubicBezTo>
                    <a:pt x="19546" y="18028"/>
                    <a:pt x="19753" y="18028"/>
                    <a:pt x="20169" y="18028"/>
                  </a:cubicBezTo>
                  <a:cubicBezTo>
                    <a:pt x="20169" y="17782"/>
                    <a:pt x="20169" y="17782"/>
                    <a:pt x="20169" y="17782"/>
                  </a:cubicBezTo>
                  <a:cubicBezTo>
                    <a:pt x="20377" y="17782"/>
                    <a:pt x="20584" y="17291"/>
                    <a:pt x="20377" y="17046"/>
                  </a:cubicBezTo>
                  <a:cubicBezTo>
                    <a:pt x="20377" y="17046"/>
                    <a:pt x="19753" y="17046"/>
                    <a:pt x="19753" y="17046"/>
                  </a:cubicBezTo>
                  <a:cubicBezTo>
                    <a:pt x="19753" y="16800"/>
                    <a:pt x="19753" y="16800"/>
                    <a:pt x="19753" y="16800"/>
                  </a:cubicBezTo>
                  <a:cubicBezTo>
                    <a:pt x="19753" y="16800"/>
                    <a:pt x="19130" y="16800"/>
                    <a:pt x="19130" y="16309"/>
                  </a:cubicBezTo>
                  <a:cubicBezTo>
                    <a:pt x="19130" y="15819"/>
                    <a:pt x="19546" y="15819"/>
                    <a:pt x="19338" y="15573"/>
                  </a:cubicBezTo>
                  <a:cubicBezTo>
                    <a:pt x="19338" y="15328"/>
                    <a:pt x="19130" y="15082"/>
                    <a:pt x="19130" y="15082"/>
                  </a:cubicBezTo>
                  <a:cubicBezTo>
                    <a:pt x="18923" y="15082"/>
                    <a:pt x="18923" y="15082"/>
                    <a:pt x="18923" y="15082"/>
                  </a:cubicBezTo>
                  <a:cubicBezTo>
                    <a:pt x="18715" y="14591"/>
                    <a:pt x="18715" y="14591"/>
                    <a:pt x="18715" y="14591"/>
                  </a:cubicBezTo>
                  <a:cubicBezTo>
                    <a:pt x="19130" y="14591"/>
                    <a:pt x="19130" y="14591"/>
                    <a:pt x="19130" y="14591"/>
                  </a:cubicBezTo>
                  <a:cubicBezTo>
                    <a:pt x="19130" y="14591"/>
                    <a:pt x="19753" y="14346"/>
                    <a:pt x="19753" y="14100"/>
                  </a:cubicBezTo>
                  <a:cubicBezTo>
                    <a:pt x="19753" y="13609"/>
                    <a:pt x="19338" y="13364"/>
                    <a:pt x="19338" y="13364"/>
                  </a:cubicBezTo>
                  <a:cubicBezTo>
                    <a:pt x="19130" y="13119"/>
                    <a:pt x="19130" y="13119"/>
                    <a:pt x="19130" y="13119"/>
                  </a:cubicBezTo>
                  <a:cubicBezTo>
                    <a:pt x="19130" y="13119"/>
                    <a:pt x="19546" y="12873"/>
                    <a:pt x="19546" y="12628"/>
                  </a:cubicBezTo>
                  <a:cubicBezTo>
                    <a:pt x="19546" y="12382"/>
                    <a:pt x="19130" y="12137"/>
                    <a:pt x="19130" y="12137"/>
                  </a:cubicBezTo>
                  <a:cubicBezTo>
                    <a:pt x="19130" y="11400"/>
                    <a:pt x="19130" y="11400"/>
                    <a:pt x="19130" y="11400"/>
                  </a:cubicBezTo>
                  <a:cubicBezTo>
                    <a:pt x="19130" y="11400"/>
                    <a:pt x="18923" y="11155"/>
                    <a:pt x="18715" y="11155"/>
                  </a:cubicBezTo>
                  <a:cubicBezTo>
                    <a:pt x="18300" y="11400"/>
                    <a:pt x="18092" y="12137"/>
                    <a:pt x="17884" y="11891"/>
                  </a:cubicBezTo>
                  <a:cubicBezTo>
                    <a:pt x="17677" y="11891"/>
                    <a:pt x="18092" y="11646"/>
                    <a:pt x="18092" y="11646"/>
                  </a:cubicBezTo>
                  <a:cubicBezTo>
                    <a:pt x="17884" y="11155"/>
                    <a:pt x="17884" y="11155"/>
                    <a:pt x="17884" y="11155"/>
                  </a:cubicBezTo>
                  <a:cubicBezTo>
                    <a:pt x="17884" y="11155"/>
                    <a:pt x="18300" y="10909"/>
                    <a:pt x="18507" y="10419"/>
                  </a:cubicBezTo>
                  <a:cubicBezTo>
                    <a:pt x="18715" y="10173"/>
                    <a:pt x="18715" y="9928"/>
                    <a:pt x="18715" y="9928"/>
                  </a:cubicBezTo>
                  <a:cubicBezTo>
                    <a:pt x="18715" y="9928"/>
                    <a:pt x="18923" y="10173"/>
                    <a:pt x="19130" y="9928"/>
                  </a:cubicBezTo>
                  <a:cubicBezTo>
                    <a:pt x="19338" y="9682"/>
                    <a:pt x="19546" y="9191"/>
                    <a:pt x="19546" y="9191"/>
                  </a:cubicBezTo>
                  <a:cubicBezTo>
                    <a:pt x="19753" y="8700"/>
                    <a:pt x="19753" y="8700"/>
                    <a:pt x="19753" y="8700"/>
                  </a:cubicBezTo>
                  <a:cubicBezTo>
                    <a:pt x="20169" y="9191"/>
                    <a:pt x="20169" y="9191"/>
                    <a:pt x="20169" y="9191"/>
                  </a:cubicBezTo>
                  <a:cubicBezTo>
                    <a:pt x="20377" y="8700"/>
                    <a:pt x="20377" y="8700"/>
                    <a:pt x="20377" y="8700"/>
                  </a:cubicBezTo>
                  <a:cubicBezTo>
                    <a:pt x="20377" y="8700"/>
                    <a:pt x="20377" y="8209"/>
                    <a:pt x="20377" y="7719"/>
                  </a:cubicBezTo>
                  <a:cubicBezTo>
                    <a:pt x="20377" y="7228"/>
                    <a:pt x="20792" y="6246"/>
                    <a:pt x="20792" y="6246"/>
                  </a:cubicBezTo>
                  <a:cubicBezTo>
                    <a:pt x="20792" y="6000"/>
                    <a:pt x="20792" y="6000"/>
                    <a:pt x="20792" y="6000"/>
                  </a:cubicBezTo>
                  <a:cubicBezTo>
                    <a:pt x="21415" y="5509"/>
                    <a:pt x="21415" y="5509"/>
                    <a:pt x="21415" y="5509"/>
                  </a:cubicBezTo>
                  <a:cubicBezTo>
                    <a:pt x="21415" y="5019"/>
                    <a:pt x="21415" y="5019"/>
                    <a:pt x="21415" y="5019"/>
                  </a:cubicBezTo>
                  <a:cubicBezTo>
                    <a:pt x="21000" y="4773"/>
                    <a:pt x="21000" y="4773"/>
                    <a:pt x="21000" y="4773"/>
                  </a:cubicBezTo>
                  <a:cubicBezTo>
                    <a:pt x="20377" y="5019"/>
                    <a:pt x="20377" y="5019"/>
                    <a:pt x="20377" y="5019"/>
                  </a:cubicBezTo>
                  <a:cubicBezTo>
                    <a:pt x="20377" y="4773"/>
                    <a:pt x="20377" y="4773"/>
                    <a:pt x="20377" y="4773"/>
                  </a:cubicBezTo>
                  <a:cubicBezTo>
                    <a:pt x="20377" y="4773"/>
                    <a:pt x="19753" y="5019"/>
                    <a:pt x="19546" y="4773"/>
                  </a:cubicBezTo>
                  <a:cubicBezTo>
                    <a:pt x="19338" y="4773"/>
                    <a:pt x="19338" y="4528"/>
                    <a:pt x="19338" y="4528"/>
                  </a:cubicBezTo>
                  <a:cubicBezTo>
                    <a:pt x="18715" y="4528"/>
                    <a:pt x="18715" y="4528"/>
                    <a:pt x="18715" y="4528"/>
                  </a:cubicBezTo>
                  <a:cubicBezTo>
                    <a:pt x="18715" y="4528"/>
                    <a:pt x="18923" y="4037"/>
                    <a:pt x="18715" y="4037"/>
                  </a:cubicBezTo>
                  <a:cubicBezTo>
                    <a:pt x="18715" y="3791"/>
                    <a:pt x="18507" y="3791"/>
                    <a:pt x="18507" y="3791"/>
                  </a:cubicBezTo>
                  <a:cubicBezTo>
                    <a:pt x="18092" y="3546"/>
                    <a:pt x="18092" y="3546"/>
                    <a:pt x="18092" y="3546"/>
                  </a:cubicBezTo>
                  <a:cubicBezTo>
                    <a:pt x="17884" y="3791"/>
                    <a:pt x="17884" y="3791"/>
                    <a:pt x="17884" y="3791"/>
                  </a:cubicBezTo>
                  <a:cubicBezTo>
                    <a:pt x="17677" y="3791"/>
                    <a:pt x="17677" y="3791"/>
                    <a:pt x="17677" y="3791"/>
                  </a:cubicBezTo>
                  <a:cubicBezTo>
                    <a:pt x="17053" y="3791"/>
                    <a:pt x="17053" y="3791"/>
                    <a:pt x="17053" y="3791"/>
                  </a:cubicBezTo>
                  <a:cubicBezTo>
                    <a:pt x="17053" y="3791"/>
                    <a:pt x="17053" y="3791"/>
                    <a:pt x="16846" y="3546"/>
                  </a:cubicBezTo>
                  <a:cubicBezTo>
                    <a:pt x="16846" y="3300"/>
                    <a:pt x="16015" y="3300"/>
                    <a:pt x="16015" y="3300"/>
                  </a:cubicBezTo>
                  <a:cubicBezTo>
                    <a:pt x="16015" y="2564"/>
                    <a:pt x="16015" y="2564"/>
                    <a:pt x="16015" y="2564"/>
                  </a:cubicBezTo>
                  <a:cubicBezTo>
                    <a:pt x="15600" y="2809"/>
                    <a:pt x="15600" y="2809"/>
                    <a:pt x="15600" y="2809"/>
                  </a:cubicBezTo>
                  <a:cubicBezTo>
                    <a:pt x="14977" y="2809"/>
                    <a:pt x="14977" y="2809"/>
                    <a:pt x="14977" y="2809"/>
                  </a:cubicBezTo>
                  <a:cubicBezTo>
                    <a:pt x="14977" y="2809"/>
                    <a:pt x="14977" y="2073"/>
                    <a:pt x="14769" y="1828"/>
                  </a:cubicBezTo>
                  <a:cubicBezTo>
                    <a:pt x="14561" y="1828"/>
                    <a:pt x="13938" y="1582"/>
                    <a:pt x="13938" y="1582"/>
                  </a:cubicBezTo>
                  <a:cubicBezTo>
                    <a:pt x="13523" y="1337"/>
                    <a:pt x="13523" y="1337"/>
                    <a:pt x="13523" y="1337"/>
                  </a:cubicBezTo>
                  <a:cubicBezTo>
                    <a:pt x="12900" y="1091"/>
                    <a:pt x="12900" y="1091"/>
                    <a:pt x="12900" y="1091"/>
                  </a:cubicBezTo>
                  <a:cubicBezTo>
                    <a:pt x="12692" y="600"/>
                    <a:pt x="12692" y="600"/>
                    <a:pt x="12692" y="600"/>
                  </a:cubicBezTo>
                  <a:cubicBezTo>
                    <a:pt x="12692" y="109"/>
                    <a:pt x="12692" y="109"/>
                    <a:pt x="12692" y="109"/>
                  </a:cubicBezTo>
                  <a:cubicBezTo>
                    <a:pt x="12692" y="109"/>
                    <a:pt x="12069" y="-136"/>
                    <a:pt x="11861" y="109"/>
                  </a:cubicBezTo>
                  <a:cubicBezTo>
                    <a:pt x="11446" y="355"/>
                    <a:pt x="10407" y="109"/>
                    <a:pt x="10615" y="600"/>
                  </a:cubicBezTo>
                  <a:cubicBezTo>
                    <a:pt x="10615" y="846"/>
                    <a:pt x="10823" y="1091"/>
                    <a:pt x="10823" y="1091"/>
                  </a:cubicBezTo>
                  <a:cubicBezTo>
                    <a:pt x="10823" y="1091"/>
                    <a:pt x="11238" y="2073"/>
                    <a:pt x="10615" y="2319"/>
                  </a:cubicBezTo>
                  <a:cubicBezTo>
                    <a:pt x="10200" y="2809"/>
                    <a:pt x="9369" y="2809"/>
                    <a:pt x="9369" y="2809"/>
                  </a:cubicBezTo>
                  <a:cubicBezTo>
                    <a:pt x="8330" y="3791"/>
                    <a:pt x="8330" y="3791"/>
                    <a:pt x="8330" y="3791"/>
                  </a:cubicBezTo>
                  <a:cubicBezTo>
                    <a:pt x="8746" y="4037"/>
                    <a:pt x="8746" y="4037"/>
                    <a:pt x="8746" y="4037"/>
                  </a:cubicBezTo>
                  <a:cubicBezTo>
                    <a:pt x="8746" y="4037"/>
                    <a:pt x="7915" y="4528"/>
                    <a:pt x="7500" y="4528"/>
                  </a:cubicBezTo>
                  <a:cubicBezTo>
                    <a:pt x="6877" y="4528"/>
                    <a:pt x="6461" y="4282"/>
                    <a:pt x="6461" y="4282"/>
                  </a:cubicBezTo>
                  <a:cubicBezTo>
                    <a:pt x="6046" y="3546"/>
                    <a:pt x="6046" y="3546"/>
                    <a:pt x="6046" y="3546"/>
                  </a:cubicBezTo>
                  <a:cubicBezTo>
                    <a:pt x="6046" y="3546"/>
                    <a:pt x="5215" y="3055"/>
                    <a:pt x="5215" y="3546"/>
                  </a:cubicBezTo>
                  <a:cubicBezTo>
                    <a:pt x="5215" y="3791"/>
                    <a:pt x="5630" y="4528"/>
                    <a:pt x="5630" y="4528"/>
                  </a:cubicBezTo>
                  <a:cubicBezTo>
                    <a:pt x="5630" y="4528"/>
                    <a:pt x="6253" y="5509"/>
                    <a:pt x="5423" y="5755"/>
                  </a:cubicBezTo>
                  <a:cubicBezTo>
                    <a:pt x="4800" y="5755"/>
                    <a:pt x="3969" y="5755"/>
                    <a:pt x="3969" y="5755"/>
                  </a:cubicBezTo>
                  <a:cubicBezTo>
                    <a:pt x="3761" y="6246"/>
                    <a:pt x="3761" y="6246"/>
                    <a:pt x="3761" y="6246"/>
                  </a:cubicBezTo>
                  <a:cubicBezTo>
                    <a:pt x="3761" y="6246"/>
                    <a:pt x="3138" y="5264"/>
                    <a:pt x="2930" y="5509"/>
                  </a:cubicBezTo>
                  <a:cubicBezTo>
                    <a:pt x="2723" y="5509"/>
                    <a:pt x="1892" y="5755"/>
                    <a:pt x="1892" y="5755"/>
                  </a:cubicBezTo>
                  <a:cubicBezTo>
                    <a:pt x="1892" y="5755"/>
                    <a:pt x="438" y="6000"/>
                    <a:pt x="438" y="6246"/>
                  </a:cubicBezTo>
                  <a:cubicBezTo>
                    <a:pt x="230" y="6491"/>
                    <a:pt x="1061" y="6982"/>
                    <a:pt x="1061" y="6982"/>
                  </a:cubicBezTo>
                  <a:cubicBezTo>
                    <a:pt x="1061" y="7228"/>
                    <a:pt x="-185" y="6982"/>
                    <a:pt x="23" y="7473"/>
                  </a:cubicBezTo>
                  <a:close/>
                </a:path>
              </a:pathLst>
            </a:custGeom>
            <a:solidFill>
              <a:srgbClr val="D9D9D9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1828800">
                <a:defRPr sz="800">
                  <a:latin typeface="Arial"/>
                  <a:ea typeface="Arial"/>
                  <a:cs typeface="Arial"/>
                  <a:sym typeface="Arial"/>
                </a:defRPr>
              </a:pPr>
              <a:endParaRPr sz="1600" dirty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Freeform 488">
              <a:extLst>
                <a:ext uri="{FF2B5EF4-FFF2-40B4-BE49-F238E27FC236}">
                  <a16:creationId xmlns:a16="http://schemas.microsoft.com/office/drawing/2014/main" id="{51AF035D-B02E-4997-932E-A21D49891F51}"/>
                </a:ext>
              </a:extLst>
            </p:cNvPr>
            <p:cNvSpPr/>
            <p:nvPr/>
          </p:nvSpPr>
          <p:spPr>
            <a:xfrm>
              <a:off x="1408136" y="2440716"/>
              <a:ext cx="399275" cy="1688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9" h="21221" extrusionOk="0">
                  <a:moveTo>
                    <a:pt x="9808" y="3188"/>
                  </a:moveTo>
                  <a:cubicBezTo>
                    <a:pt x="8486" y="3188"/>
                    <a:pt x="8486" y="3188"/>
                    <a:pt x="8486" y="3188"/>
                  </a:cubicBezTo>
                  <a:cubicBezTo>
                    <a:pt x="7273" y="2791"/>
                    <a:pt x="7273" y="2791"/>
                    <a:pt x="7273" y="2791"/>
                  </a:cubicBezTo>
                  <a:cubicBezTo>
                    <a:pt x="7273" y="2990"/>
                    <a:pt x="7273" y="2990"/>
                    <a:pt x="7273" y="2990"/>
                  </a:cubicBezTo>
                  <a:cubicBezTo>
                    <a:pt x="6722" y="4971"/>
                    <a:pt x="6722" y="4971"/>
                    <a:pt x="6722" y="4971"/>
                  </a:cubicBezTo>
                  <a:cubicBezTo>
                    <a:pt x="5290" y="3584"/>
                    <a:pt x="5290" y="3584"/>
                    <a:pt x="5290" y="3584"/>
                  </a:cubicBezTo>
                  <a:cubicBezTo>
                    <a:pt x="4739" y="5368"/>
                    <a:pt x="4739" y="5368"/>
                    <a:pt x="4739" y="5368"/>
                  </a:cubicBezTo>
                  <a:cubicBezTo>
                    <a:pt x="4739" y="5368"/>
                    <a:pt x="4077" y="7151"/>
                    <a:pt x="3526" y="8340"/>
                  </a:cubicBezTo>
                  <a:cubicBezTo>
                    <a:pt x="2975" y="9529"/>
                    <a:pt x="2314" y="8340"/>
                    <a:pt x="2314" y="8340"/>
                  </a:cubicBezTo>
                  <a:cubicBezTo>
                    <a:pt x="2314" y="8340"/>
                    <a:pt x="2645" y="9529"/>
                    <a:pt x="1983" y="10916"/>
                  </a:cubicBezTo>
                  <a:cubicBezTo>
                    <a:pt x="1322" y="12303"/>
                    <a:pt x="0" y="14087"/>
                    <a:pt x="0" y="14087"/>
                  </a:cubicBezTo>
                  <a:cubicBezTo>
                    <a:pt x="661" y="15672"/>
                    <a:pt x="661" y="15672"/>
                    <a:pt x="661" y="15672"/>
                  </a:cubicBezTo>
                  <a:cubicBezTo>
                    <a:pt x="661" y="15672"/>
                    <a:pt x="-441" y="17258"/>
                    <a:pt x="220" y="17456"/>
                  </a:cubicBezTo>
                  <a:cubicBezTo>
                    <a:pt x="881" y="17654"/>
                    <a:pt x="1432" y="15078"/>
                    <a:pt x="2204" y="14285"/>
                  </a:cubicBezTo>
                  <a:cubicBezTo>
                    <a:pt x="2975" y="13492"/>
                    <a:pt x="3857" y="14681"/>
                    <a:pt x="3857" y="14681"/>
                  </a:cubicBezTo>
                  <a:cubicBezTo>
                    <a:pt x="3747" y="18248"/>
                    <a:pt x="3747" y="18248"/>
                    <a:pt x="3747" y="18248"/>
                  </a:cubicBezTo>
                  <a:cubicBezTo>
                    <a:pt x="3747" y="18248"/>
                    <a:pt x="4518" y="19437"/>
                    <a:pt x="4518" y="20230"/>
                  </a:cubicBezTo>
                  <a:cubicBezTo>
                    <a:pt x="5290" y="20230"/>
                    <a:pt x="5290" y="20230"/>
                    <a:pt x="5290" y="20230"/>
                  </a:cubicBezTo>
                  <a:cubicBezTo>
                    <a:pt x="5290" y="20230"/>
                    <a:pt x="6281" y="18843"/>
                    <a:pt x="6832" y="18843"/>
                  </a:cubicBezTo>
                  <a:cubicBezTo>
                    <a:pt x="7383" y="18843"/>
                    <a:pt x="7935" y="21419"/>
                    <a:pt x="9037" y="19834"/>
                  </a:cubicBezTo>
                  <a:cubicBezTo>
                    <a:pt x="10139" y="18050"/>
                    <a:pt x="9698" y="15870"/>
                    <a:pt x="9698" y="15870"/>
                  </a:cubicBezTo>
                  <a:cubicBezTo>
                    <a:pt x="9698" y="15870"/>
                    <a:pt x="10469" y="14681"/>
                    <a:pt x="10910" y="14681"/>
                  </a:cubicBezTo>
                  <a:cubicBezTo>
                    <a:pt x="11351" y="14681"/>
                    <a:pt x="11792" y="17654"/>
                    <a:pt x="11792" y="17654"/>
                  </a:cubicBezTo>
                  <a:cubicBezTo>
                    <a:pt x="12343" y="17852"/>
                    <a:pt x="12343" y="17852"/>
                    <a:pt x="12343" y="17852"/>
                  </a:cubicBezTo>
                  <a:cubicBezTo>
                    <a:pt x="14106" y="21221"/>
                    <a:pt x="14106" y="21221"/>
                    <a:pt x="14106" y="21221"/>
                  </a:cubicBezTo>
                  <a:cubicBezTo>
                    <a:pt x="14216" y="18248"/>
                    <a:pt x="14216" y="18248"/>
                    <a:pt x="14216" y="18248"/>
                  </a:cubicBezTo>
                  <a:cubicBezTo>
                    <a:pt x="14877" y="17059"/>
                    <a:pt x="14877" y="17059"/>
                    <a:pt x="14877" y="17059"/>
                  </a:cubicBezTo>
                  <a:cubicBezTo>
                    <a:pt x="15428" y="13889"/>
                    <a:pt x="15428" y="13889"/>
                    <a:pt x="15428" y="13889"/>
                  </a:cubicBezTo>
                  <a:cubicBezTo>
                    <a:pt x="16090" y="16267"/>
                    <a:pt x="16090" y="16267"/>
                    <a:pt x="16090" y="16267"/>
                  </a:cubicBezTo>
                  <a:cubicBezTo>
                    <a:pt x="17632" y="15672"/>
                    <a:pt x="17632" y="15672"/>
                    <a:pt x="17632" y="15672"/>
                  </a:cubicBezTo>
                  <a:cubicBezTo>
                    <a:pt x="18845" y="16663"/>
                    <a:pt x="18845" y="16663"/>
                    <a:pt x="18845" y="16663"/>
                  </a:cubicBezTo>
                  <a:cubicBezTo>
                    <a:pt x="19396" y="15474"/>
                    <a:pt x="19396" y="15474"/>
                    <a:pt x="19396" y="15474"/>
                  </a:cubicBezTo>
                  <a:cubicBezTo>
                    <a:pt x="19396" y="15474"/>
                    <a:pt x="17743" y="13294"/>
                    <a:pt x="18955" y="12898"/>
                  </a:cubicBezTo>
                  <a:cubicBezTo>
                    <a:pt x="20167" y="12502"/>
                    <a:pt x="20388" y="13294"/>
                    <a:pt x="20388" y="13294"/>
                  </a:cubicBezTo>
                  <a:cubicBezTo>
                    <a:pt x="20608" y="10718"/>
                    <a:pt x="20608" y="10718"/>
                    <a:pt x="20608" y="10718"/>
                  </a:cubicBezTo>
                  <a:cubicBezTo>
                    <a:pt x="21159" y="10520"/>
                    <a:pt x="21159" y="10520"/>
                    <a:pt x="21159" y="10520"/>
                  </a:cubicBezTo>
                  <a:cubicBezTo>
                    <a:pt x="21049" y="9727"/>
                    <a:pt x="20718" y="8538"/>
                    <a:pt x="20167" y="8340"/>
                  </a:cubicBezTo>
                  <a:cubicBezTo>
                    <a:pt x="18955" y="8340"/>
                    <a:pt x="19175" y="10124"/>
                    <a:pt x="18404" y="10718"/>
                  </a:cubicBezTo>
                  <a:cubicBezTo>
                    <a:pt x="17522" y="11114"/>
                    <a:pt x="17853" y="8340"/>
                    <a:pt x="17853" y="8340"/>
                  </a:cubicBezTo>
                  <a:cubicBezTo>
                    <a:pt x="16530" y="8538"/>
                    <a:pt x="16530" y="8538"/>
                    <a:pt x="16530" y="8538"/>
                  </a:cubicBezTo>
                  <a:cubicBezTo>
                    <a:pt x="16530" y="8538"/>
                    <a:pt x="16090" y="8538"/>
                    <a:pt x="15649" y="8142"/>
                  </a:cubicBezTo>
                  <a:cubicBezTo>
                    <a:pt x="15208" y="7547"/>
                    <a:pt x="15869" y="5962"/>
                    <a:pt x="16420" y="5566"/>
                  </a:cubicBezTo>
                  <a:cubicBezTo>
                    <a:pt x="17081" y="5169"/>
                    <a:pt x="16530" y="3584"/>
                    <a:pt x="16530" y="3584"/>
                  </a:cubicBezTo>
                  <a:cubicBezTo>
                    <a:pt x="16090" y="3584"/>
                    <a:pt x="16090" y="3584"/>
                    <a:pt x="16090" y="3584"/>
                  </a:cubicBezTo>
                  <a:cubicBezTo>
                    <a:pt x="15428" y="1999"/>
                    <a:pt x="15428" y="1999"/>
                    <a:pt x="15428" y="1999"/>
                  </a:cubicBezTo>
                  <a:cubicBezTo>
                    <a:pt x="14326" y="1404"/>
                    <a:pt x="14326" y="1404"/>
                    <a:pt x="14326" y="1404"/>
                  </a:cubicBezTo>
                  <a:cubicBezTo>
                    <a:pt x="13335" y="1404"/>
                    <a:pt x="13335" y="1404"/>
                    <a:pt x="13335" y="1404"/>
                  </a:cubicBezTo>
                  <a:cubicBezTo>
                    <a:pt x="13335" y="1404"/>
                    <a:pt x="12343" y="-181"/>
                    <a:pt x="11571" y="17"/>
                  </a:cubicBezTo>
                  <a:cubicBezTo>
                    <a:pt x="10800" y="215"/>
                    <a:pt x="11351" y="2593"/>
                    <a:pt x="11351" y="2593"/>
                  </a:cubicBezTo>
                  <a:cubicBezTo>
                    <a:pt x="10910" y="1801"/>
                    <a:pt x="10910" y="1801"/>
                    <a:pt x="10910" y="1801"/>
                  </a:cubicBezTo>
                  <a:lnTo>
                    <a:pt x="9808" y="3188"/>
                  </a:lnTo>
                  <a:close/>
                </a:path>
              </a:pathLst>
            </a:custGeom>
            <a:solidFill>
              <a:srgbClr val="D9D9D9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1828800">
                <a:defRPr sz="800">
                  <a:latin typeface="Arial"/>
                  <a:ea typeface="Arial"/>
                  <a:cs typeface="Arial"/>
                  <a:sym typeface="Arial"/>
                </a:defRPr>
              </a:pPr>
              <a:endParaRPr sz="160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Freeform 551">
              <a:extLst>
                <a:ext uri="{FF2B5EF4-FFF2-40B4-BE49-F238E27FC236}">
                  <a16:creationId xmlns:a16="http://schemas.microsoft.com/office/drawing/2014/main" id="{55CF0881-7334-4A92-BEC7-BAFA07B8873D}"/>
                </a:ext>
              </a:extLst>
            </p:cNvPr>
            <p:cNvSpPr/>
            <p:nvPr/>
          </p:nvSpPr>
          <p:spPr>
            <a:xfrm>
              <a:off x="1358666" y="-1"/>
              <a:ext cx="1867466" cy="15993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0" extrusionOk="0">
                  <a:moveTo>
                    <a:pt x="5131" y="1775"/>
                  </a:moveTo>
                  <a:cubicBezTo>
                    <a:pt x="5466" y="1988"/>
                    <a:pt x="5967" y="1903"/>
                    <a:pt x="5967" y="1903"/>
                  </a:cubicBezTo>
                  <a:cubicBezTo>
                    <a:pt x="5442" y="1668"/>
                    <a:pt x="5442" y="1668"/>
                    <a:pt x="5442" y="1668"/>
                  </a:cubicBezTo>
                  <a:cubicBezTo>
                    <a:pt x="4654" y="1304"/>
                    <a:pt x="4654" y="1304"/>
                    <a:pt x="4654" y="1304"/>
                  </a:cubicBezTo>
                  <a:cubicBezTo>
                    <a:pt x="4559" y="1582"/>
                    <a:pt x="4797" y="1582"/>
                    <a:pt x="5131" y="1775"/>
                  </a:cubicBezTo>
                  <a:close/>
                  <a:moveTo>
                    <a:pt x="10812" y="769"/>
                  </a:moveTo>
                  <a:cubicBezTo>
                    <a:pt x="11480" y="769"/>
                    <a:pt x="11480" y="769"/>
                    <a:pt x="11480" y="769"/>
                  </a:cubicBezTo>
                  <a:cubicBezTo>
                    <a:pt x="11480" y="769"/>
                    <a:pt x="12220" y="1005"/>
                    <a:pt x="12316" y="962"/>
                  </a:cubicBezTo>
                  <a:cubicBezTo>
                    <a:pt x="12411" y="941"/>
                    <a:pt x="12936" y="855"/>
                    <a:pt x="13055" y="855"/>
                  </a:cubicBezTo>
                  <a:cubicBezTo>
                    <a:pt x="13199" y="855"/>
                    <a:pt x="14297" y="1240"/>
                    <a:pt x="14297" y="1240"/>
                  </a:cubicBezTo>
                  <a:cubicBezTo>
                    <a:pt x="14631" y="919"/>
                    <a:pt x="14631" y="919"/>
                    <a:pt x="14631" y="919"/>
                  </a:cubicBezTo>
                  <a:cubicBezTo>
                    <a:pt x="15585" y="941"/>
                    <a:pt x="15585" y="941"/>
                    <a:pt x="15585" y="941"/>
                  </a:cubicBezTo>
                  <a:cubicBezTo>
                    <a:pt x="15657" y="663"/>
                    <a:pt x="15657" y="663"/>
                    <a:pt x="15657" y="663"/>
                  </a:cubicBezTo>
                  <a:cubicBezTo>
                    <a:pt x="15657" y="663"/>
                    <a:pt x="16158" y="812"/>
                    <a:pt x="16421" y="363"/>
                  </a:cubicBezTo>
                  <a:cubicBezTo>
                    <a:pt x="16683" y="-86"/>
                    <a:pt x="15585" y="278"/>
                    <a:pt x="15585" y="278"/>
                  </a:cubicBezTo>
                  <a:cubicBezTo>
                    <a:pt x="15585" y="278"/>
                    <a:pt x="15514" y="64"/>
                    <a:pt x="14941" y="64"/>
                  </a:cubicBezTo>
                  <a:cubicBezTo>
                    <a:pt x="14368" y="64"/>
                    <a:pt x="13962" y="320"/>
                    <a:pt x="13795" y="278"/>
                  </a:cubicBezTo>
                  <a:cubicBezTo>
                    <a:pt x="13628" y="256"/>
                    <a:pt x="13771" y="0"/>
                    <a:pt x="13318" y="0"/>
                  </a:cubicBezTo>
                  <a:cubicBezTo>
                    <a:pt x="12888" y="0"/>
                    <a:pt x="12769" y="342"/>
                    <a:pt x="12769" y="342"/>
                  </a:cubicBezTo>
                  <a:cubicBezTo>
                    <a:pt x="11719" y="0"/>
                    <a:pt x="11719" y="0"/>
                    <a:pt x="11719" y="0"/>
                  </a:cubicBezTo>
                  <a:cubicBezTo>
                    <a:pt x="11719" y="0"/>
                    <a:pt x="11218" y="149"/>
                    <a:pt x="10669" y="256"/>
                  </a:cubicBezTo>
                  <a:cubicBezTo>
                    <a:pt x="10144" y="342"/>
                    <a:pt x="10502" y="0"/>
                    <a:pt x="10502" y="0"/>
                  </a:cubicBezTo>
                  <a:cubicBezTo>
                    <a:pt x="10000" y="213"/>
                    <a:pt x="10000" y="213"/>
                    <a:pt x="10000" y="213"/>
                  </a:cubicBezTo>
                  <a:cubicBezTo>
                    <a:pt x="10239" y="513"/>
                    <a:pt x="10239" y="513"/>
                    <a:pt x="10239" y="513"/>
                  </a:cubicBezTo>
                  <a:lnTo>
                    <a:pt x="10812" y="769"/>
                  </a:lnTo>
                  <a:close/>
                  <a:moveTo>
                    <a:pt x="5108" y="962"/>
                  </a:moveTo>
                  <a:cubicBezTo>
                    <a:pt x="5275" y="1069"/>
                    <a:pt x="5633" y="1005"/>
                    <a:pt x="5704" y="1090"/>
                  </a:cubicBezTo>
                  <a:cubicBezTo>
                    <a:pt x="5776" y="1176"/>
                    <a:pt x="5322" y="1390"/>
                    <a:pt x="5322" y="1390"/>
                  </a:cubicBezTo>
                  <a:cubicBezTo>
                    <a:pt x="6015" y="1625"/>
                    <a:pt x="6015" y="1625"/>
                    <a:pt x="6015" y="1625"/>
                  </a:cubicBezTo>
                  <a:cubicBezTo>
                    <a:pt x="6015" y="1625"/>
                    <a:pt x="6373" y="1839"/>
                    <a:pt x="6707" y="1903"/>
                  </a:cubicBezTo>
                  <a:cubicBezTo>
                    <a:pt x="7041" y="1967"/>
                    <a:pt x="7280" y="1539"/>
                    <a:pt x="7280" y="1539"/>
                  </a:cubicBezTo>
                  <a:cubicBezTo>
                    <a:pt x="7948" y="1432"/>
                    <a:pt x="7948" y="1432"/>
                    <a:pt x="7948" y="1432"/>
                  </a:cubicBezTo>
                  <a:cubicBezTo>
                    <a:pt x="8497" y="1732"/>
                    <a:pt x="8497" y="1732"/>
                    <a:pt x="8497" y="1732"/>
                  </a:cubicBezTo>
                  <a:cubicBezTo>
                    <a:pt x="8497" y="1732"/>
                    <a:pt x="8043" y="1839"/>
                    <a:pt x="7614" y="1924"/>
                  </a:cubicBezTo>
                  <a:cubicBezTo>
                    <a:pt x="7184" y="2031"/>
                    <a:pt x="7208" y="2181"/>
                    <a:pt x="7208" y="2181"/>
                  </a:cubicBezTo>
                  <a:cubicBezTo>
                    <a:pt x="7208" y="2181"/>
                    <a:pt x="8401" y="2266"/>
                    <a:pt x="8234" y="2288"/>
                  </a:cubicBezTo>
                  <a:cubicBezTo>
                    <a:pt x="8043" y="2331"/>
                    <a:pt x="7327" y="2587"/>
                    <a:pt x="7327" y="2587"/>
                  </a:cubicBezTo>
                  <a:cubicBezTo>
                    <a:pt x="8115" y="2844"/>
                    <a:pt x="8115" y="2844"/>
                    <a:pt x="8115" y="2844"/>
                  </a:cubicBezTo>
                  <a:cubicBezTo>
                    <a:pt x="8115" y="2844"/>
                    <a:pt x="8831" y="3165"/>
                    <a:pt x="9428" y="3079"/>
                  </a:cubicBezTo>
                  <a:cubicBezTo>
                    <a:pt x="10048" y="2994"/>
                    <a:pt x="9595" y="2651"/>
                    <a:pt x="9595" y="2502"/>
                  </a:cubicBezTo>
                  <a:cubicBezTo>
                    <a:pt x="9595" y="2352"/>
                    <a:pt x="10311" y="2352"/>
                    <a:pt x="10311" y="2352"/>
                  </a:cubicBezTo>
                  <a:cubicBezTo>
                    <a:pt x="10311" y="2053"/>
                    <a:pt x="10311" y="2053"/>
                    <a:pt x="10311" y="2053"/>
                  </a:cubicBezTo>
                  <a:cubicBezTo>
                    <a:pt x="10764" y="1967"/>
                    <a:pt x="10764" y="1967"/>
                    <a:pt x="10764" y="1967"/>
                  </a:cubicBezTo>
                  <a:cubicBezTo>
                    <a:pt x="10979" y="1518"/>
                    <a:pt x="10979" y="1518"/>
                    <a:pt x="10979" y="1518"/>
                  </a:cubicBezTo>
                  <a:cubicBezTo>
                    <a:pt x="11289" y="1668"/>
                    <a:pt x="11289" y="1668"/>
                    <a:pt x="11289" y="1668"/>
                  </a:cubicBezTo>
                  <a:cubicBezTo>
                    <a:pt x="11671" y="1475"/>
                    <a:pt x="11671" y="1475"/>
                    <a:pt x="11671" y="1475"/>
                  </a:cubicBezTo>
                  <a:cubicBezTo>
                    <a:pt x="11671" y="1475"/>
                    <a:pt x="11886" y="1775"/>
                    <a:pt x="12363" y="1882"/>
                  </a:cubicBezTo>
                  <a:cubicBezTo>
                    <a:pt x="12817" y="1967"/>
                    <a:pt x="12292" y="2544"/>
                    <a:pt x="12292" y="2544"/>
                  </a:cubicBezTo>
                  <a:cubicBezTo>
                    <a:pt x="13151" y="2502"/>
                    <a:pt x="13151" y="2502"/>
                    <a:pt x="13151" y="2502"/>
                  </a:cubicBezTo>
                  <a:cubicBezTo>
                    <a:pt x="13151" y="2502"/>
                    <a:pt x="13604" y="2844"/>
                    <a:pt x="13628" y="2737"/>
                  </a:cubicBezTo>
                  <a:cubicBezTo>
                    <a:pt x="13652" y="2651"/>
                    <a:pt x="14869" y="2352"/>
                    <a:pt x="14965" y="2181"/>
                  </a:cubicBezTo>
                  <a:cubicBezTo>
                    <a:pt x="15084" y="1988"/>
                    <a:pt x="14058" y="2031"/>
                    <a:pt x="14058" y="2031"/>
                  </a:cubicBezTo>
                  <a:cubicBezTo>
                    <a:pt x="14010" y="1775"/>
                    <a:pt x="14010" y="1775"/>
                    <a:pt x="14010" y="1775"/>
                  </a:cubicBezTo>
                  <a:cubicBezTo>
                    <a:pt x="13151" y="1668"/>
                    <a:pt x="13151" y="1668"/>
                    <a:pt x="13151" y="1668"/>
                  </a:cubicBezTo>
                  <a:cubicBezTo>
                    <a:pt x="13127" y="1432"/>
                    <a:pt x="13127" y="1432"/>
                    <a:pt x="13127" y="1432"/>
                  </a:cubicBezTo>
                  <a:cubicBezTo>
                    <a:pt x="12626" y="1475"/>
                    <a:pt x="12626" y="1475"/>
                    <a:pt x="12626" y="1475"/>
                  </a:cubicBezTo>
                  <a:cubicBezTo>
                    <a:pt x="12697" y="1219"/>
                    <a:pt x="12697" y="1219"/>
                    <a:pt x="12697" y="1219"/>
                  </a:cubicBezTo>
                  <a:cubicBezTo>
                    <a:pt x="11480" y="1240"/>
                    <a:pt x="11480" y="1240"/>
                    <a:pt x="11480" y="1240"/>
                  </a:cubicBezTo>
                  <a:cubicBezTo>
                    <a:pt x="11385" y="1069"/>
                    <a:pt x="11385" y="1069"/>
                    <a:pt x="11385" y="1069"/>
                  </a:cubicBezTo>
                  <a:cubicBezTo>
                    <a:pt x="10812" y="1069"/>
                    <a:pt x="10812" y="1069"/>
                    <a:pt x="10812" y="1069"/>
                  </a:cubicBezTo>
                  <a:cubicBezTo>
                    <a:pt x="10812" y="1069"/>
                    <a:pt x="10740" y="791"/>
                    <a:pt x="10382" y="705"/>
                  </a:cubicBezTo>
                  <a:cubicBezTo>
                    <a:pt x="10000" y="620"/>
                    <a:pt x="9833" y="727"/>
                    <a:pt x="9833" y="727"/>
                  </a:cubicBezTo>
                  <a:cubicBezTo>
                    <a:pt x="9905" y="470"/>
                    <a:pt x="9905" y="470"/>
                    <a:pt x="9905" y="470"/>
                  </a:cubicBezTo>
                  <a:cubicBezTo>
                    <a:pt x="9905" y="470"/>
                    <a:pt x="9404" y="342"/>
                    <a:pt x="8735" y="363"/>
                  </a:cubicBezTo>
                  <a:cubicBezTo>
                    <a:pt x="8043" y="406"/>
                    <a:pt x="8926" y="1090"/>
                    <a:pt x="8926" y="1090"/>
                  </a:cubicBezTo>
                  <a:cubicBezTo>
                    <a:pt x="8926" y="1090"/>
                    <a:pt x="8187" y="556"/>
                    <a:pt x="7829" y="491"/>
                  </a:cubicBezTo>
                  <a:cubicBezTo>
                    <a:pt x="7447" y="427"/>
                    <a:pt x="7327" y="855"/>
                    <a:pt x="7327" y="855"/>
                  </a:cubicBezTo>
                  <a:cubicBezTo>
                    <a:pt x="7327" y="855"/>
                    <a:pt x="6778" y="769"/>
                    <a:pt x="6635" y="705"/>
                  </a:cubicBezTo>
                  <a:cubicBezTo>
                    <a:pt x="6516" y="641"/>
                    <a:pt x="6945" y="427"/>
                    <a:pt x="6945" y="427"/>
                  </a:cubicBezTo>
                  <a:cubicBezTo>
                    <a:pt x="6062" y="491"/>
                    <a:pt x="6062" y="491"/>
                    <a:pt x="6062" y="491"/>
                  </a:cubicBezTo>
                  <a:cubicBezTo>
                    <a:pt x="5848" y="663"/>
                    <a:pt x="5848" y="663"/>
                    <a:pt x="5848" y="663"/>
                  </a:cubicBezTo>
                  <a:cubicBezTo>
                    <a:pt x="5728" y="427"/>
                    <a:pt x="5728" y="427"/>
                    <a:pt x="5728" y="427"/>
                  </a:cubicBezTo>
                  <a:cubicBezTo>
                    <a:pt x="5728" y="427"/>
                    <a:pt x="5155" y="577"/>
                    <a:pt x="4964" y="727"/>
                  </a:cubicBezTo>
                  <a:cubicBezTo>
                    <a:pt x="4964" y="727"/>
                    <a:pt x="4941" y="876"/>
                    <a:pt x="5108" y="962"/>
                  </a:cubicBezTo>
                  <a:close/>
                  <a:moveTo>
                    <a:pt x="10144" y="10115"/>
                  </a:moveTo>
                  <a:cubicBezTo>
                    <a:pt x="10526" y="10051"/>
                    <a:pt x="10502" y="9837"/>
                    <a:pt x="10669" y="9837"/>
                  </a:cubicBezTo>
                  <a:cubicBezTo>
                    <a:pt x="10812" y="9837"/>
                    <a:pt x="10669" y="9602"/>
                    <a:pt x="10669" y="9602"/>
                  </a:cubicBezTo>
                  <a:cubicBezTo>
                    <a:pt x="9953" y="9901"/>
                    <a:pt x="9953" y="9901"/>
                    <a:pt x="9953" y="9901"/>
                  </a:cubicBezTo>
                  <a:lnTo>
                    <a:pt x="10144" y="10115"/>
                  </a:lnTo>
                  <a:close/>
                  <a:moveTo>
                    <a:pt x="12244" y="9260"/>
                  </a:moveTo>
                  <a:cubicBezTo>
                    <a:pt x="12459" y="9196"/>
                    <a:pt x="12769" y="8982"/>
                    <a:pt x="12339" y="8960"/>
                  </a:cubicBezTo>
                  <a:cubicBezTo>
                    <a:pt x="11934" y="8939"/>
                    <a:pt x="12244" y="9260"/>
                    <a:pt x="12244" y="9260"/>
                  </a:cubicBezTo>
                  <a:close/>
                  <a:moveTo>
                    <a:pt x="9356" y="9965"/>
                  </a:moveTo>
                  <a:cubicBezTo>
                    <a:pt x="8903" y="9859"/>
                    <a:pt x="8664" y="10222"/>
                    <a:pt x="8664" y="10222"/>
                  </a:cubicBezTo>
                  <a:cubicBezTo>
                    <a:pt x="9046" y="10308"/>
                    <a:pt x="9046" y="10308"/>
                    <a:pt x="9046" y="10308"/>
                  </a:cubicBezTo>
                  <a:cubicBezTo>
                    <a:pt x="9189" y="10222"/>
                    <a:pt x="9810" y="10051"/>
                    <a:pt x="9356" y="9965"/>
                  </a:cubicBezTo>
                  <a:close/>
                  <a:moveTo>
                    <a:pt x="14559" y="8768"/>
                  </a:moveTo>
                  <a:cubicBezTo>
                    <a:pt x="14869" y="8832"/>
                    <a:pt x="14869" y="8832"/>
                    <a:pt x="14869" y="8832"/>
                  </a:cubicBezTo>
                  <a:cubicBezTo>
                    <a:pt x="15060" y="8640"/>
                    <a:pt x="15060" y="8511"/>
                    <a:pt x="15060" y="8511"/>
                  </a:cubicBezTo>
                  <a:cubicBezTo>
                    <a:pt x="14583" y="8554"/>
                    <a:pt x="14583" y="8554"/>
                    <a:pt x="14583" y="8554"/>
                  </a:cubicBezTo>
                  <a:lnTo>
                    <a:pt x="14559" y="8768"/>
                  </a:lnTo>
                  <a:close/>
                  <a:moveTo>
                    <a:pt x="7638" y="10800"/>
                  </a:moveTo>
                  <a:cubicBezTo>
                    <a:pt x="7256" y="10800"/>
                    <a:pt x="6659" y="11206"/>
                    <a:pt x="6802" y="11291"/>
                  </a:cubicBezTo>
                  <a:cubicBezTo>
                    <a:pt x="6922" y="11356"/>
                    <a:pt x="7518" y="11035"/>
                    <a:pt x="7518" y="11035"/>
                  </a:cubicBezTo>
                  <a:cubicBezTo>
                    <a:pt x="8067" y="10949"/>
                    <a:pt x="8067" y="10949"/>
                    <a:pt x="8067" y="10949"/>
                  </a:cubicBezTo>
                  <a:cubicBezTo>
                    <a:pt x="7996" y="10949"/>
                    <a:pt x="8019" y="10800"/>
                    <a:pt x="7638" y="10800"/>
                  </a:cubicBezTo>
                  <a:close/>
                  <a:moveTo>
                    <a:pt x="21505" y="9495"/>
                  </a:moveTo>
                  <a:cubicBezTo>
                    <a:pt x="21099" y="9559"/>
                    <a:pt x="21099" y="9559"/>
                    <a:pt x="21099" y="9559"/>
                  </a:cubicBezTo>
                  <a:cubicBezTo>
                    <a:pt x="20430" y="9409"/>
                    <a:pt x="20430" y="9409"/>
                    <a:pt x="20430" y="9409"/>
                  </a:cubicBezTo>
                  <a:cubicBezTo>
                    <a:pt x="19953" y="9174"/>
                    <a:pt x="19953" y="9174"/>
                    <a:pt x="19953" y="9174"/>
                  </a:cubicBezTo>
                  <a:cubicBezTo>
                    <a:pt x="19953" y="9174"/>
                    <a:pt x="20574" y="9260"/>
                    <a:pt x="20836" y="9153"/>
                  </a:cubicBezTo>
                  <a:cubicBezTo>
                    <a:pt x="21099" y="9046"/>
                    <a:pt x="21528" y="8918"/>
                    <a:pt x="21528" y="8918"/>
                  </a:cubicBezTo>
                  <a:cubicBezTo>
                    <a:pt x="21528" y="8918"/>
                    <a:pt x="20908" y="8597"/>
                    <a:pt x="20574" y="8597"/>
                  </a:cubicBezTo>
                  <a:cubicBezTo>
                    <a:pt x="20240" y="8597"/>
                    <a:pt x="19738" y="8362"/>
                    <a:pt x="19738" y="8362"/>
                  </a:cubicBezTo>
                  <a:cubicBezTo>
                    <a:pt x="19738" y="8362"/>
                    <a:pt x="19547" y="8918"/>
                    <a:pt x="19166" y="8853"/>
                  </a:cubicBezTo>
                  <a:cubicBezTo>
                    <a:pt x="18784" y="8789"/>
                    <a:pt x="19452" y="8404"/>
                    <a:pt x="19452" y="8404"/>
                  </a:cubicBezTo>
                  <a:cubicBezTo>
                    <a:pt x="18402" y="8084"/>
                    <a:pt x="18402" y="8084"/>
                    <a:pt x="18402" y="8084"/>
                  </a:cubicBezTo>
                  <a:cubicBezTo>
                    <a:pt x="18402" y="8084"/>
                    <a:pt x="18211" y="9131"/>
                    <a:pt x="17877" y="9003"/>
                  </a:cubicBezTo>
                  <a:cubicBezTo>
                    <a:pt x="17543" y="8875"/>
                    <a:pt x="17805" y="8319"/>
                    <a:pt x="17805" y="8319"/>
                  </a:cubicBezTo>
                  <a:cubicBezTo>
                    <a:pt x="17805" y="8319"/>
                    <a:pt x="16898" y="9260"/>
                    <a:pt x="16659" y="9110"/>
                  </a:cubicBezTo>
                  <a:cubicBezTo>
                    <a:pt x="16421" y="8960"/>
                    <a:pt x="17519" y="8190"/>
                    <a:pt x="17519" y="8190"/>
                  </a:cubicBezTo>
                  <a:cubicBezTo>
                    <a:pt x="16970" y="8148"/>
                    <a:pt x="16970" y="8148"/>
                    <a:pt x="16970" y="8148"/>
                  </a:cubicBezTo>
                  <a:cubicBezTo>
                    <a:pt x="16683" y="8362"/>
                    <a:pt x="16683" y="8362"/>
                    <a:pt x="16683" y="8362"/>
                  </a:cubicBezTo>
                  <a:cubicBezTo>
                    <a:pt x="16301" y="8319"/>
                    <a:pt x="16301" y="8319"/>
                    <a:pt x="16301" y="8319"/>
                  </a:cubicBezTo>
                  <a:cubicBezTo>
                    <a:pt x="15585" y="8704"/>
                    <a:pt x="15585" y="8704"/>
                    <a:pt x="15585" y="8704"/>
                  </a:cubicBezTo>
                  <a:cubicBezTo>
                    <a:pt x="15204" y="8725"/>
                    <a:pt x="15204" y="8725"/>
                    <a:pt x="15204" y="8725"/>
                  </a:cubicBezTo>
                  <a:cubicBezTo>
                    <a:pt x="15156" y="9153"/>
                    <a:pt x="15156" y="9153"/>
                    <a:pt x="15156" y="9153"/>
                  </a:cubicBezTo>
                  <a:cubicBezTo>
                    <a:pt x="14583" y="8960"/>
                    <a:pt x="14583" y="8960"/>
                    <a:pt x="14583" y="8960"/>
                  </a:cubicBezTo>
                  <a:cubicBezTo>
                    <a:pt x="13962" y="9067"/>
                    <a:pt x="13962" y="9067"/>
                    <a:pt x="13962" y="9067"/>
                  </a:cubicBezTo>
                  <a:cubicBezTo>
                    <a:pt x="14153" y="9452"/>
                    <a:pt x="14153" y="9452"/>
                    <a:pt x="14153" y="9452"/>
                  </a:cubicBezTo>
                  <a:cubicBezTo>
                    <a:pt x="13413" y="9260"/>
                    <a:pt x="13413" y="9260"/>
                    <a:pt x="13413" y="9260"/>
                  </a:cubicBezTo>
                  <a:cubicBezTo>
                    <a:pt x="13151" y="9388"/>
                    <a:pt x="13151" y="9388"/>
                    <a:pt x="13151" y="9388"/>
                  </a:cubicBezTo>
                  <a:cubicBezTo>
                    <a:pt x="13223" y="9730"/>
                    <a:pt x="13223" y="9730"/>
                    <a:pt x="13223" y="9730"/>
                  </a:cubicBezTo>
                  <a:cubicBezTo>
                    <a:pt x="12507" y="9859"/>
                    <a:pt x="12507" y="9859"/>
                    <a:pt x="12507" y="9859"/>
                  </a:cubicBezTo>
                  <a:cubicBezTo>
                    <a:pt x="12578" y="9409"/>
                    <a:pt x="12578" y="9409"/>
                    <a:pt x="12578" y="9409"/>
                  </a:cubicBezTo>
                  <a:cubicBezTo>
                    <a:pt x="12101" y="9409"/>
                    <a:pt x="12101" y="9409"/>
                    <a:pt x="12101" y="9409"/>
                  </a:cubicBezTo>
                  <a:cubicBezTo>
                    <a:pt x="12244" y="9687"/>
                    <a:pt x="12244" y="9687"/>
                    <a:pt x="12244" y="9687"/>
                  </a:cubicBezTo>
                  <a:cubicBezTo>
                    <a:pt x="11862" y="9474"/>
                    <a:pt x="11862" y="9474"/>
                    <a:pt x="11862" y="9474"/>
                  </a:cubicBezTo>
                  <a:cubicBezTo>
                    <a:pt x="11910" y="9901"/>
                    <a:pt x="11910" y="9901"/>
                    <a:pt x="11910" y="9901"/>
                  </a:cubicBezTo>
                  <a:cubicBezTo>
                    <a:pt x="11504" y="9880"/>
                    <a:pt x="11504" y="9880"/>
                    <a:pt x="11504" y="9880"/>
                  </a:cubicBezTo>
                  <a:cubicBezTo>
                    <a:pt x="11504" y="9880"/>
                    <a:pt x="11432" y="9602"/>
                    <a:pt x="11480" y="9538"/>
                  </a:cubicBezTo>
                  <a:cubicBezTo>
                    <a:pt x="11528" y="9474"/>
                    <a:pt x="11790" y="9260"/>
                    <a:pt x="11790" y="9260"/>
                  </a:cubicBezTo>
                  <a:cubicBezTo>
                    <a:pt x="11242" y="9196"/>
                    <a:pt x="11242" y="9196"/>
                    <a:pt x="11242" y="9196"/>
                  </a:cubicBezTo>
                  <a:cubicBezTo>
                    <a:pt x="11170" y="9816"/>
                    <a:pt x="11170" y="9816"/>
                    <a:pt x="11170" y="9816"/>
                  </a:cubicBezTo>
                  <a:cubicBezTo>
                    <a:pt x="10740" y="10008"/>
                    <a:pt x="10740" y="10008"/>
                    <a:pt x="10740" y="10008"/>
                  </a:cubicBezTo>
                  <a:cubicBezTo>
                    <a:pt x="10979" y="10179"/>
                    <a:pt x="10979" y="10179"/>
                    <a:pt x="10979" y="10179"/>
                  </a:cubicBezTo>
                  <a:cubicBezTo>
                    <a:pt x="10454" y="10244"/>
                    <a:pt x="10454" y="10244"/>
                    <a:pt x="10454" y="10244"/>
                  </a:cubicBezTo>
                  <a:cubicBezTo>
                    <a:pt x="10645" y="10415"/>
                    <a:pt x="10645" y="10415"/>
                    <a:pt x="10645" y="10415"/>
                  </a:cubicBezTo>
                  <a:cubicBezTo>
                    <a:pt x="9977" y="10436"/>
                    <a:pt x="9977" y="10436"/>
                    <a:pt x="9977" y="10436"/>
                  </a:cubicBezTo>
                  <a:cubicBezTo>
                    <a:pt x="9977" y="10607"/>
                    <a:pt x="9977" y="10607"/>
                    <a:pt x="9977" y="10607"/>
                  </a:cubicBezTo>
                  <a:cubicBezTo>
                    <a:pt x="10478" y="10714"/>
                    <a:pt x="10478" y="10714"/>
                    <a:pt x="10478" y="10714"/>
                  </a:cubicBezTo>
                  <a:cubicBezTo>
                    <a:pt x="10311" y="10906"/>
                    <a:pt x="10311" y="10906"/>
                    <a:pt x="10311" y="10906"/>
                  </a:cubicBezTo>
                  <a:cubicBezTo>
                    <a:pt x="9738" y="10693"/>
                    <a:pt x="9738" y="10693"/>
                    <a:pt x="9738" y="10693"/>
                  </a:cubicBezTo>
                  <a:cubicBezTo>
                    <a:pt x="9523" y="10714"/>
                    <a:pt x="9523" y="10714"/>
                    <a:pt x="9523" y="10714"/>
                  </a:cubicBezTo>
                  <a:cubicBezTo>
                    <a:pt x="9905" y="10949"/>
                    <a:pt x="9905" y="10949"/>
                    <a:pt x="9905" y="10949"/>
                  </a:cubicBezTo>
                  <a:cubicBezTo>
                    <a:pt x="9547" y="11184"/>
                    <a:pt x="9547" y="11184"/>
                    <a:pt x="9547" y="11184"/>
                  </a:cubicBezTo>
                  <a:cubicBezTo>
                    <a:pt x="9356" y="10906"/>
                    <a:pt x="9356" y="10906"/>
                    <a:pt x="9356" y="10906"/>
                  </a:cubicBezTo>
                  <a:cubicBezTo>
                    <a:pt x="9117" y="11035"/>
                    <a:pt x="9117" y="11035"/>
                    <a:pt x="9117" y="11035"/>
                  </a:cubicBezTo>
                  <a:cubicBezTo>
                    <a:pt x="9141" y="11142"/>
                    <a:pt x="9141" y="11142"/>
                    <a:pt x="9141" y="11142"/>
                  </a:cubicBezTo>
                  <a:cubicBezTo>
                    <a:pt x="8592" y="11163"/>
                    <a:pt x="8592" y="11163"/>
                    <a:pt x="8592" y="11163"/>
                  </a:cubicBezTo>
                  <a:cubicBezTo>
                    <a:pt x="8521" y="11356"/>
                    <a:pt x="8521" y="11356"/>
                    <a:pt x="8521" y="11356"/>
                  </a:cubicBezTo>
                  <a:cubicBezTo>
                    <a:pt x="8926" y="11548"/>
                    <a:pt x="8926" y="11548"/>
                    <a:pt x="8926" y="11548"/>
                  </a:cubicBezTo>
                  <a:cubicBezTo>
                    <a:pt x="8879" y="11762"/>
                    <a:pt x="8879" y="11762"/>
                    <a:pt x="8879" y="11762"/>
                  </a:cubicBezTo>
                  <a:cubicBezTo>
                    <a:pt x="8354" y="11591"/>
                    <a:pt x="8354" y="11591"/>
                    <a:pt x="8354" y="11591"/>
                  </a:cubicBezTo>
                  <a:cubicBezTo>
                    <a:pt x="8282" y="11805"/>
                    <a:pt x="8282" y="11805"/>
                    <a:pt x="8282" y="11805"/>
                  </a:cubicBezTo>
                  <a:cubicBezTo>
                    <a:pt x="8712" y="11912"/>
                    <a:pt x="8712" y="11912"/>
                    <a:pt x="8712" y="11912"/>
                  </a:cubicBezTo>
                  <a:cubicBezTo>
                    <a:pt x="8712" y="11912"/>
                    <a:pt x="8210" y="11933"/>
                    <a:pt x="8043" y="11954"/>
                  </a:cubicBezTo>
                  <a:cubicBezTo>
                    <a:pt x="7876" y="11976"/>
                    <a:pt x="7972" y="12190"/>
                    <a:pt x="7972" y="12190"/>
                  </a:cubicBezTo>
                  <a:cubicBezTo>
                    <a:pt x="7972" y="12190"/>
                    <a:pt x="7661" y="12040"/>
                    <a:pt x="7470" y="12168"/>
                  </a:cubicBezTo>
                  <a:cubicBezTo>
                    <a:pt x="7280" y="12297"/>
                    <a:pt x="7112" y="12404"/>
                    <a:pt x="7232" y="12468"/>
                  </a:cubicBezTo>
                  <a:cubicBezTo>
                    <a:pt x="7351" y="12532"/>
                    <a:pt x="7089" y="12660"/>
                    <a:pt x="7089" y="12660"/>
                  </a:cubicBezTo>
                  <a:cubicBezTo>
                    <a:pt x="7089" y="12660"/>
                    <a:pt x="6922" y="12853"/>
                    <a:pt x="6993" y="12874"/>
                  </a:cubicBezTo>
                  <a:cubicBezTo>
                    <a:pt x="7065" y="12895"/>
                    <a:pt x="7542" y="12917"/>
                    <a:pt x="7542" y="12917"/>
                  </a:cubicBezTo>
                  <a:cubicBezTo>
                    <a:pt x="7375" y="13088"/>
                    <a:pt x="7375" y="13088"/>
                    <a:pt x="7375" y="13088"/>
                  </a:cubicBezTo>
                  <a:cubicBezTo>
                    <a:pt x="6826" y="13002"/>
                    <a:pt x="6826" y="13002"/>
                    <a:pt x="6826" y="13002"/>
                  </a:cubicBezTo>
                  <a:cubicBezTo>
                    <a:pt x="6826" y="13002"/>
                    <a:pt x="6516" y="13045"/>
                    <a:pt x="6516" y="13216"/>
                  </a:cubicBezTo>
                  <a:cubicBezTo>
                    <a:pt x="6516" y="13387"/>
                    <a:pt x="6754" y="13516"/>
                    <a:pt x="6659" y="13580"/>
                  </a:cubicBezTo>
                  <a:cubicBezTo>
                    <a:pt x="6564" y="13644"/>
                    <a:pt x="6468" y="13644"/>
                    <a:pt x="6349" y="13644"/>
                  </a:cubicBezTo>
                  <a:cubicBezTo>
                    <a:pt x="6229" y="13644"/>
                    <a:pt x="6086" y="13665"/>
                    <a:pt x="6134" y="13815"/>
                  </a:cubicBezTo>
                  <a:cubicBezTo>
                    <a:pt x="6182" y="13965"/>
                    <a:pt x="6373" y="14050"/>
                    <a:pt x="6373" y="14050"/>
                  </a:cubicBezTo>
                  <a:cubicBezTo>
                    <a:pt x="6373" y="14050"/>
                    <a:pt x="6516" y="14285"/>
                    <a:pt x="6349" y="14307"/>
                  </a:cubicBezTo>
                  <a:cubicBezTo>
                    <a:pt x="6182" y="14328"/>
                    <a:pt x="6015" y="14307"/>
                    <a:pt x="5943" y="14307"/>
                  </a:cubicBezTo>
                  <a:cubicBezTo>
                    <a:pt x="5871" y="14307"/>
                    <a:pt x="5800" y="14328"/>
                    <a:pt x="5728" y="14414"/>
                  </a:cubicBezTo>
                  <a:cubicBezTo>
                    <a:pt x="5657" y="14499"/>
                    <a:pt x="5657" y="14649"/>
                    <a:pt x="5657" y="14649"/>
                  </a:cubicBezTo>
                  <a:cubicBezTo>
                    <a:pt x="5657" y="14649"/>
                    <a:pt x="5704" y="14799"/>
                    <a:pt x="5537" y="14799"/>
                  </a:cubicBezTo>
                  <a:cubicBezTo>
                    <a:pt x="5370" y="14799"/>
                    <a:pt x="5299" y="14649"/>
                    <a:pt x="5155" y="14670"/>
                  </a:cubicBezTo>
                  <a:cubicBezTo>
                    <a:pt x="5012" y="14692"/>
                    <a:pt x="5060" y="14692"/>
                    <a:pt x="4941" y="14777"/>
                  </a:cubicBezTo>
                  <a:cubicBezTo>
                    <a:pt x="4821" y="14863"/>
                    <a:pt x="4821" y="14884"/>
                    <a:pt x="4750" y="14970"/>
                  </a:cubicBezTo>
                  <a:cubicBezTo>
                    <a:pt x="4678" y="15055"/>
                    <a:pt x="4463" y="15055"/>
                    <a:pt x="4463" y="15055"/>
                  </a:cubicBezTo>
                  <a:cubicBezTo>
                    <a:pt x="4463" y="15055"/>
                    <a:pt x="4368" y="15077"/>
                    <a:pt x="4296" y="15205"/>
                  </a:cubicBezTo>
                  <a:cubicBezTo>
                    <a:pt x="4225" y="15333"/>
                    <a:pt x="4439" y="15419"/>
                    <a:pt x="4320" y="15483"/>
                  </a:cubicBezTo>
                  <a:cubicBezTo>
                    <a:pt x="4201" y="15547"/>
                    <a:pt x="4177" y="15590"/>
                    <a:pt x="4057" y="15590"/>
                  </a:cubicBezTo>
                  <a:cubicBezTo>
                    <a:pt x="3938" y="15590"/>
                    <a:pt x="3723" y="15483"/>
                    <a:pt x="3652" y="15483"/>
                  </a:cubicBezTo>
                  <a:cubicBezTo>
                    <a:pt x="3580" y="15483"/>
                    <a:pt x="3747" y="15312"/>
                    <a:pt x="3437" y="15462"/>
                  </a:cubicBezTo>
                  <a:cubicBezTo>
                    <a:pt x="3127" y="15611"/>
                    <a:pt x="3103" y="15633"/>
                    <a:pt x="3007" y="15611"/>
                  </a:cubicBezTo>
                  <a:cubicBezTo>
                    <a:pt x="2912" y="15590"/>
                    <a:pt x="2792" y="15547"/>
                    <a:pt x="2816" y="15761"/>
                  </a:cubicBezTo>
                  <a:cubicBezTo>
                    <a:pt x="2840" y="15975"/>
                    <a:pt x="2983" y="15954"/>
                    <a:pt x="3007" y="16018"/>
                  </a:cubicBezTo>
                  <a:cubicBezTo>
                    <a:pt x="3031" y="16082"/>
                    <a:pt x="3103" y="16253"/>
                    <a:pt x="2912" y="16167"/>
                  </a:cubicBezTo>
                  <a:cubicBezTo>
                    <a:pt x="2721" y="16082"/>
                    <a:pt x="2697" y="15889"/>
                    <a:pt x="2578" y="15954"/>
                  </a:cubicBezTo>
                  <a:cubicBezTo>
                    <a:pt x="2458" y="16018"/>
                    <a:pt x="2315" y="16167"/>
                    <a:pt x="2434" y="16232"/>
                  </a:cubicBezTo>
                  <a:cubicBezTo>
                    <a:pt x="2554" y="16296"/>
                    <a:pt x="2912" y="16210"/>
                    <a:pt x="2840" y="16339"/>
                  </a:cubicBezTo>
                  <a:cubicBezTo>
                    <a:pt x="2769" y="16467"/>
                    <a:pt x="3007" y="16531"/>
                    <a:pt x="2649" y="16488"/>
                  </a:cubicBezTo>
                  <a:cubicBezTo>
                    <a:pt x="2291" y="16445"/>
                    <a:pt x="2196" y="16445"/>
                    <a:pt x="2196" y="16445"/>
                  </a:cubicBezTo>
                  <a:cubicBezTo>
                    <a:pt x="2196" y="16445"/>
                    <a:pt x="2244" y="16317"/>
                    <a:pt x="2100" y="16424"/>
                  </a:cubicBezTo>
                  <a:cubicBezTo>
                    <a:pt x="1957" y="16531"/>
                    <a:pt x="2005" y="16724"/>
                    <a:pt x="2005" y="16724"/>
                  </a:cubicBezTo>
                  <a:cubicBezTo>
                    <a:pt x="2005" y="16724"/>
                    <a:pt x="1313" y="16445"/>
                    <a:pt x="1408" y="16617"/>
                  </a:cubicBezTo>
                  <a:cubicBezTo>
                    <a:pt x="1504" y="16788"/>
                    <a:pt x="2029" y="16895"/>
                    <a:pt x="2029" y="16895"/>
                  </a:cubicBezTo>
                  <a:cubicBezTo>
                    <a:pt x="1718" y="17194"/>
                    <a:pt x="1718" y="17194"/>
                    <a:pt x="1718" y="17194"/>
                  </a:cubicBezTo>
                  <a:cubicBezTo>
                    <a:pt x="1718" y="17194"/>
                    <a:pt x="1742" y="16980"/>
                    <a:pt x="1575" y="16959"/>
                  </a:cubicBezTo>
                  <a:cubicBezTo>
                    <a:pt x="1408" y="16937"/>
                    <a:pt x="1265" y="17108"/>
                    <a:pt x="1265" y="17108"/>
                  </a:cubicBezTo>
                  <a:cubicBezTo>
                    <a:pt x="955" y="16873"/>
                    <a:pt x="955" y="16873"/>
                    <a:pt x="955" y="16873"/>
                  </a:cubicBezTo>
                  <a:cubicBezTo>
                    <a:pt x="811" y="17066"/>
                    <a:pt x="811" y="17066"/>
                    <a:pt x="811" y="17066"/>
                  </a:cubicBezTo>
                  <a:cubicBezTo>
                    <a:pt x="1026" y="17130"/>
                    <a:pt x="1026" y="17130"/>
                    <a:pt x="1026" y="17130"/>
                  </a:cubicBezTo>
                  <a:cubicBezTo>
                    <a:pt x="477" y="17108"/>
                    <a:pt x="477" y="17108"/>
                    <a:pt x="477" y="17108"/>
                  </a:cubicBezTo>
                  <a:cubicBezTo>
                    <a:pt x="453" y="17301"/>
                    <a:pt x="453" y="17301"/>
                    <a:pt x="453" y="17301"/>
                  </a:cubicBezTo>
                  <a:cubicBezTo>
                    <a:pt x="1241" y="17344"/>
                    <a:pt x="1241" y="17344"/>
                    <a:pt x="1241" y="17344"/>
                  </a:cubicBezTo>
                  <a:cubicBezTo>
                    <a:pt x="835" y="17451"/>
                    <a:pt x="835" y="17451"/>
                    <a:pt x="835" y="17451"/>
                  </a:cubicBezTo>
                  <a:cubicBezTo>
                    <a:pt x="263" y="17322"/>
                    <a:pt x="263" y="17322"/>
                    <a:pt x="263" y="17322"/>
                  </a:cubicBezTo>
                  <a:cubicBezTo>
                    <a:pt x="263" y="17322"/>
                    <a:pt x="72" y="17472"/>
                    <a:pt x="72" y="17600"/>
                  </a:cubicBezTo>
                  <a:cubicBezTo>
                    <a:pt x="72" y="17729"/>
                    <a:pt x="501" y="17750"/>
                    <a:pt x="501" y="17750"/>
                  </a:cubicBezTo>
                  <a:cubicBezTo>
                    <a:pt x="239" y="17857"/>
                    <a:pt x="239" y="17857"/>
                    <a:pt x="239" y="17857"/>
                  </a:cubicBezTo>
                  <a:cubicBezTo>
                    <a:pt x="239" y="17857"/>
                    <a:pt x="24" y="18007"/>
                    <a:pt x="239" y="18028"/>
                  </a:cubicBezTo>
                  <a:cubicBezTo>
                    <a:pt x="453" y="18049"/>
                    <a:pt x="1002" y="18049"/>
                    <a:pt x="1002" y="18049"/>
                  </a:cubicBezTo>
                  <a:cubicBezTo>
                    <a:pt x="1241" y="18178"/>
                    <a:pt x="1241" y="18178"/>
                    <a:pt x="1241" y="18178"/>
                  </a:cubicBezTo>
                  <a:cubicBezTo>
                    <a:pt x="1504" y="18007"/>
                    <a:pt x="1504" y="18007"/>
                    <a:pt x="1504" y="18007"/>
                  </a:cubicBezTo>
                  <a:cubicBezTo>
                    <a:pt x="1695" y="18178"/>
                    <a:pt x="1695" y="18178"/>
                    <a:pt x="1695" y="18178"/>
                  </a:cubicBezTo>
                  <a:cubicBezTo>
                    <a:pt x="2124" y="17985"/>
                    <a:pt x="2124" y="17985"/>
                    <a:pt x="2124" y="17985"/>
                  </a:cubicBezTo>
                  <a:cubicBezTo>
                    <a:pt x="2124" y="17985"/>
                    <a:pt x="2053" y="18263"/>
                    <a:pt x="1909" y="18263"/>
                  </a:cubicBezTo>
                  <a:cubicBezTo>
                    <a:pt x="1766" y="18263"/>
                    <a:pt x="1480" y="18242"/>
                    <a:pt x="1480" y="18242"/>
                  </a:cubicBezTo>
                  <a:cubicBezTo>
                    <a:pt x="1050" y="18263"/>
                    <a:pt x="1050" y="18263"/>
                    <a:pt x="1050" y="18263"/>
                  </a:cubicBezTo>
                  <a:cubicBezTo>
                    <a:pt x="1050" y="18263"/>
                    <a:pt x="668" y="18221"/>
                    <a:pt x="597" y="18221"/>
                  </a:cubicBezTo>
                  <a:cubicBezTo>
                    <a:pt x="525" y="18221"/>
                    <a:pt x="0" y="18263"/>
                    <a:pt x="0" y="18263"/>
                  </a:cubicBezTo>
                  <a:cubicBezTo>
                    <a:pt x="0" y="18263"/>
                    <a:pt x="48" y="18520"/>
                    <a:pt x="167" y="18563"/>
                  </a:cubicBezTo>
                  <a:cubicBezTo>
                    <a:pt x="286" y="18605"/>
                    <a:pt x="477" y="18605"/>
                    <a:pt x="477" y="18605"/>
                  </a:cubicBezTo>
                  <a:cubicBezTo>
                    <a:pt x="477" y="18605"/>
                    <a:pt x="167" y="18819"/>
                    <a:pt x="310" y="18969"/>
                  </a:cubicBezTo>
                  <a:cubicBezTo>
                    <a:pt x="453" y="19119"/>
                    <a:pt x="692" y="19140"/>
                    <a:pt x="692" y="19140"/>
                  </a:cubicBezTo>
                  <a:cubicBezTo>
                    <a:pt x="1122" y="18905"/>
                    <a:pt x="1122" y="18905"/>
                    <a:pt x="1122" y="18905"/>
                  </a:cubicBezTo>
                  <a:cubicBezTo>
                    <a:pt x="1551" y="18819"/>
                    <a:pt x="1551" y="18819"/>
                    <a:pt x="1551" y="18819"/>
                  </a:cubicBezTo>
                  <a:cubicBezTo>
                    <a:pt x="1408" y="19119"/>
                    <a:pt x="1408" y="19119"/>
                    <a:pt x="1408" y="19119"/>
                  </a:cubicBezTo>
                  <a:cubicBezTo>
                    <a:pt x="1170" y="19055"/>
                    <a:pt x="1170" y="19055"/>
                    <a:pt x="1170" y="19055"/>
                  </a:cubicBezTo>
                  <a:cubicBezTo>
                    <a:pt x="1026" y="19311"/>
                    <a:pt x="1026" y="19311"/>
                    <a:pt x="1026" y="19311"/>
                  </a:cubicBezTo>
                  <a:cubicBezTo>
                    <a:pt x="1026" y="19311"/>
                    <a:pt x="310" y="19183"/>
                    <a:pt x="406" y="19333"/>
                  </a:cubicBezTo>
                  <a:cubicBezTo>
                    <a:pt x="501" y="19482"/>
                    <a:pt x="716" y="19546"/>
                    <a:pt x="716" y="19546"/>
                  </a:cubicBezTo>
                  <a:cubicBezTo>
                    <a:pt x="334" y="19718"/>
                    <a:pt x="334" y="19718"/>
                    <a:pt x="334" y="19718"/>
                  </a:cubicBezTo>
                  <a:cubicBezTo>
                    <a:pt x="48" y="19718"/>
                    <a:pt x="48" y="19718"/>
                    <a:pt x="48" y="19718"/>
                  </a:cubicBezTo>
                  <a:cubicBezTo>
                    <a:pt x="48" y="19718"/>
                    <a:pt x="95" y="19974"/>
                    <a:pt x="167" y="19974"/>
                  </a:cubicBezTo>
                  <a:cubicBezTo>
                    <a:pt x="239" y="19974"/>
                    <a:pt x="1002" y="19996"/>
                    <a:pt x="1002" y="19996"/>
                  </a:cubicBezTo>
                  <a:cubicBezTo>
                    <a:pt x="788" y="20295"/>
                    <a:pt x="788" y="20295"/>
                    <a:pt x="788" y="20295"/>
                  </a:cubicBezTo>
                  <a:cubicBezTo>
                    <a:pt x="979" y="20338"/>
                    <a:pt x="979" y="20338"/>
                    <a:pt x="979" y="20338"/>
                  </a:cubicBezTo>
                  <a:cubicBezTo>
                    <a:pt x="859" y="20594"/>
                    <a:pt x="859" y="20594"/>
                    <a:pt x="859" y="20594"/>
                  </a:cubicBezTo>
                  <a:cubicBezTo>
                    <a:pt x="859" y="20594"/>
                    <a:pt x="239" y="20316"/>
                    <a:pt x="263" y="20487"/>
                  </a:cubicBezTo>
                  <a:cubicBezTo>
                    <a:pt x="286" y="20659"/>
                    <a:pt x="549" y="20894"/>
                    <a:pt x="549" y="20894"/>
                  </a:cubicBezTo>
                  <a:cubicBezTo>
                    <a:pt x="1313" y="21193"/>
                    <a:pt x="1313" y="21193"/>
                    <a:pt x="1313" y="21193"/>
                  </a:cubicBezTo>
                  <a:cubicBezTo>
                    <a:pt x="1313" y="21193"/>
                    <a:pt x="1146" y="21300"/>
                    <a:pt x="1313" y="21364"/>
                  </a:cubicBezTo>
                  <a:cubicBezTo>
                    <a:pt x="1480" y="21428"/>
                    <a:pt x="1981" y="21322"/>
                    <a:pt x="1981" y="21322"/>
                  </a:cubicBezTo>
                  <a:cubicBezTo>
                    <a:pt x="1981" y="21322"/>
                    <a:pt x="2053" y="21514"/>
                    <a:pt x="2458" y="21386"/>
                  </a:cubicBezTo>
                  <a:cubicBezTo>
                    <a:pt x="2864" y="21257"/>
                    <a:pt x="3532" y="20723"/>
                    <a:pt x="3532" y="20723"/>
                  </a:cubicBezTo>
                  <a:cubicBezTo>
                    <a:pt x="4105" y="20316"/>
                    <a:pt x="4105" y="20316"/>
                    <a:pt x="4105" y="20316"/>
                  </a:cubicBezTo>
                  <a:cubicBezTo>
                    <a:pt x="4105" y="20316"/>
                    <a:pt x="4368" y="20423"/>
                    <a:pt x="4606" y="20231"/>
                  </a:cubicBezTo>
                  <a:cubicBezTo>
                    <a:pt x="4845" y="20038"/>
                    <a:pt x="4606" y="19632"/>
                    <a:pt x="4606" y="19632"/>
                  </a:cubicBezTo>
                  <a:cubicBezTo>
                    <a:pt x="4893" y="19589"/>
                    <a:pt x="4893" y="19589"/>
                    <a:pt x="4893" y="19589"/>
                  </a:cubicBezTo>
                  <a:cubicBezTo>
                    <a:pt x="4893" y="19589"/>
                    <a:pt x="4583" y="19953"/>
                    <a:pt x="4941" y="20060"/>
                  </a:cubicBezTo>
                  <a:cubicBezTo>
                    <a:pt x="5299" y="20167"/>
                    <a:pt x="5561" y="20209"/>
                    <a:pt x="5561" y="20209"/>
                  </a:cubicBezTo>
                  <a:cubicBezTo>
                    <a:pt x="5895" y="20487"/>
                    <a:pt x="5895" y="20487"/>
                    <a:pt x="5895" y="20487"/>
                  </a:cubicBezTo>
                  <a:cubicBezTo>
                    <a:pt x="5895" y="20487"/>
                    <a:pt x="6038" y="20252"/>
                    <a:pt x="6086" y="20145"/>
                  </a:cubicBezTo>
                  <a:cubicBezTo>
                    <a:pt x="6134" y="20038"/>
                    <a:pt x="5991" y="20017"/>
                    <a:pt x="5919" y="19846"/>
                  </a:cubicBezTo>
                  <a:cubicBezTo>
                    <a:pt x="5848" y="19675"/>
                    <a:pt x="6062" y="19611"/>
                    <a:pt x="6062" y="19611"/>
                  </a:cubicBezTo>
                  <a:cubicBezTo>
                    <a:pt x="6062" y="19611"/>
                    <a:pt x="6062" y="19525"/>
                    <a:pt x="6015" y="19397"/>
                  </a:cubicBezTo>
                  <a:cubicBezTo>
                    <a:pt x="5967" y="19268"/>
                    <a:pt x="6301" y="19397"/>
                    <a:pt x="6420" y="19397"/>
                  </a:cubicBezTo>
                  <a:cubicBezTo>
                    <a:pt x="6540" y="19397"/>
                    <a:pt x="6611" y="19290"/>
                    <a:pt x="6611" y="19290"/>
                  </a:cubicBezTo>
                  <a:cubicBezTo>
                    <a:pt x="6611" y="18926"/>
                    <a:pt x="6611" y="18926"/>
                    <a:pt x="6611" y="18926"/>
                  </a:cubicBezTo>
                  <a:cubicBezTo>
                    <a:pt x="6778" y="18926"/>
                    <a:pt x="6778" y="18926"/>
                    <a:pt x="6778" y="18926"/>
                  </a:cubicBezTo>
                  <a:cubicBezTo>
                    <a:pt x="6778" y="18926"/>
                    <a:pt x="6683" y="18734"/>
                    <a:pt x="6611" y="18670"/>
                  </a:cubicBezTo>
                  <a:cubicBezTo>
                    <a:pt x="6540" y="18605"/>
                    <a:pt x="6396" y="18242"/>
                    <a:pt x="6396" y="18242"/>
                  </a:cubicBezTo>
                  <a:cubicBezTo>
                    <a:pt x="6754" y="18178"/>
                    <a:pt x="6754" y="18178"/>
                    <a:pt x="6754" y="18178"/>
                  </a:cubicBezTo>
                  <a:cubicBezTo>
                    <a:pt x="6754" y="18178"/>
                    <a:pt x="6922" y="18049"/>
                    <a:pt x="6969" y="17900"/>
                  </a:cubicBezTo>
                  <a:cubicBezTo>
                    <a:pt x="7017" y="17750"/>
                    <a:pt x="6564" y="17622"/>
                    <a:pt x="6564" y="17622"/>
                  </a:cubicBezTo>
                  <a:cubicBezTo>
                    <a:pt x="6564" y="17622"/>
                    <a:pt x="6373" y="17472"/>
                    <a:pt x="6349" y="17322"/>
                  </a:cubicBezTo>
                  <a:cubicBezTo>
                    <a:pt x="6325" y="17173"/>
                    <a:pt x="6468" y="17023"/>
                    <a:pt x="6492" y="16916"/>
                  </a:cubicBezTo>
                  <a:cubicBezTo>
                    <a:pt x="6516" y="16809"/>
                    <a:pt x="6253" y="16659"/>
                    <a:pt x="6253" y="16659"/>
                  </a:cubicBezTo>
                  <a:cubicBezTo>
                    <a:pt x="6253" y="16659"/>
                    <a:pt x="6110" y="16488"/>
                    <a:pt x="6062" y="16381"/>
                  </a:cubicBezTo>
                  <a:cubicBezTo>
                    <a:pt x="6015" y="16274"/>
                    <a:pt x="6229" y="16232"/>
                    <a:pt x="6373" y="16103"/>
                  </a:cubicBezTo>
                  <a:cubicBezTo>
                    <a:pt x="6516" y="15975"/>
                    <a:pt x="6086" y="15975"/>
                    <a:pt x="6086" y="15911"/>
                  </a:cubicBezTo>
                  <a:cubicBezTo>
                    <a:pt x="6086" y="15847"/>
                    <a:pt x="6229" y="15740"/>
                    <a:pt x="6229" y="15740"/>
                  </a:cubicBezTo>
                  <a:cubicBezTo>
                    <a:pt x="6349" y="15611"/>
                    <a:pt x="6349" y="15611"/>
                    <a:pt x="6349" y="15611"/>
                  </a:cubicBezTo>
                  <a:cubicBezTo>
                    <a:pt x="6349" y="15611"/>
                    <a:pt x="6492" y="15504"/>
                    <a:pt x="6659" y="15398"/>
                  </a:cubicBezTo>
                  <a:cubicBezTo>
                    <a:pt x="6826" y="15291"/>
                    <a:pt x="7184" y="15034"/>
                    <a:pt x="7184" y="15034"/>
                  </a:cubicBezTo>
                  <a:cubicBezTo>
                    <a:pt x="7184" y="15034"/>
                    <a:pt x="7829" y="15141"/>
                    <a:pt x="7924" y="14948"/>
                  </a:cubicBezTo>
                  <a:cubicBezTo>
                    <a:pt x="8019" y="14756"/>
                    <a:pt x="7518" y="14542"/>
                    <a:pt x="7518" y="14542"/>
                  </a:cubicBezTo>
                  <a:cubicBezTo>
                    <a:pt x="7518" y="14542"/>
                    <a:pt x="7733" y="14414"/>
                    <a:pt x="7852" y="14328"/>
                  </a:cubicBezTo>
                  <a:cubicBezTo>
                    <a:pt x="7972" y="14243"/>
                    <a:pt x="8210" y="13986"/>
                    <a:pt x="8210" y="13986"/>
                  </a:cubicBezTo>
                  <a:cubicBezTo>
                    <a:pt x="8306" y="13366"/>
                    <a:pt x="8306" y="13366"/>
                    <a:pt x="8306" y="13366"/>
                  </a:cubicBezTo>
                  <a:cubicBezTo>
                    <a:pt x="8377" y="13259"/>
                    <a:pt x="8377" y="13259"/>
                    <a:pt x="8377" y="13259"/>
                  </a:cubicBezTo>
                  <a:cubicBezTo>
                    <a:pt x="8330" y="12917"/>
                    <a:pt x="8330" y="12917"/>
                    <a:pt x="8330" y="12917"/>
                  </a:cubicBezTo>
                  <a:cubicBezTo>
                    <a:pt x="8664" y="13066"/>
                    <a:pt x="8664" y="13066"/>
                    <a:pt x="8664" y="13066"/>
                  </a:cubicBezTo>
                  <a:cubicBezTo>
                    <a:pt x="8664" y="13066"/>
                    <a:pt x="8879" y="12960"/>
                    <a:pt x="9046" y="12917"/>
                  </a:cubicBezTo>
                  <a:cubicBezTo>
                    <a:pt x="9213" y="12874"/>
                    <a:pt x="8879" y="12575"/>
                    <a:pt x="8879" y="12575"/>
                  </a:cubicBezTo>
                  <a:cubicBezTo>
                    <a:pt x="9213" y="12553"/>
                    <a:pt x="9213" y="12553"/>
                    <a:pt x="9213" y="12553"/>
                  </a:cubicBezTo>
                  <a:cubicBezTo>
                    <a:pt x="9213" y="12553"/>
                    <a:pt x="9261" y="12404"/>
                    <a:pt x="9404" y="12297"/>
                  </a:cubicBezTo>
                  <a:cubicBezTo>
                    <a:pt x="9547" y="12190"/>
                    <a:pt x="9666" y="12168"/>
                    <a:pt x="9666" y="12168"/>
                  </a:cubicBezTo>
                  <a:cubicBezTo>
                    <a:pt x="9786" y="11954"/>
                    <a:pt x="9786" y="11954"/>
                    <a:pt x="9786" y="11954"/>
                  </a:cubicBezTo>
                  <a:cubicBezTo>
                    <a:pt x="9786" y="11954"/>
                    <a:pt x="9523" y="11783"/>
                    <a:pt x="9499" y="11698"/>
                  </a:cubicBezTo>
                  <a:cubicBezTo>
                    <a:pt x="9475" y="11612"/>
                    <a:pt x="9881" y="11441"/>
                    <a:pt x="9881" y="11441"/>
                  </a:cubicBezTo>
                  <a:cubicBezTo>
                    <a:pt x="10096" y="11227"/>
                    <a:pt x="10096" y="11227"/>
                    <a:pt x="10096" y="11227"/>
                  </a:cubicBezTo>
                  <a:cubicBezTo>
                    <a:pt x="10716" y="11142"/>
                    <a:pt x="10716" y="11142"/>
                    <a:pt x="10716" y="11142"/>
                  </a:cubicBezTo>
                  <a:cubicBezTo>
                    <a:pt x="10716" y="11142"/>
                    <a:pt x="11074" y="11142"/>
                    <a:pt x="11146" y="11035"/>
                  </a:cubicBezTo>
                  <a:cubicBezTo>
                    <a:pt x="11218" y="10928"/>
                    <a:pt x="10979" y="10693"/>
                    <a:pt x="11170" y="10564"/>
                  </a:cubicBezTo>
                  <a:cubicBezTo>
                    <a:pt x="11361" y="10436"/>
                    <a:pt x="11361" y="10714"/>
                    <a:pt x="11361" y="10714"/>
                  </a:cubicBezTo>
                  <a:cubicBezTo>
                    <a:pt x="11814" y="10628"/>
                    <a:pt x="11814" y="10628"/>
                    <a:pt x="11814" y="10628"/>
                  </a:cubicBezTo>
                  <a:cubicBezTo>
                    <a:pt x="12125" y="10714"/>
                    <a:pt x="12125" y="10714"/>
                    <a:pt x="12125" y="10714"/>
                  </a:cubicBezTo>
                  <a:cubicBezTo>
                    <a:pt x="12339" y="10714"/>
                    <a:pt x="12339" y="10714"/>
                    <a:pt x="12339" y="10714"/>
                  </a:cubicBezTo>
                  <a:cubicBezTo>
                    <a:pt x="12339" y="10714"/>
                    <a:pt x="12602" y="10842"/>
                    <a:pt x="12793" y="10800"/>
                  </a:cubicBezTo>
                  <a:cubicBezTo>
                    <a:pt x="12984" y="10757"/>
                    <a:pt x="12674" y="10628"/>
                    <a:pt x="12674" y="10522"/>
                  </a:cubicBezTo>
                  <a:cubicBezTo>
                    <a:pt x="12674" y="10415"/>
                    <a:pt x="12841" y="10479"/>
                    <a:pt x="12841" y="10479"/>
                  </a:cubicBezTo>
                  <a:cubicBezTo>
                    <a:pt x="12817" y="10179"/>
                    <a:pt x="12817" y="10179"/>
                    <a:pt x="12817" y="10179"/>
                  </a:cubicBezTo>
                  <a:cubicBezTo>
                    <a:pt x="13294" y="10201"/>
                    <a:pt x="13294" y="10201"/>
                    <a:pt x="13294" y="10201"/>
                  </a:cubicBezTo>
                  <a:cubicBezTo>
                    <a:pt x="13246" y="10158"/>
                    <a:pt x="13223" y="10137"/>
                    <a:pt x="13223" y="10137"/>
                  </a:cubicBezTo>
                  <a:cubicBezTo>
                    <a:pt x="13270" y="10030"/>
                    <a:pt x="13270" y="10030"/>
                    <a:pt x="13270" y="10030"/>
                  </a:cubicBezTo>
                  <a:cubicBezTo>
                    <a:pt x="13557" y="10137"/>
                    <a:pt x="13557" y="10137"/>
                    <a:pt x="13557" y="10137"/>
                  </a:cubicBezTo>
                  <a:cubicBezTo>
                    <a:pt x="13604" y="9944"/>
                    <a:pt x="13604" y="9944"/>
                    <a:pt x="13604" y="9944"/>
                  </a:cubicBezTo>
                  <a:cubicBezTo>
                    <a:pt x="13604" y="9944"/>
                    <a:pt x="13771" y="9880"/>
                    <a:pt x="13867" y="9880"/>
                  </a:cubicBezTo>
                  <a:cubicBezTo>
                    <a:pt x="13962" y="9880"/>
                    <a:pt x="14177" y="10179"/>
                    <a:pt x="14177" y="10179"/>
                  </a:cubicBezTo>
                  <a:cubicBezTo>
                    <a:pt x="14392" y="10201"/>
                    <a:pt x="14392" y="10201"/>
                    <a:pt x="14392" y="10201"/>
                  </a:cubicBezTo>
                  <a:cubicBezTo>
                    <a:pt x="14392" y="10201"/>
                    <a:pt x="14416" y="10415"/>
                    <a:pt x="14750" y="10436"/>
                  </a:cubicBezTo>
                  <a:cubicBezTo>
                    <a:pt x="15084" y="10457"/>
                    <a:pt x="15084" y="10479"/>
                    <a:pt x="15084" y="10479"/>
                  </a:cubicBezTo>
                  <a:cubicBezTo>
                    <a:pt x="15084" y="10479"/>
                    <a:pt x="15084" y="10479"/>
                    <a:pt x="15323" y="10543"/>
                  </a:cubicBezTo>
                  <a:cubicBezTo>
                    <a:pt x="15562" y="10607"/>
                    <a:pt x="15776" y="10436"/>
                    <a:pt x="15776" y="10436"/>
                  </a:cubicBezTo>
                  <a:cubicBezTo>
                    <a:pt x="15776" y="10436"/>
                    <a:pt x="16039" y="10350"/>
                    <a:pt x="16158" y="10372"/>
                  </a:cubicBezTo>
                  <a:cubicBezTo>
                    <a:pt x="16278" y="10393"/>
                    <a:pt x="16564" y="10564"/>
                    <a:pt x="16755" y="10564"/>
                  </a:cubicBezTo>
                  <a:cubicBezTo>
                    <a:pt x="16946" y="10564"/>
                    <a:pt x="16803" y="10350"/>
                    <a:pt x="16970" y="10244"/>
                  </a:cubicBezTo>
                  <a:cubicBezTo>
                    <a:pt x="17137" y="10137"/>
                    <a:pt x="17352" y="10244"/>
                    <a:pt x="17352" y="10244"/>
                  </a:cubicBezTo>
                  <a:cubicBezTo>
                    <a:pt x="17352" y="10244"/>
                    <a:pt x="17375" y="9901"/>
                    <a:pt x="17352" y="9816"/>
                  </a:cubicBezTo>
                  <a:cubicBezTo>
                    <a:pt x="17328" y="9730"/>
                    <a:pt x="17423" y="9452"/>
                    <a:pt x="17423" y="9452"/>
                  </a:cubicBezTo>
                  <a:cubicBezTo>
                    <a:pt x="17423" y="9452"/>
                    <a:pt x="17829" y="9260"/>
                    <a:pt x="17948" y="9281"/>
                  </a:cubicBezTo>
                  <a:cubicBezTo>
                    <a:pt x="18068" y="9303"/>
                    <a:pt x="18330" y="9324"/>
                    <a:pt x="18330" y="9324"/>
                  </a:cubicBezTo>
                  <a:cubicBezTo>
                    <a:pt x="18330" y="9324"/>
                    <a:pt x="18593" y="9174"/>
                    <a:pt x="18951" y="9196"/>
                  </a:cubicBezTo>
                  <a:cubicBezTo>
                    <a:pt x="19309" y="9217"/>
                    <a:pt x="19142" y="9345"/>
                    <a:pt x="19142" y="9345"/>
                  </a:cubicBezTo>
                  <a:cubicBezTo>
                    <a:pt x="19691" y="9452"/>
                    <a:pt x="19691" y="9452"/>
                    <a:pt x="19691" y="9452"/>
                  </a:cubicBezTo>
                  <a:cubicBezTo>
                    <a:pt x="19691" y="9452"/>
                    <a:pt x="20025" y="9474"/>
                    <a:pt x="20120" y="9837"/>
                  </a:cubicBezTo>
                  <a:cubicBezTo>
                    <a:pt x="20216" y="10201"/>
                    <a:pt x="19905" y="9944"/>
                    <a:pt x="19905" y="9944"/>
                  </a:cubicBezTo>
                  <a:cubicBezTo>
                    <a:pt x="19858" y="10115"/>
                    <a:pt x="19858" y="10115"/>
                    <a:pt x="19858" y="10115"/>
                  </a:cubicBezTo>
                  <a:cubicBezTo>
                    <a:pt x="19953" y="10158"/>
                    <a:pt x="20049" y="10179"/>
                    <a:pt x="20168" y="10179"/>
                  </a:cubicBezTo>
                  <a:cubicBezTo>
                    <a:pt x="20383" y="10158"/>
                    <a:pt x="20407" y="9859"/>
                    <a:pt x="20407" y="9859"/>
                  </a:cubicBezTo>
                  <a:cubicBezTo>
                    <a:pt x="20765" y="9837"/>
                    <a:pt x="20765" y="9837"/>
                    <a:pt x="20765" y="9837"/>
                  </a:cubicBezTo>
                  <a:cubicBezTo>
                    <a:pt x="20860" y="9666"/>
                    <a:pt x="20860" y="9666"/>
                    <a:pt x="20860" y="9666"/>
                  </a:cubicBezTo>
                  <a:cubicBezTo>
                    <a:pt x="20860" y="9666"/>
                    <a:pt x="20836" y="9730"/>
                    <a:pt x="21266" y="9666"/>
                  </a:cubicBezTo>
                  <a:cubicBezTo>
                    <a:pt x="21457" y="9645"/>
                    <a:pt x="21552" y="9559"/>
                    <a:pt x="21600" y="9495"/>
                  </a:cubicBezTo>
                  <a:lnTo>
                    <a:pt x="21505" y="9495"/>
                  </a:lnTo>
                  <a:close/>
                  <a:moveTo>
                    <a:pt x="8879" y="10372"/>
                  </a:moveTo>
                  <a:cubicBezTo>
                    <a:pt x="8521" y="10564"/>
                    <a:pt x="8521" y="10564"/>
                    <a:pt x="8521" y="10564"/>
                  </a:cubicBezTo>
                  <a:cubicBezTo>
                    <a:pt x="8640" y="10842"/>
                    <a:pt x="8640" y="10842"/>
                    <a:pt x="8640" y="10842"/>
                  </a:cubicBezTo>
                  <a:cubicBezTo>
                    <a:pt x="9070" y="10864"/>
                    <a:pt x="9070" y="10864"/>
                    <a:pt x="9070" y="10864"/>
                  </a:cubicBezTo>
                  <a:cubicBezTo>
                    <a:pt x="8974" y="10586"/>
                    <a:pt x="8974" y="10586"/>
                    <a:pt x="8974" y="10586"/>
                  </a:cubicBezTo>
                  <a:lnTo>
                    <a:pt x="8879" y="10372"/>
                  </a:lnTo>
                  <a:close/>
                  <a:moveTo>
                    <a:pt x="8258" y="10244"/>
                  </a:moveTo>
                  <a:cubicBezTo>
                    <a:pt x="7996" y="10329"/>
                    <a:pt x="8091" y="10693"/>
                    <a:pt x="8091" y="10693"/>
                  </a:cubicBezTo>
                  <a:cubicBezTo>
                    <a:pt x="8377" y="10949"/>
                    <a:pt x="8377" y="10949"/>
                    <a:pt x="8377" y="10949"/>
                  </a:cubicBezTo>
                  <a:cubicBezTo>
                    <a:pt x="8377" y="10949"/>
                    <a:pt x="8521" y="10158"/>
                    <a:pt x="8258" y="10244"/>
                  </a:cubicBezTo>
                  <a:close/>
                  <a:moveTo>
                    <a:pt x="9619" y="10564"/>
                  </a:moveTo>
                  <a:cubicBezTo>
                    <a:pt x="9833" y="10457"/>
                    <a:pt x="10191" y="10393"/>
                    <a:pt x="9738" y="10308"/>
                  </a:cubicBezTo>
                  <a:cubicBezTo>
                    <a:pt x="9284" y="10244"/>
                    <a:pt x="9070" y="10479"/>
                    <a:pt x="9070" y="10479"/>
                  </a:cubicBezTo>
                  <a:cubicBezTo>
                    <a:pt x="9213" y="10628"/>
                    <a:pt x="9213" y="10628"/>
                    <a:pt x="9213" y="10628"/>
                  </a:cubicBezTo>
                  <a:lnTo>
                    <a:pt x="9619" y="10564"/>
                  </a:lnTo>
                  <a:close/>
                </a:path>
              </a:pathLst>
            </a:custGeom>
            <a:solidFill>
              <a:srgbClr val="D9D9D9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1828800">
                <a:defRPr sz="800">
                  <a:latin typeface="Arial"/>
                  <a:ea typeface="Arial"/>
                  <a:cs typeface="Arial"/>
                  <a:sym typeface="Arial"/>
                </a:defRPr>
              </a:pPr>
              <a:endParaRPr sz="1600" dirty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Freeform 456">
              <a:extLst>
                <a:ext uri="{FF2B5EF4-FFF2-40B4-BE49-F238E27FC236}">
                  <a16:creationId xmlns:a16="http://schemas.microsoft.com/office/drawing/2014/main" id="{E156D691-28F5-4629-AF85-3C6E31C975F0}"/>
                </a:ext>
              </a:extLst>
            </p:cNvPr>
            <p:cNvSpPr/>
            <p:nvPr/>
          </p:nvSpPr>
          <p:spPr>
            <a:xfrm>
              <a:off x="2114498" y="3408444"/>
              <a:ext cx="38920" cy="39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805" h="15559" extrusionOk="0">
                  <a:moveTo>
                    <a:pt x="10603" y="15559"/>
                  </a:moveTo>
                  <a:cubicBezTo>
                    <a:pt x="17591" y="7050"/>
                    <a:pt x="6156" y="-6041"/>
                    <a:pt x="1073" y="3123"/>
                  </a:cubicBezTo>
                  <a:cubicBezTo>
                    <a:pt x="-4009" y="12286"/>
                    <a:pt x="10603" y="15559"/>
                    <a:pt x="10603" y="15559"/>
                  </a:cubicBezTo>
                  <a:close/>
                </a:path>
              </a:pathLst>
            </a:custGeom>
            <a:solidFill>
              <a:srgbClr val="D9D9D9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1828800">
                <a:defRPr sz="800">
                  <a:latin typeface="Arial"/>
                  <a:ea typeface="Arial"/>
                  <a:cs typeface="Arial"/>
                  <a:sym typeface="Arial"/>
                </a:defRPr>
              </a:pPr>
              <a:endParaRPr sz="160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Freeform 476">
              <a:extLst>
                <a:ext uri="{FF2B5EF4-FFF2-40B4-BE49-F238E27FC236}">
                  <a16:creationId xmlns:a16="http://schemas.microsoft.com/office/drawing/2014/main" id="{245269DF-BB9A-46E6-BFF4-2016468E6C8D}"/>
                </a:ext>
              </a:extLst>
            </p:cNvPr>
            <p:cNvSpPr/>
            <p:nvPr/>
          </p:nvSpPr>
          <p:spPr>
            <a:xfrm>
              <a:off x="2536363" y="2864812"/>
              <a:ext cx="200995" cy="2601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0" h="21600" extrusionOk="0">
                  <a:moveTo>
                    <a:pt x="13392" y="18589"/>
                  </a:moveTo>
                  <a:cubicBezTo>
                    <a:pt x="13608" y="17673"/>
                    <a:pt x="15552" y="18065"/>
                    <a:pt x="15552" y="18065"/>
                  </a:cubicBezTo>
                  <a:cubicBezTo>
                    <a:pt x="17280" y="17411"/>
                    <a:pt x="17280" y="17411"/>
                    <a:pt x="17280" y="17411"/>
                  </a:cubicBezTo>
                  <a:cubicBezTo>
                    <a:pt x="17280" y="15578"/>
                    <a:pt x="17280" y="15578"/>
                    <a:pt x="17280" y="15578"/>
                  </a:cubicBezTo>
                  <a:cubicBezTo>
                    <a:pt x="17280" y="15578"/>
                    <a:pt x="19440" y="15316"/>
                    <a:pt x="20520" y="14793"/>
                  </a:cubicBezTo>
                  <a:cubicBezTo>
                    <a:pt x="21600" y="14269"/>
                    <a:pt x="20520" y="12044"/>
                    <a:pt x="20520" y="12044"/>
                  </a:cubicBezTo>
                  <a:cubicBezTo>
                    <a:pt x="16632" y="12960"/>
                    <a:pt x="16632" y="12960"/>
                    <a:pt x="16632" y="12960"/>
                  </a:cubicBezTo>
                  <a:cubicBezTo>
                    <a:pt x="16632" y="11127"/>
                    <a:pt x="16632" y="11127"/>
                    <a:pt x="16632" y="11127"/>
                  </a:cubicBezTo>
                  <a:cubicBezTo>
                    <a:pt x="16632" y="11127"/>
                    <a:pt x="14904" y="10996"/>
                    <a:pt x="14904" y="10342"/>
                  </a:cubicBezTo>
                  <a:cubicBezTo>
                    <a:pt x="14904" y="9687"/>
                    <a:pt x="15336" y="8771"/>
                    <a:pt x="15336" y="8771"/>
                  </a:cubicBezTo>
                  <a:cubicBezTo>
                    <a:pt x="14256" y="7331"/>
                    <a:pt x="14256" y="7331"/>
                    <a:pt x="14256" y="7331"/>
                  </a:cubicBezTo>
                  <a:cubicBezTo>
                    <a:pt x="14688" y="5367"/>
                    <a:pt x="14688" y="5367"/>
                    <a:pt x="14688" y="5367"/>
                  </a:cubicBezTo>
                  <a:cubicBezTo>
                    <a:pt x="14688" y="3796"/>
                    <a:pt x="14688" y="3796"/>
                    <a:pt x="14688" y="3796"/>
                  </a:cubicBezTo>
                  <a:cubicBezTo>
                    <a:pt x="13824" y="2487"/>
                    <a:pt x="13824" y="2487"/>
                    <a:pt x="13824" y="2487"/>
                  </a:cubicBezTo>
                  <a:cubicBezTo>
                    <a:pt x="11880" y="2487"/>
                    <a:pt x="11880" y="2487"/>
                    <a:pt x="11880" y="2487"/>
                  </a:cubicBezTo>
                  <a:cubicBezTo>
                    <a:pt x="10152" y="524"/>
                    <a:pt x="10152" y="524"/>
                    <a:pt x="10152" y="524"/>
                  </a:cubicBezTo>
                  <a:cubicBezTo>
                    <a:pt x="8856" y="1309"/>
                    <a:pt x="8856" y="1309"/>
                    <a:pt x="8856" y="1309"/>
                  </a:cubicBezTo>
                  <a:cubicBezTo>
                    <a:pt x="4968" y="0"/>
                    <a:pt x="4968" y="0"/>
                    <a:pt x="4968" y="0"/>
                  </a:cubicBezTo>
                  <a:cubicBezTo>
                    <a:pt x="4536" y="1833"/>
                    <a:pt x="4536" y="1833"/>
                    <a:pt x="4536" y="1833"/>
                  </a:cubicBezTo>
                  <a:cubicBezTo>
                    <a:pt x="3240" y="2487"/>
                    <a:pt x="3240" y="2487"/>
                    <a:pt x="3240" y="2487"/>
                  </a:cubicBezTo>
                  <a:cubicBezTo>
                    <a:pt x="0" y="2487"/>
                    <a:pt x="0" y="2487"/>
                    <a:pt x="0" y="2487"/>
                  </a:cubicBezTo>
                  <a:cubicBezTo>
                    <a:pt x="1944" y="3273"/>
                    <a:pt x="1944" y="3273"/>
                    <a:pt x="1944" y="3273"/>
                  </a:cubicBezTo>
                  <a:cubicBezTo>
                    <a:pt x="3240" y="2880"/>
                    <a:pt x="3240" y="2880"/>
                    <a:pt x="3240" y="2880"/>
                  </a:cubicBezTo>
                  <a:cubicBezTo>
                    <a:pt x="3672" y="4189"/>
                    <a:pt x="3672" y="4189"/>
                    <a:pt x="3672" y="4189"/>
                  </a:cubicBezTo>
                  <a:cubicBezTo>
                    <a:pt x="2160" y="5367"/>
                    <a:pt x="2160" y="5367"/>
                    <a:pt x="2160" y="5367"/>
                  </a:cubicBezTo>
                  <a:cubicBezTo>
                    <a:pt x="3024" y="5891"/>
                    <a:pt x="3024" y="5891"/>
                    <a:pt x="3024" y="5891"/>
                  </a:cubicBezTo>
                  <a:cubicBezTo>
                    <a:pt x="6480" y="5891"/>
                    <a:pt x="6480" y="5891"/>
                    <a:pt x="6480" y="5891"/>
                  </a:cubicBezTo>
                  <a:cubicBezTo>
                    <a:pt x="6480" y="5891"/>
                    <a:pt x="5400" y="10996"/>
                    <a:pt x="5184" y="12567"/>
                  </a:cubicBezTo>
                  <a:cubicBezTo>
                    <a:pt x="4968" y="14138"/>
                    <a:pt x="2592" y="16233"/>
                    <a:pt x="3672" y="16887"/>
                  </a:cubicBezTo>
                  <a:cubicBezTo>
                    <a:pt x="4752" y="17542"/>
                    <a:pt x="8640" y="18851"/>
                    <a:pt x="8640" y="18851"/>
                  </a:cubicBezTo>
                  <a:cubicBezTo>
                    <a:pt x="8640" y="18851"/>
                    <a:pt x="7992" y="21469"/>
                    <a:pt x="8856" y="21338"/>
                  </a:cubicBezTo>
                  <a:cubicBezTo>
                    <a:pt x="9720" y="21207"/>
                    <a:pt x="13824" y="21600"/>
                    <a:pt x="13824" y="21600"/>
                  </a:cubicBezTo>
                  <a:cubicBezTo>
                    <a:pt x="13392" y="20684"/>
                    <a:pt x="13392" y="20684"/>
                    <a:pt x="13392" y="20684"/>
                  </a:cubicBezTo>
                  <a:cubicBezTo>
                    <a:pt x="13392" y="20684"/>
                    <a:pt x="13176" y="19505"/>
                    <a:pt x="13392" y="18589"/>
                  </a:cubicBezTo>
                  <a:close/>
                </a:path>
              </a:pathLst>
            </a:custGeom>
            <a:solidFill>
              <a:srgbClr val="D9D9D9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1828800">
                <a:defRPr sz="800">
                  <a:latin typeface="Arial"/>
                  <a:ea typeface="Arial"/>
                  <a:cs typeface="Arial"/>
                  <a:sym typeface="Arial"/>
                </a:defRPr>
              </a:pPr>
              <a:endParaRPr sz="160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Freeform 477">
              <a:extLst>
                <a:ext uri="{FF2B5EF4-FFF2-40B4-BE49-F238E27FC236}">
                  <a16:creationId xmlns:a16="http://schemas.microsoft.com/office/drawing/2014/main" id="{47D0ED11-2F5D-4731-8208-73D5315DA59D}"/>
                </a:ext>
              </a:extLst>
            </p:cNvPr>
            <p:cNvSpPr/>
            <p:nvPr/>
          </p:nvSpPr>
          <p:spPr>
            <a:xfrm>
              <a:off x="2824418" y="2734303"/>
              <a:ext cx="554562" cy="2457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2" extrusionOk="0">
                  <a:moveTo>
                    <a:pt x="20063" y="16026"/>
                  </a:moveTo>
                  <a:cubicBezTo>
                    <a:pt x="18202" y="12124"/>
                    <a:pt x="18202" y="12124"/>
                    <a:pt x="18202" y="12124"/>
                  </a:cubicBezTo>
                  <a:cubicBezTo>
                    <a:pt x="18202" y="12124"/>
                    <a:pt x="19011" y="11427"/>
                    <a:pt x="19335" y="10452"/>
                  </a:cubicBezTo>
                  <a:cubicBezTo>
                    <a:pt x="19658" y="9476"/>
                    <a:pt x="18769" y="7525"/>
                    <a:pt x="19497" y="6550"/>
                  </a:cubicBezTo>
                  <a:cubicBezTo>
                    <a:pt x="20225" y="5574"/>
                    <a:pt x="21600" y="6132"/>
                    <a:pt x="21600" y="6132"/>
                  </a:cubicBezTo>
                  <a:cubicBezTo>
                    <a:pt x="21600" y="6132"/>
                    <a:pt x="21438" y="4877"/>
                    <a:pt x="21357" y="3205"/>
                  </a:cubicBezTo>
                  <a:cubicBezTo>
                    <a:pt x="20791" y="3345"/>
                    <a:pt x="20063" y="3345"/>
                    <a:pt x="19820" y="3066"/>
                  </a:cubicBezTo>
                  <a:cubicBezTo>
                    <a:pt x="19416" y="2648"/>
                    <a:pt x="19173" y="1672"/>
                    <a:pt x="19173" y="1672"/>
                  </a:cubicBezTo>
                  <a:cubicBezTo>
                    <a:pt x="19173" y="1672"/>
                    <a:pt x="18445" y="1394"/>
                    <a:pt x="17717" y="1394"/>
                  </a:cubicBezTo>
                  <a:cubicBezTo>
                    <a:pt x="16989" y="1394"/>
                    <a:pt x="16422" y="279"/>
                    <a:pt x="15694" y="279"/>
                  </a:cubicBezTo>
                  <a:cubicBezTo>
                    <a:pt x="14966" y="279"/>
                    <a:pt x="15209" y="1115"/>
                    <a:pt x="15209" y="1115"/>
                  </a:cubicBezTo>
                  <a:cubicBezTo>
                    <a:pt x="13672" y="836"/>
                    <a:pt x="13672" y="836"/>
                    <a:pt x="13672" y="836"/>
                  </a:cubicBezTo>
                  <a:cubicBezTo>
                    <a:pt x="13753" y="1533"/>
                    <a:pt x="13753" y="1533"/>
                    <a:pt x="13753" y="1533"/>
                  </a:cubicBezTo>
                  <a:cubicBezTo>
                    <a:pt x="13753" y="1533"/>
                    <a:pt x="13267" y="1394"/>
                    <a:pt x="12701" y="1672"/>
                  </a:cubicBezTo>
                  <a:cubicBezTo>
                    <a:pt x="12135" y="1951"/>
                    <a:pt x="12216" y="4181"/>
                    <a:pt x="11326" y="4041"/>
                  </a:cubicBezTo>
                  <a:cubicBezTo>
                    <a:pt x="10436" y="3902"/>
                    <a:pt x="9546" y="3205"/>
                    <a:pt x="9546" y="3205"/>
                  </a:cubicBezTo>
                  <a:cubicBezTo>
                    <a:pt x="8494" y="3066"/>
                    <a:pt x="8494" y="3066"/>
                    <a:pt x="8494" y="3066"/>
                  </a:cubicBezTo>
                  <a:cubicBezTo>
                    <a:pt x="7443" y="2369"/>
                    <a:pt x="7443" y="2369"/>
                    <a:pt x="7443" y="2369"/>
                  </a:cubicBezTo>
                  <a:cubicBezTo>
                    <a:pt x="7443" y="2369"/>
                    <a:pt x="7847" y="3623"/>
                    <a:pt x="6796" y="3623"/>
                  </a:cubicBezTo>
                  <a:cubicBezTo>
                    <a:pt x="5744" y="3623"/>
                    <a:pt x="5016" y="2926"/>
                    <a:pt x="5016" y="2926"/>
                  </a:cubicBezTo>
                  <a:cubicBezTo>
                    <a:pt x="3721" y="1951"/>
                    <a:pt x="3721" y="1951"/>
                    <a:pt x="3721" y="1951"/>
                  </a:cubicBezTo>
                  <a:cubicBezTo>
                    <a:pt x="3155" y="2926"/>
                    <a:pt x="3155" y="2926"/>
                    <a:pt x="3155" y="2926"/>
                  </a:cubicBezTo>
                  <a:cubicBezTo>
                    <a:pt x="3155" y="2926"/>
                    <a:pt x="1780" y="3066"/>
                    <a:pt x="1780" y="2508"/>
                  </a:cubicBezTo>
                  <a:cubicBezTo>
                    <a:pt x="1780" y="1951"/>
                    <a:pt x="2508" y="1254"/>
                    <a:pt x="2346" y="697"/>
                  </a:cubicBezTo>
                  <a:cubicBezTo>
                    <a:pt x="2184" y="139"/>
                    <a:pt x="1375" y="139"/>
                    <a:pt x="1375" y="139"/>
                  </a:cubicBezTo>
                  <a:cubicBezTo>
                    <a:pt x="809" y="0"/>
                    <a:pt x="809" y="0"/>
                    <a:pt x="809" y="0"/>
                  </a:cubicBezTo>
                  <a:cubicBezTo>
                    <a:pt x="728" y="1115"/>
                    <a:pt x="728" y="1115"/>
                    <a:pt x="728" y="1115"/>
                  </a:cubicBezTo>
                  <a:cubicBezTo>
                    <a:pt x="0" y="2230"/>
                    <a:pt x="0" y="2230"/>
                    <a:pt x="0" y="2230"/>
                  </a:cubicBezTo>
                  <a:cubicBezTo>
                    <a:pt x="243" y="3902"/>
                    <a:pt x="243" y="3902"/>
                    <a:pt x="243" y="3902"/>
                  </a:cubicBezTo>
                  <a:cubicBezTo>
                    <a:pt x="971" y="4599"/>
                    <a:pt x="971" y="4599"/>
                    <a:pt x="971" y="4599"/>
                  </a:cubicBezTo>
                  <a:cubicBezTo>
                    <a:pt x="809" y="5574"/>
                    <a:pt x="809" y="5574"/>
                    <a:pt x="809" y="5574"/>
                  </a:cubicBezTo>
                  <a:cubicBezTo>
                    <a:pt x="1861" y="6550"/>
                    <a:pt x="1861" y="6550"/>
                    <a:pt x="1861" y="6550"/>
                  </a:cubicBezTo>
                  <a:cubicBezTo>
                    <a:pt x="1861" y="6550"/>
                    <a:pt x="2265" y="7386"/>
                    <a:pt x="2103" y="7943"/>
                  </a:cubicBezTo>
                  <a:cubicBezTo>
                    <a:pt x="1942" y="8501"/>
                    <a:pt x="1618" y="9476"/>
                    <a:pt x="1618" y="9476"/>
                  </a:cubicBezTo>
                  <a:cubicBezTo>
                    <a:pt x="1618" y="9476"/>
                    <a:pt x="728" y="9058"/>
                    <a:pt x="566" y="9615"/>
                  </a:cubicBezTo>
                  <a:cubicBezTo>
                    <a:pt x="404" y="10173"/>
                    <a:pt x="647" y="11148"/>
                    <a:pt x="647" y="11148"/>
                  </a:cubicBezTo>
                  <a:cubicBezTo>
                    <a:pt x="647" y="11148"/>
                    <a:pt x="890" y="12263"/>
                    <a:pt x="809" y="12681"/>
                  </a:cubicBezTo>
                  <a:cubicBezTo>
                    <a:pt x="728" y="12960"/>
                    <a:pt x="404" y="13099"/>
                    <a:pt x="162" y="13239"/>
                  </a:cubicBezTo>
                  <a:cubicBezTo>
                    <a:pt x="162" y="13239"/>
                    <a:pt x="162" y="13239"/>
                    <a:pt x="162" y="13239"/>
                  </a:cubicBezTo>
                  <a:cubicBezTo>
                    <a:pt x="647" y="14493"/>
                    <a:pt x="647" y="14493"/>
                    <a:pt x="647" y="14493"/>
                  </a:cubicBezTo>
                  <a:cubicBezTo>
                    <a:pt x="1052" y="14493"/>
                    <a:pt x="1052" y="14493"/>
                    <a:pt x="1052" y="14493"/>
                  </a:cubicBezTo>
                  <a:cubicBezTo>
                    <a:pt x="1052" y="15608"/>
                    <a:pt x="1052" y="15608"/>
                    <a:pt x="1052" y="15608"/>
                  </a:cubicBezTo>
                  <a:cubicBezTo>
                    <a:pt x="2022" y="16862"/>
                    <a:pt x="2022" y="16862"/>
                    <a:pt x="2022" y="16862"/>
                  </a:cubicBezTo>
                  <a:cubicBezTo>
                    <a:pt x="2022" y="16862"/>
                    <a:pt x="2912" y="17837"/>
                    <a:pt x="2670" y="19370"/>
                  </a:cubicBezTo>
                  <a:cubicBezTo>
                    <a:pt x="2589" y="19788"/>
                    <a:pt x="2508" y="20206"/>
                    <a:pt x="2346" y="20485"/>
                  </a:cubicBezTo>
                  <a:cubicBezTo>
                    <a:pt x="2589" y="20903"/>
                    <a:pt x="2912" y="21461"/>
                    <a:pt x="3317" y="21461"/>
                  </a:cubicBezTo>
                  <a:cubicBezTo>
                    <a:pt x="3964" y="21461"/>
                    <a:pt x="4773" y="20067"/>
                    <a:pt x="4773" y="20067"/>
                  </a:cubicBezTo>
                  <a:cubicBezTo>
                    <a:pt x="5906" y="20903"/>
                    <a:pt x="5906" y="20903"/>
                    <a:pt x="5906" y="20903"/>
                  </a:cubicBezTo>
                  <a:cubicBezTo>
                    <a:pt x="6391" y="19231"/>
                    <a:pt x="6391" y="19231"/>
                    <a:pt x="6391" y="19231"/>
                  </a:cubicBezTo>
                  <a:cubicBezTo>
                    <a:pt x="7847" y="18813"/>
                    <a:pt x="7847" y="18813"/>
                    <a:pt x="7847" y="18813"/>
                  </a:cubicBezTo>
                  <a:cubicBezTo>
                    <a:pt x="7847" y="18813"/>
                    <a:pt x="8171" y="20764"/>
                    <a:pt x="8818" y="20764"/>
                  </a:cubicBezTo>
                  <a:cubicBezTo>
                    <a:pt x="9465" y="20764"/>
                    <a:pt x="9951" y="20346"/>
                    <a:pt x="9951" y="20346"/>
                  </a:cubicBezTo>
                  <a:cubicBezTo>
                    <a:pt x="9951" y="20346"/>
                    <a:pt x="10031" y="21600"/>
                    <a:pt x="10679" y="21461"/>
                  </a:cubicBezTo>
                  <a:cubicBezTo>
                    <a:pt x="11326" y="21321"/>
                    <a:pt x="11730" y="20346"/>
                    <a:pt x="11730" y="20346"/>
                  </a:cubicBezTo>
                  <a:cubicBezTo>
                    <a:pt x="12539" y="21461"/>
                    <a:pt x="12539" y="21461"/>
                    <a:pt x="12539" y="21461"/>
                  </a:cubicBezTo>
                  <a:cubicBezTo>
                    <a:pt x="12539" y="21461"/>
                    <a:pt x="13672" y="21321"/>
                    <a:pt x="13834" y="20625"/>
                  </a:cubicBezTo>
                  <a:cubicBezTo>
                    <a:pt x="13996" y="19928"/>
                    <a:pt x="13510" y="18813"/>
                    <a:pt x="13510" y="18813"/>
                  </a:cubicBezTo>
                  <a:cubicBezTo>
                    <a:pt x="14481" y="17977"/>
                    <a:pt x="14481" y="17977"/>
                    <a:pt x="14481" y="17977"/>
                  </a:cubicBezTo>
                  <a:cubicBezTo>
                    <a:pt x="15209" y="15886"/>
                    <a:pt x="15209" y="15886"/>
                    <a:pt x="15209" y="15886"/>
                  </a:cubicBezTo>
                  <a:cubicBezTo>
                    <a:pt x="16827" y="16165"/>
                    <a:pt x="16827" y="16165"/>
                    <a:pt x="16827" y="16165"/>
                  </a:cubicBezTo>
                  <a:cubicBezTo>
                    <a:pt x="17474" y="14772"/>
                    <a:pt x="17474" y="14772"/>
                    <a:pt x="17474" y="14772"/>
                  </a:cubicBezTo>
                  <a:cubicBezTo>
                    <a:pt x="18283" y="16583"/>
                    <a:pt x="18283" y="16583"/>
                    <a:pt x="18283" y="16583"/>
                  </a:cubicBezTo>
                  <a:cubicBezTo>
                    <a:pt x="18283" y="16583"/>
                    <a:pt x="19416" y="16862"/>
                    <a:pt x="20144" y="16723"/>
                  </a:cubicBezTo>
                  <a:cubicBezTo>
                    <a:pt x="20063" y="16305"/>
                    <a:pt x="20063" y="16026"/>
                    <a:pt x="20063" y="16026"/>
                  </a:cubicBezTo>
                  <a:close/>
                </a:path>
              </a:pathLst>
            </a:custGeom>
            <a:solidFill>
              <a:srgbClr val="D9D9D9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1828800">
                <a:defRPr sz="800">
                  <a:latin typeface="Arial"/>
                  <a:ea typeface="Arial"/>
                  <a:cs typeface="Arial"/>
                  <a:sym typeface="Arial"/>
                </a:defRPr>
              </a:pPr>
              <a:endParaRPr sz="160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Freeform 478">
              <a:extLst>
                <a:ext uri="{FF2B5EF4-FFF2-40B4-BE49-F238E27FC236}">
                  <a16:creationId xmlns:a16="http://schemas.microsoft.com/office/drawing/2014/main" id="{B6E250BC-66DF-4936-BD22-82E904B6C641}"/>
                </a:ext>
              </a:extLst>
            </p:cNvPr>
            <p:cNvSpPr/>
            <p:nvPr/>
          </p:nvSpPr>
          <p:spPr>
            <a:xfrm>
              <a:off x="2672552" y="2885031"/>
              <a:ext cx="223188" cy="134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7" h="20855" extrusionOk="0">
                  <a:moveTo>
                    <a:pt x="19459" y="6455"/>
                  </a:moveTo>
                  <a:cubicBezTo>
                    <a:pt x="17124" y="4221"/>
                    <a:pt x="17124" y="4221"/>
                    <a:pt x="17124" y="4221"/>
                  </a:cubicBezTo>
                  <a:cubicBezTo>
                    <a:pt x="17124" y="2234"/>
                    <a:pt x="17124" y="2234"/>
                    <a:pt x="17124" y="2234"/>
                  </a:cubicBezTo>
                  <a:cubicBezTo>
                    <a:pt x="16151" y="2234"/>
                    <a:pt x="16151" y="2234"/>
                    <a:pt x="16151" y="2234"/>
                  </a:cubicBezTo>
                  <a:cubicBezTo>
                    <a:pt x="14984" y="0"/>
                    <a:pt x="14984" y="0"/>
                    <a:pt x="14984" y="0"/>
                  </a:cubicBezTo>
                  <a:cubicBezTo>
                    <a:pt x="14984" y="0"/>
                    <a:pt x="14789" y="0"/>
                    <a:pt x="14789" y="0"/>
                  </a:cubicBezTo>
                  <a:cubicBezTo>
                    <a:pt x="9730" y="497"/>
                    <a:pt x="9730" y="497"/>
                    <a:pt x="9730" y="497"/>
                  </a:cubicBezTo>
                  <a:cubicBezTo>
                    <a:pt x="8951" y="1490"/>
                    <a:pt x="8951" y="1490"/>
                    <a:pt x="8951" y="1490"/>
                  </a:cubicBezTo>
                  <a:cubicBezTo>
                    <a:pt x="6422" y="1490"/>
                    <a:pt x="6422" y="1490"/>
                    <a:pt x="6422" y="1490"/>
                  </a:cubicBezTo>
                  <a:cubicBezTo>
                    <a:pt x="6422" y="1490"/>
                    <a:pt x="7200" y="3476"/>
                    <a:pt x="5838" y="3476"/>
                  </a:cubicBezTo>
                  <a:cubicBezTo>
                    <a:pt x="4476" y="3476"/>
                    <a:pt x="3503" y="3476"/>
                    <a:pt x="3503" y="3476"/>
                  </a:cubicBezTo>
                  <a:cubicBezTo>
                    <a:pt x="2530" y="5462"/>
                    <a:pt x="2530" y="5462"/>
                    <a:pt x="2530" y="5462"/>
                  </a:cubicBezTo>
                  <a:cubicBezTo>
                    <a:pt x="389" y="6455"/>
                    <a:pt x="389" y="6455"/>
                    <a:pt x="389" y="6455"/>
                  </a:cubicBezTo>
                  <a:cubicBezTo>
                    <a:pt x="0" y="10179"/>
                    <a:pt x="0" y="10179"/>
                    <a:pt x="0" y="10179"/>
                  </a:cubicBezTo>
                  <a:cubicBezTo>
                    <a:pt x="973" y="12910"/>
                    <a:pt x="973" y="12910"/>
                    <a:pt x="973" y="12910"/>
                  </a:cubicBezTo>
                  <a:cubicBezTo>
                    <a:pt x="973" y="12910"/>
                    <a:pt x="584" y="14648"/>
                    <a:pt x="584" y="15890"/>
                  </a:cubicBezTo>
                  <a:cubicBezTo>
                    <a:pt x="584" y="17131"/>
                    <a:pt x="2141" y="17379"/>
                    <a:pt x="2141" y="17379"/>
                  </a:cubicBezTo>
                  <a:cubicBezTo>
                    <a:pt x="2141" y="20855"/>
                    <a:pt x="2141" y="20855"/>
                    <a:pt x="2141" y="20855"/>
                  </a:cubicBezTo>
                  <a:cubicBezTo>
                    <a:pt x="5643" y="19117"/>
                    <a:pt x="5643" y="19117"/>
                    <a:pt x="5643" y="19117"/>
                  </a:cubicBezTo>
                  <a:cubicBezTo>
                    <a:pt x="5643" y="19117"/>
                    <a:pt x="5838" y="19862"/>
                    <a:pt x="6032" y="20855"/>
                  </a:cubicBezTo>
                  <a:cubicBezTo>
                    <a:pt x="7005" y="19614"/>
                    <a:pt x="7005" y="19614"/>
                    <a:pt x="7005" y="19614"/>
                  </a:cubicBezTo>
                  <a:cubicBezTo>
                    <a:pt x="7005" y="19614"/>
                    <a:pt x="10897" y="21600"/>
                    <a:pt x="11676" y="20110"/>
                  </a:cubicBezTo>
                  <a:cubicBezTo>
                    <a:pt x="12454" y="18621"/>
                    <a:pt x="12259" y="17379"/>
                    <a:pt x="12259" y="17379"/>
                  </a:cubicBezTo>
                  <a:cubicBezTo>
                    <a:pt x="12259" y="17379"/>
                    <a:pt x="15957" y="18372"/>
                    <a:pt x="17514" y="16386"/>
                  </a:cubicBezTo>
                  <a:cubicBezTo>
                    <a:pt x="19070" y="14400"/>
                    <a:pt x="20432" y="13655"/>
                    <a:pt x="21016" y="10924"/>
                  </a:cubicBezTo>
                  <a:cubicBezTo>
                    <a:pt x="21600" y="8193"/>
                    <a:pt x="19459" y="6455"/>
                    <a:pt x="19459" y="6455"/>
                  </a:cubicBezTo>
                  <a:close/>
                </a:path>
              </a:pathLst>
            </a:custGeom>
            <a:solidFill>
              <a:srgbClr val="D9D9D9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1828800">
                <a:defRPr sz="800">
                  <a:latin typeface="Arial"/>
                  <a:ea typeface="Arial"/>
                  <a:cs typeface="Arial"/>
                  <a:sym typeface="Arial"/>
                </a:defRPr>
              </a:pPr>
              <a:endParaRPr sz="160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Freeform 479">
              <a:extLst>
                <a:ext uri="{FF2B5EF4-FFF2-40B4-BE49-F238E27FC236}">
                  <a16:creationId xmlns:a16="http://schemas.microsoft.com/office/drawing/2014/main" id="{A7973BCA-B754-46DC-A79D-297FCC83F6C2}"/>
                </a:ext>
              </a:extLst>
            </p:cNvPr>
            <p:cNvSpPr/>
            <p:nvPr/>
          </p:nvSpPr>
          <p:spPr>
            <a:xfrm>
              <a:off x="3172240" y="2374587"/>
              <a:ext cx="292959" cy="250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4" extrusionOk="0">
                  <a:moveTo>
                    <a:pt x="0" y="1378"/>
                  </a:moveTo>
                  <a:cubicBezTo>
                    <a:pt x="2568" y="1788"/>
                    <a:pt x="3625" y="3975"/>
                    <a:pt x="3625" y="3975"/>
                  </a:cubicBezTo>
                  <a:cubicBezTo>
                    <a:pt x="3474" y="5342"/>
                    <a:pt x="3474" y="5342"/>
                    <a:pt x="3474" y="5342"/>
                  </a:cubicBezTo>
                  <a:cubicBezTo>
                    <a:pt x="5740" y="6573"/>
                    <a:pt x="5740" y="6573"/>
                    <a:pt x="5740" y="6573"/>
                  </a:cubicBezTo>
                  <a:cubicBezTo>
                    <a:pt x="6646" y="8487"/>
                    <a:pt x="6646" y="8487"/>
                    <a:pt x="6646" y="8487"/>
                  </a:cubicBezTo>
                  <a:cubicBezTo>
                    <a:pt x="7855" y="8623"/>
                    <a:pt x="7855" y="8623"/>
                    <a:pt x="7855" y="8623"/>
                  </a:cubicBezTo>
                  <a:cubicBezTo>
                    <a:pt x="8157" y="9990"/>
                    <a:pt x="8157" y="9990"/>
                    <a:pt x="8157" y="9990"/>
                  </a:cubicBezTo>
                  <a:cubicBezTo>
                    <a:pt x="8157" y="9990"/>
                    <a:pt x="10573" y="10127"/>
                    <a:pt x="10724" y="11358"/>
                  </a:cubicBezTo>
                  <a:cubicBezTo>
                    <a:pt x="10876" y="12588"/>
                    <a:pt x="10422" y="14365"/>
                    <a:pt x="10422" y="14365"/>
                  </a:cubicBezTo>
                  <a:cubicBezTo>
                    <a:pt x="11178" y="14775"/>
                    <a:pt x="11178" y="14775"/>
                    <a:pt x="11178" y="14775"/>
                  </a:cubicBezTo>
                  <a:cubicBezTo>
                    <a:pt x="11178" y="14775"/>
                    <a:pt x="10120" y="16552"/>
                    <a:pt x="10120" y="17509"/>
                  </a:cubicBezTo>
                  <a:cubicBezTo>
                    <a:pt x="10120" y="18466"/>
                    <a:pt x="11027" y="19423"/>
                    <a:pt x="11027" y="19423"/>
                  </a:cubicBezTo>
                  <a:cubicBezTo>
                    <a:pt x="11027" y="19423"/>
                    <a:pt x="10876" y="20517"/>
                    <a:pt x="11329" y="21474"/>
                  </a:cubicBezTo>
                  <a:cubicBezTo>
                    <a:pt x="13897" y="21064"/>
                    <a:pt x="13897" y="21064"/>
                    <a:pt x="13897" y="21064"/>
                  </a:cubicBezTo>
                  <a:cubicBezTo>
                    <a:pt x="13897" y="21064"/>
                    <a:pt x="13292" y="19697"/>
                    <a:pt x="13292" y="19150"/>
                  </a:cubicBezTo>
                  <a:cubicBezTo>
                    <a:pt x="13292" y="18603"/>
                    <a:pt x="15709" y="17509"/>
                    <a:pt x="15709" y="17509"/>
                  </a:cubicBezTo>
                  <a:cubicBezTo>
                    <a:pt x="17069" y="16279"/>
                    <a:pt x="17069" y="16279"/>
                    <a:pt x="17069" y="16279"/>
                  </a:cubicBezTo>
                  <a:cubicBezTo>
                    <a:pt x="17069" y="16279"/>
                    <a:pt x="14803" y="14912"/>
                    <a:pt x="14652" y="14365"/>
                  </a:cubicBezTo>
                  <a:cubicBezTo>
                    <a:pt x="14501" y="13818"/>
                    <a:pt x="17069" y="13818"/>
                    <a:pt x="17069" y="13818"/>
                  </a:cubicBezTo>
                  <a:cubicBezTo>
                    <a:pt x="17069" y="13818"/>
                    <a:pt x="17975" y="14912"/>
                    <a:pt x="19032" y="14775"/>
                  </a:cubicBezTo>
                  <a:cubicBezTo>
                    <a:pt x="20090" y="14639"/>
                    <a:pt x="21600" y="14092"/>
                    <a:pt x="21600" y="14092"/>
                  </a:cubicBezTo>
                  <a:cubicBezTo>
                    <a:pt x="21600" y="14092"/>
                    <a:pt x="21449" y="12178"/>
                    <a:pt x="21298" y="11221"/>
                  </a:cubicBezTo>
                  <a:cubicBezTo>
                    <a:pt x="21147" y="10264"/>
                    <a:pt x="19183" y="10674"/>
                    <a:pt x="18126" y="10401"/>
                  </a:cubicBezTo>
                  <a:cubicBezTo>
                    <a:pt x="17069" y="10127"/>
                    <a:pt x="18428" y="8213"/>
                    <a:pt x="18428" y="8213"/>
                  </a:cubicBezTo>
                  <a:cubicBezTo>
                    <a:pt x="17673" y="7530"/>
                    <a:pt x="17673" y="7530"/>
                    <a:pt x="17673" y="7530"/>
                  </a:cubicBezTo>
                  <a:cubicBezTo>
                    <a:pt x="17673" y="7530"/>
                    <a:pt x="16313" y="7803"/>
                    <a:pt x="15860" y="7803"/>
                  </a:cubicBezTo>
                  <a:cubicBezTo>
                    <a:pt x="15407" y="7803"/>
                    <a:pt x="15860" y="5752"/>
                    <a:pt x="15860" y="5752"/>
                  </a:cubicBezTo>
                  <a:cubicBezTo>
                    <a:pt x="15860" y="5752"/>
                    <a:pt x="17220" y="4522"/>
                    <a:pt x="15558" y="3428"/>
                  </a:cubicBezTo>
                  <a:cubicBezTo>
                    <a:pt x="13897" y="2335"/>
                    <a:pt x="12537" y="3155"/>
                    <a:pt x="12537" y="3155"/>
                  </a:cubicBezTo>
                  <a:cubicBezTo>
                    <a:pt x="12537" y="3155"/>
                    <a:pt x="12537" y="2198"/>
                    <a:pt x="11782" y="1651"/>
                  </a:cubicBezTo>
                  <a:cubicBezTo>
                    <a:pt x="11027" y="1104"/>
                    <a:pt x="9969" y="1515"/>
                    <a:pt x="8610" y="1515"/>
                  </a:cubicBezTo>
                  <a:cubicBezTo>
                    <a:pt x="7250" y="1515"/>
                    <a:pt x="7855" y="831"/>
                    <a:pt x="7855" y="831"/>
                  </a:cubicBezTo>
                  <a:cubicBezTo>
                    <a:pt x="7250" y="1104"/>
                    <a:pt x="7250" y="1104"/>
                    <a:pt x="7250" y="1104"/>
                  </a:cubicBezTo>
                  <a:cubicBezTo>
                    <a:pt x="7250" y="1104"/>
                    <a:pt x="6344" y="-126"/>
                    <a:pt x="4985" y="11"/>
                  </a:cubicBezTo>
                  <a:cubicBezTo>
                    <a:pt x="3625" y="147"/>
                    <a:pt x="3625" y="831"/>
                    <a:pt x="2719" y="968"/>
                  </a:cubicBezTo>
                  <a:cubicBezTo>
                    <a:pt x="1813" y="1104"/>
                    <a:pt x="302" y="284"/>
                    <a:pt x="302" y="284"/>
                  </a:cubicBezTo>
                  <a:cubicBezTo>
                    <a:pt x="0" y="1378"/>
                    <a:pt x="0" y="1378"/>
                    <a:pt x="0" y="1378"/>
                  </a:cubicBezTo>
                  <a:cubicBezTo>
                    <a:pt x="0" y="1378"/>
                    <a:pt x="0" y="1378"/>
                    <a:pt x="0" y="1378"/>
                  </a:cubicBezTo>
                  <a:close/>
                </a:path>
              </a:pathLst>
            </a:custGeom>
            <a:solidFill>
              <a:srgbClr val="D9D9D9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1828800">
                <a:defRPr sz="800">
                  <a:latin typeface="Arial"/>
                  <a:ea typeface="Arial"/>
                  <a:cs typeface="Arial"/>
                  <a:sym typeface="Arial"/>
                </a:defRPr>
              </a:pPr>
              <a:endParaRPr sz="160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Freeform 480">
              <a:extLst>
                <a:ext uri="{FF2B5EF4-FFF2-40B4-BE49-F238E27FC236}">
                  <a16:creationId xmlns:a16="http://schemas.microsoft.com/office/drawing/2014/main" id="{8F2E1B62-5138-4F12-950D-8ACC7C242B3E}"/>
                </a:ext>
              </a:extLst>
            </p:cNvPr>
            <p:cNvSpPr/>
            <p:nvPr/>
          </p:nvSpPr>
          <p:spPr>
            <a:xfrm>
              <a:off x="1678982" y="2469608"/>
              <a:ext cx="26532" cy="257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722" h="21600" extrusionOk="0">
                  <a:moveTo>
                    <a:pt x="11962" y="1350"/>
                  </a:moveTo>
                  <a:cubicBezTo>
                    <a:pt x="4762" y="4050"/>
                    <a:pt x="-3878" y="14850"/>
                    <a:pt x="1882" y="18900"/>
                  </a:cubicBezTo>
                  <a:cubicBezTo>
                    <a:pt x="7642" y="21600"/>
                    <a:pt x="13402" y="21600"/>
                    <a:pt x="13402" y="21600"/>
                  </a:cubicBezTo>
                  <a:cubicBezTo>
                    <a:pt x="17722" y="21600"/>
                    <a:pt x="17722" y="21600"/>
                    <a:pt x="17722" y="21600"/>
                  </a:cubicBezTo>
                  <a:cubicBezTo>
                    <a:pt x="17722" y="18900"/>
                    <a:pt x="17722" y="12150"/>
                    <a:pt x="17722" y="8100"/>
                  </a:cubicBezTo>
                  <a:cubicBezTo>
                    <a:pt x="17722" y="5400"/>
                    <a:pt x="16282" y="2700"/>
                    <a:pt x="14842" y="0"/>
                  </a:cubicBezTo>
                  <a:cubicBezTo>
                    <a:pt x="13402" y="0"/>
                    <a:pt x="13402" y="1350"/>
                    <a:pt x="11962" y="1350"/>
                  </a:cubicBezTo>
                  <a:close/>
                </a:path>
              </a:pathLst>
            </a:custGeom>
            <a:solidFill>
              <a:srgbClr val="D9D9D9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1828800">
                <a:defRPr sz="800">
                  <a:latin typeface="Arial"/>
                  <a:ea typeface="Arial"/>
                  <a:cs typeface="Arial"/>
                  <a:sym typeface="Arial"/>
                </a:defRPr>
              </a:pPr>
              <a:endParaRPr sz="160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Freeform 481">
              <a:extLst>
                <a:ext uri="{FF2B5EF4-FFF2-40B4-BE49-F238E27FC236}">
                  <a16:creationId xmlns:a16="http://schemas.microsoft.com/office/drawing/2014/main" id="{00326D32-A0B1-40F1-BD0A-ED79E8F95D53}"/>
                </a:ext>
              </a:extLst>
            </p:cNvPr>
            <p:cNvSpPr/>
            <p:nvPr/>
          </p:nvSpPr>
          <p:spPr>
            <a:xfrm>
              <a:off x="2629441" y="2394784"/>
              <a:ext cx="839027" cy="3885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8" h="21285" extrusionOk="0">
                  <a:moveTo>
                    <a:pt x="17921" y="20671"/>
                  </a:moveTo>
                  <a:cubicBezTo>
                    <a:pt x="18079" y="20845"/>
                    <a:pt x="18552" y="20845"/>
                    <a:pt x="18920" y="20758"/>
                  </a:cubicBezTo>
                  <a:cubicBezTo>
                    <a:pt x="18815" y="19800"/>
                    <a:pt x="18867" y="18581"/>
                    <a:pt x="19130" y="17971"/>
                  </a:cubicBezTo>
                  <a:cubicBezTo>
                    <a:pt x="19603" y="16926"/>
                    <a:pt x="19918" y="16055"/>
                    <a:pt x="19918" y="16055"/>
                  </a:cubicBezTo>
                  <a:cubicBezTo>
                    <a:pt x="19918" y="16055"/>
                    <a:pt x="21600" y="16926"/>
                    <a:pt x="21390" y="14923"/>
                  </a:cubicBezTo>
                  <a:cubicBezTo>
                    <a:pt x="21232" y="13529"/>
                    <a:pt x="20969" y="12745"/>
                    <a:pt x="20812" y="12484"/>
                  </a:cubicBezTo>
                  <a:cubicBezTo>
                    <a:pt x="20759" y="12658"/>
                    <a:pt x="20549" y="13007"/>
                    <a:pt x="20076" y="12920"/>
                  </a:cubicBezTo>
                  <a:cubicBezTo>
                    <a:pt x="19445" y="12833"/>
                    <a:pt x="19655" y="14052"/>
                    <a:pt x="18552" y="13791"/>
                  </a:cubicBezTo>
                  <a:cubicBezTo>
                    <a:pt x="17448" y="13529"/>
                    <a:pt x="17658" y="11526"/>
                    <a:pt x="17658" y="11526"/>
                  </a:cubicBezTo>
                  <a:cubicBezTo>
                    <a:pt x="17658" y="11526"/>
                    <a:pt x="17343" y="10916"/>
                    <a:pt x="17343" y="10307"/>
                  </a:cubicBezTo>
                  <a:cubicBezTo>
                    <a:pt x="17343" y="9697"/>
                    <a:pt x="17711" y="8565"/>
                    <a:pt x="17711" y="8565"/>
                  </a:cubicBezTo>
                  <a:cubicBezTo>
                    <a:pt x="17448" y="8303"/>
                    <a:pt x="17448" y="8303"/>
                    <a:pt x="17448" y="8303"/>
                  </a:cubicBezTo>
                  <a:cubicBezTo>
                    <a:pt x="17448" y="8303"/>
                    <a:pt x="17606" y="7171"/>
                    <a:pt x="17553" y="6387"/>
                  </a:cubicBezTo>
                  <a:cubicBezTo>
                    <a:pt x="17501" y="5603"/>
                    <a:pt x="16660" y="5516"/>
                    <a:pt x="16660" y="5516"/>
                  </a:cubicBezTo>
                  <a:cubicBezTo>
                    <a:pt x="16555" y="4645"/>
                    <a:pt x="16555" y="4645"/>
                    <a:pt x="16555" y="4645"/>
                  </a:cubicBezTo>
                  <a:cubicBezTo>
                    <a:pt x="16134" y="4558"/>
                    <a:pt x="16134" y="4558"/>
                    <a:pt x="16134" y="4558"/>
                  </a:cubicBezTo>
                  <a:cubicBezTo>
                    <a:pt x="15819" y="3339"/>
                    <a:pt x="15819" y="3339"/>
                    <a:pt x="15819" y="3339"/>
                  </a:cubicBezTo>
                  <a:cubicBezTo>
                    <a:pt x="15031" y="2555"/>
                    <a:pt x="15031" y="2555"/>
                    <a:pt x="15031" y="2555"/>
                  </a:cubicBezTo>
                  <a:cubicBezTo>
                    <a:pt x="15083" y="1684"/>
                    <a:pt x="15083" y="1684"/>
                    <a:pt x="15083" y="1684"/>
                  </a:cubicBezTo>
                  <a:cubicBezTo>
                    <a:pt x="15083" y="1684"/>
                    <a:pt x="14715" y="291"/>
                    <a:pt x="13822" y="29"/>
                  </a:cubicBezTo>
                  <a:cubicBezTo>
                    <a:pt x="12928" y="-232"/>
                    <a:pt x="13034" y="1336"/>
                    <a:pt x="12508" y="1336"/>
                  </a:cubicBezTo>
                  <a:cubicBezTo>
                    <a:pt x="11982" y="1336"/>
                    <a:pt x="11825" y="1249"/>
                    <a:pt x="11825" y="1249"/>
                  </a:cubicBezTo>
                  <a:cubicBezTo>
                    <a:pt x="11615" y="1858"/>
                    <a:pt x="11615" y="1858"/>
                    <a:pt x="11615" y="1858"/>
                  </a:cubicBezTo>
                  <a:cubicBezTo>
                    <a:pt x="10721" y="1597"/>
                    <a:pt x="10721" y="1597"/>
                    <a:pt x="10721" y="1597"/>
                  </a:cubicBezTo>
                  <a:cubicBezTo>
                    <a:pt x="10721" y="1597"/>
                    <a:pt x="10721" y="2381"/>
                    <a:pt x="10196" y="2642"/>
                  </a:cubicBezTo>
                  <a:cubicBezTo>
                    <a:pt x="9670" y="2903"/>
                    <a:pt x="9355" y="1249"/>
                    <a:pt x="9039" y="1162"/>
                  </a:cubicBezTo>
                  <a:cubicBezTo>
                    <a:pt x="8724" y="1074"/>
                    <a:pt x="7936" y="1771"/>
                    <a:pt x="7936" y="1771"/>
                  </a:cubicBezTo>
                  <a:cubicBezTo>
                    <a:pt x="7620" y="1336"/>
                    <a:pt x="7620" y="1336"/>
                    <a:pt x="7620" y="1336"/>
                  </a:cubicBezTo>
                  <a:cubicBezTo>
                    <a:pt x="6780" y="1597"/>
                    <a:pt x="6780" y="1597"/>
                    <a:pt x="6780" y="1597"/>
                  </a:cubicBezTo>
                  <a:cubicBezTo>
                    <a:pt x="6780" y="1597"/>
                    <a:pt x="6674" y="987"/>
                    <a:pt x="6464" y="987"/>
                  </a:cubicBezTo>
                  <a:cubicBezTo>
                    <a:pt x="6254" y="987"/>
                    <a:pt x="5781" y="987"/>
                    <a:pt x="5781" y="987"/>
                  </a:cubicBezTo>
                  <a:cubicBezTo>
                    <a:pt x="5781" y="987"/>
                    <a:pt x="5255" y="2120"/>
                    <a:pt x="4730" y="2207"/>
                  </a:cubicBezTo>
                  <a:cubicBezTo>
                    <a:pt x="4204" y="2294"/>
                    <a:pt x="3731" y="2294"/>
                    <a:pt x="3679" y="2816"/>
                  </a:cubicBezTo>
                  <a:cubicBezTo>
                    <a:pt x="3626" y="3339"/>
                    <a:pt x="3626" y="4384"/>
                    <a:pt x="3626" y="4384"/>
                  </a:cubicBezTo>
                  <a:cubicBezTo>
                    <a:pt x="3626" y="4384"/>
                    <a:pt x="3784" y="5429"/>
                    <a:pt x="3258" y="5865"/>
                  </a:cubicBezTo>
                  <a:cubicBezTo>
                    <a:pt x="2733" y="6300"/>
                    <a:pt x="2418" y="6997"/>
                    <a:pt x="2418" y="6997"/>
                  </a:cubicBezTo>
                  <a:cubicBezTo>
                    <a:pt x="2418" y="6997"/>
                    <a:pt x="2680" y="7694"/>
                    <a:pt x="2365" y="8216"/>
                  </a:cubicBezTo>
                  <a:cubicBezTo>
                    <a:pt x="2050" y="8739"/>
                    <a:pt x="1524" y="9087"/>
                    <a:pt x="1524" y="9087"/>
                  </a:cubicBezTo>
                  <a:cubicBezTo>
                    <a:pt x="946" y="8913"/>
                    <a:pt x="946" y="8913"/>
                    <a:pt x="946" y="8913"/>
                  </a:cubicBezTo>
                  <a:cubicBezTo>
                    <a:pt x="841" y="9697"/>
                    <a:pt x="841" y="9697"/>
                    <a:pt x="841" y="9697"/>
                  </a:cubicBezTo>
                  <a:cubicBezTo>
                    <a:pt x="0" y="10045"/>
                    <a:pt x="0" y="10045"/>
                    <a:pt x="0" y="10045"/>
                  </a:cubicBezTo>
                  <a:cubicBezTo>
                    <a:pt x="53" y="10133"/>
                    <a:pt x="53" y="10133"/>
                    <a:pt x="53" y="10133"/>
                  </a:cubicBezTo>
                  <a:cubicBezTo>
                    <a:pt x="841" y="11352"/>
                    <a:pt x="841" y="11352"/>
                    <a:pt x="841" y="11352"/>
                  </a:cubicBezTo>
                  <a:cubicBezTo>
                    <a:pt x="1156" y="11178"/>
                    <a:pt x="1156" y="11178"/>
                    <a:pt x="1156" y="11178"/>
                  </a:cubicBezTo>
                  <a:cubicBezTo>
                    <a:pt x="1577" y="13181"/>
                    <a:pt x="1577" y="13181"/>
                    <a:pt x="1577" y="13181"/>
                  </a:cubicBezTo>
                  <a:cubicBezTo>
                    <a:pt x="1577" y="13181"/>
                    <a:pt x="1892" y="14139"/>
                    <a:pt x="1997" y="13703"/>
                  </a:cubicBezTo>
                  <a:cubicBezTo>
                    <a:pt x="2102" y="13268"/>
                    <a:pt x="2733" y="13355"/>
                    <a:pt x="2838" y="13878"/>
                  </a:cubicBezTo>
                  <a:cubicBezTo>
                    <a:pt x="2943" y="14400"/>
                    <a:pt x="2680" y="15184"/>
                    <a:pt x="2680" y="15184"/>
                  </a:cubicBezTo>
                  <a:cubicBezTo>
                    <a:pt x="2943" y="16142"/>
                    <a:pt x="2943" y="16142"/>
                    <a:pt x="2943" y="16142"/>
                  </a:cubicBezTo>
                  <a:cubicBezTo>
                    <a:pt x="3784" y="16316"/>
                    <a:pt x="3784" y="16316"/>
                    <a:pt x="3784" y="16316"/>
                  </a:cubicBezTo>
                  <a:cubicBezTo>
                    <a:pt x="4099" y="16926"/>
                    <a:pt x="4099" y="16926"/>
                    <a:pt x="4099" y="16926"/>
                  </a:cubicBezTo>
                  <a:cubicBezTo>
                    <a:pt x="4940" y="16316"/>
                    <a:pt x="4940" y="16316"/>
                    <a:pt x="4940" y="16316"/>
                  </a:cubicBezTo>
                  <a:cubicBezTo>
                    <a:pt x="5781" y="16665"/>
                    <a:pt x="5781" y="16665"/>
                    <a:pt x="5781" y="16665"/>
                  </a:cubicBezTo>
                  <a:cubicBezTo>
                    <a:pt x="5623" y="17187"/>
                    <a:pt x="5623" y="17187"/>
                    <a:pt x="5623" y="17187"/>
                  </a:cubicBezTo>
                  <a:cubicBezTo>
                    <a:pt x="5255" y="17884"/>
                    <a:pt x="5255" y="17884"/>
                    <a:pt x="5255" y="17884"/>
                  </a:cubicBezTo>
                  <a:cubicBezTo>
                    <a:pt x="5623" y="18233"/>
                    <a:pt x="5623" y="18233"/>
                    <a:pt x="5623" y="18233"/>
                  </a:cubicBezTo>
                  <a:cubicBezTo>
                    <a:pt x="5571" y="18755"/>
                    <a:pt x="5571" y="18755"/>
                    <a:pt x="5571" y="18755"/>
                  </a:cubicBezTo>
                  <a:cubicBezTo>
                    <a:pt x="5939" y="18842"/>
                    <a:pt x="5939" y="18842"/>
                    <a:pt x="5939" y="18842"/>
                  </a:cubicBezTo>
                  <a:cubicBezTo>
                    <a:pt x="5939" y="18842"/>
                    <a:pt x="6464" y="18842"/>
                    <a:pt x="6569" y="19191"/>
                  </a:cubicBezTo>
                  <a:cubicBezTo>
                    <a:pt x="6674" y="19539"/>
                    <a:pt x="6201" y="19974"/>
                    <a:pt x="6201" y="20323"/>
                  </a:cubicBezTo>
                  <a:cubicBezTo>
                    <a:pt x="6201" y="20671"/>
                    <a:pt x="7095" y="20584"/>
                    <a:pt x="7095" y="20584"/>
                  </a:cubicBezTo>
                  <a:cubicBezTo>
                    <a:pt x="7463" y="19974"/>
                    <a:pt x="7463" y="19974"/>
                    <a:pt x="7463" y="19974"/>
                  </a:cubicBezTo>
                  <a:cubicBezTo>
                    <a:pt x="8304" y="20584"/>
                    <a:pt x="8304" y="20584"/>
                    <a:pt x="8304" y="20584"/>
                  </a:cubicBezTo>
                  <a:cubicBezTo>
                    <a:pt x="8304" y="20584"/>
                    <a:pt x="8777" y="21020"/>
                    <a:pt x="9460" y="21020"/>
                  </a:cubicBezTo>
                  <a:cubicBezTo>
                    <a:pt x="10143" y="21020"/>
                    <a:pt x="9880" y="20236"/>
                    <a:pt x="9880" y="20236"/>
                  </a:cubicBezTo>
                  <a:cubicBezTo>
                    <a:pt x="10564" y="20671"/>
                    <a:pt x="10564" y="20671"/>
                    <a:pt x="10564" y="20671"/>
                  </a:cubicBezTo>
                  <a:cubicBezTo>
                    <a:pt x="11247" y="20758"/>
                    <a:pt x="11247" y="20758"/>
                    <a:pt x="11247" y="20758"/>
                  </a:cubicBezTo>
                  <a:cubicBezTo>
                    <a:pt x="11247" y="20758"/>
                    <a:pt x="11825" y="21194"/>
                    <a:pt x="12403" y="21281"/>
                  </a:cubicBezTo>
                  <a:cubicBezTo>
                    <a:pt x="12981" y="21368"/>
                    <a:pt x="12928" y="19974"/>
                    <a:pt x="13296" y="19800"/>
                  </a:cubicBezTo>
                  <a:cubicBezTo>
                    <a:pt x="13664" y="19626"/>
                    <a:pt x="13980" y="19713"/>
                    <a:pt x="13980" y="19713"/>
                  </a:cubicBezTo>
                  <a:cubicBezTo>
                    <a:pt x="13927" y="19278"/>
                    <a:pt x="13927" y="19278"/>
                    <a:pt x="13927" y="19278"/>
                  </a:cubicBezTo>
                  <a:cubicBezTo>
                    <a:pt x="14926" y="19452"/>
                    <a:pt x="14926" y="19452"/>
                    <a:pt x="14926" y="19452"/>
                  </a:cubicBezTo>
                  <a:cubicBezTo>
                    <a:pt x="14926" y="19452"/>
                    <a:pt x="14768" y="18929"/>
                    <a:pt x="15241" y="18929"/>
                  </a:cubicBezTo>
                  <a:cubicBezTo>
                    <a:pt x="15714" y="18929"/>
                    <a:pt x="16082" y="19626"/>
                    <a:pt x="16555" y="19626"/>
                  </a:cubicBezTo>
                  <a:cubicBezTo>
                    <a:pt x="17028" y="19626"/>
                    <a:pt x="17501" y="19800"/>
                    <a:pt x="17501" y="19800"/>
                  </a:cubicBezTo>
                  <a:cubicBezTo>
                    <a:pt x="17501" y="19800"/>
                    <a:pt x="17658" y="20410"/>
                    <a:pt x="17921" y="20671"/>
                  </a:cubicBezTo>
                  <a:close/>
                </a:path>
              </a:pathLst>
            </a:custGeom>
            <a:solidFill>
              <a:srgbClr val="D9D9D9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1828800">
                <a:defRPr sz="800">
                  <a:latin typeface="Arial"/>
                  <a:ea typeface="Arial"/>
                  <a:cs typeface="Arial"/>
                  <a:sym typeface="Arial"/>
                </a:defRPr>
              </a:pPr>
              <a:endParaRPr sz="160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Freeform 482">
              <a:extLst>
                <a:ext uri="{FF2B5EF4-FFF2-40B4-BE49-F238E27FC236}">
                  <a16:creationId xmlns:a16="http://schemas.microsoft.com/office/drawing/2014/main" id="{2ED0C50D-AD87-4C05-A3B3-1AFF0AC1CD1A}"/>
                </a:ext>
              </a:extLst>
            </p:cNvPr>
            <p:cNvSpPr/>
            <p:nvPr/>
          </p:nvSpPr>
          <p:spPr>
            <a:xfrm>
              <a:off x="2221852" y="2643838"/>
              <a:ext cx="358606" cy="2411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1" extrusionOk="0">
                  <a:moveTo>
                    <a:pt x="20227" y="7071"/>
                  </a:moveTo>
                  <a:cubicBezTo>
                    <a:pt x="19353" y="6789"/>
                    <a:pt x="18853" y="7212"/>
                    <a:pt x="18853" y="7212"/>
                  </a:cubicBezTo>
                  <a:cubicBezTo>
                    <a:pt x="18853" y="5659"/>
                    <a:pt x="18853" y="5659"/>
                    <a:pt x="18853" y="5659"/>
                  </a:cubicBezTo>
                  <a:cubicBezTo>
                    <a:pt x="18853" y="5659"/>
                    <a:pt x="20351" y="3683"/>
                    <a:pt x="20351" y="2977"/>
                  </a:cubicBezTo>
                  <a:cubicBezTo>
                    <a:pt x="20351" y="2271"/>
                    <a:pt x="17979" y="3118"/>
                    <a:pt x="17979" y="3118"/>
                  </a:cubicBezTo>
                  <a:cubicBezTo>
                    <a:pt x="17605" y="2412"/>
                    <a:pt x="17605" y="2412"/>
                    <a:pt x="17605" y="2412"/>
                  </a:cubicBezTo>
                  <a:cubicBezTo>
                    <a:pt x="16980" y="2553"/>
                    <a:pt x="16980" y="2553"/>
                    <a:pt x="16980" y="2553"/>
                  </a:cubicBezTo>
                  <a:cubicBezTo>
                    <a:pt x="15732" y="1000"/>
                    <a:pt x="15732" y="1000"/>
                    <a:pt x="15732" y="1000"/>
                  </a:cubicBezTo>
                  <a:cubicBezTo>
                    <a:pt x="15732" y="1000"/>
                    <a:pt x="14358" y="1000"/>
                    <a:pt x="13609" y="859"/>
                  </a:cubicBezTo>
                  <a:cubicBezTo>
                    <a:pt x="12860" y="718"/>
                    <a:pt x="11986" y="1000"/>
                    <a:pt x="11612" y="1000"/>
                  </a:cubicBezTo>
                  <a:cubicBezTo>
                    <a:pt x="11237" y="1000"/>
                    <a:pt x="9988" y="577"/>
                    <a:pt x="9988" y="577"/>
                  </a:cubicBezTo>
                  <a:cubicBezTo>
                    <a:pt x="8865" y="1142"/>
                    <a:pt x="8865" y="1142"/>
                    <a:pt x="8865" y="1142"/>
                  </a:cubicBezTo>
                  <a:cubicBezTo>
                    <a:pt x="7242" y="153"/>
                    <a:pt x="7242" y="153"/>
                    <a:pt x="7242" y="153"/>
                  </a:cubicBezTo>
                  <a:cubicBezTo>
                    <a:pt x="5369" y="436"/>
                    <a:pt x="5369" y="436"/>
                    <a:pt x="5369" y="436"/>
                  </a:cubicBezTo>
                  <a:cubicBezTo>
                    <a:pt x="3496" y="1000"/>
                    <a:pt x="3496" y="1000"/>
                    <a:pt x="3496" y="1000"/>
                  </a:cubicBezTo>
                  <a:cubicBezTo>
                    <a:pt x="3496" y="1000"/>
                    <a:pt x="1998" y="-129"/>
                    <a:pt x="1498" y="12"/>
                  </a:cubicBezTo>
                  <a:cubicBezTo>
                    <a:pt x="999" y="153"/>
                    <a:pt x="1124" y="1989"/>
                    <a:pt x="1124" y="1989"/>
                  </a:cubicBezTo>
                  <a:cubicBezTo>
                    <a:pt x="0" y="2695"/>
                    <a:pt x="0" y="2695"/>
                    <a:pt x="0" y="2695"/>
                  </a:cubicBezTo>
                  <a:cubicBezTo>
                    <a:pt x="874" y="3683"/>
                    <a:pt x="874" y="3683"/>
                    <a:pt x="874" y="3683"/>
                  </a:cubicBezTo>
                  <a:cubicBezTo>
                    <a:pt x="2372" y="4106"/>
                    <a:pt x="2372" y="4106"/>
                    <a:pt x="2372" y="4106"/>
                  </a:cubicBezTo>
                  <a:cubicBezTo>
                    <a:pt x="2247" y="5377"/>
                    <a:pt x="2247" y="5377"/>
                    <a:pt x="2247" y="5377"/>
                  </a:cubicBezTo>
                  <a:cubicBezTo>
                    <a:pt x="2247" y="5377"/>
                    <a:pt x="2872" y="5377"/>
                    <a:pt x="3246" y="5942"/>
                  </a:cubicBezTo>
                  <a:cubicBezTo>
                    <a:pt x="3621" y="6506"/>
                    <a:pt x="3246" y="7918"/>
                    <a:pt x="3246" y="7918"/>
                  </a:cubicBezTo>
                  <a:cubicBezTo>
                    <a:pt x="4620" y="8342"/>
                    <a:pt x="4620" y="8342"/>
                    <a:pt x="4620" y="8342"/>
                  </a:cubicBezTo>
                  <a:cubicBezTo>
                    <a:pt x="5868" y="11165"/>
                    <a:pt x="5868" y="11165"/>
                    <a:pt x="5868" y="11165"/>
                  </a:cubicBezTo>
                  <a:cubicBezTo>
                    <a:pt x="5868" y="11165"/>
                    <a:pt x="6368" y="11730"/>
                    <a:pt x="9364" y="13847"/>
                  </a:cubicBezTo>
                  <a:cubicBezTo>
                    <a:pt x="11237" y="15118"/>
                    <a:pt x="10738" y="16247"/>
                    <a:pt x="10113" y="16812"/>
                  </a:cubicBezTo>
                  <a:cubicBezTo>
                    <a:pt x="11112" y="16953"/>
                    <a:pt x="11112" y="16953"/>
                    <a:pt x="11112" y="16953"/>
                  </a:cubicBezTo>
                  <a:cubicBezTo>
                    <a:pt x="11112" y="16953"/>
                    <a:pt x="14483" y="20765"/>
                    <a:pt x="15607" y="21471"/>
                  </a:cubicBezTo>
                  <a:cubicBezTo>
                    <a:pt x="17230" y="19212"/>
                    <a:pt x="17230" y="19212"/>
                    <a:pt x="17230" y="19212"/>
                  </a:cubicBezTo>
                  <a:cubicBezTo>
                    <a:pt x="17230" y="19212"/>
                    <a:pt x="15857" y="18365"/>
                    <a:pt x="15482" y="17942"/>
                  </a:cubicBezTo>
                  <a:cubicBezTo>
                    <a:pt x="15108" y="17518"/>
                    <a:pt x="15607" y="16530"/>
                    <a:pt x="15607" y="16530"/>
                  </a:cubicBezTo>
                  <a:cubicBezTo>
                    <a:pt x="16231" y="16530"/>
                    <a:pt x="16231" y="16530"/>
                    <a:pt x="16231" y="16530"/>
                  </a:cubicBezTo>
                  <a:cubicBezTo>
                    <a:pt x="16231" y="16530"/>
                    <a:pt x="16980" y="14977"/>
                    <a:pt x="17355" y="14412"/>
                  </a:cubicBezTo>
                  <a:cubicBezTo>
                    <a:pt x="17729" y="13847"/>
                    <a:pt x="18728" y="14553"/>
                    <a:pt x="18728" y="14553"/>
                  </a:cubicBezTo>
                  <a:cubicBezTo>
                    <a:pt x="18728" y="12436"/>
                    <a:pt x="18728" y="12436"/>
                    <a:pt x="18728" y="12436"/>
                  </a:cubicBezTo>
                  <a:cubicBezTo>
                    <a:pt x="18728" y="12436"/>
                    <a:pt x="21101" y="13000"/>
                    <a:pt x="21350" y="12012"/>
                  </a:cubicBezTo>
                  <a:cubicBezTo>
                    <a:pt x="21600" y="11024"/>
                    <a:pt x="19852" y="9189"/>
                    <a:pt x="19852" y="9189"/>
                  </a:cubicBezTo>
                  <a:cubicBezTo>
                    <a:pt x="21600" y="8906"/>
                    <a:pt x="21600" y="8906"/>
                    <a:pt x="21600" y="8906"/>
                  </a:cubicBezTo>
                  <a:cubicBezTo>
                    <a:pt x="21600" y="8906"/>
                    <a:pt x="21101" y="7353"/>
                    <a:pt x="20227" y="7071"/>
                  </a:cubicBezTo>
                  <a:close/>
                </a:path>
              </a:pathLst>
            </a:custGeom>
            <a:solidFill>
              <a:srgbClr val="D9D9D9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1828800">
                <a:defRPr sz="800">
                  <a:latin typeface="Arial"/>
                  <a:ea typeface="Arial"/>
                  <a:cs typeface="Arial"/>
                  <a:sym typeface="Arial"/>
                </a:defRPr>
              </a:pPr>
              <a:endParaRPr sz="160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Freeform 483">
              <a:extLst>
                <a:ext uri="{FF2B5EF4-FFF2-40B4-BE49-F238E27FC236}">
                  <a16:creationId xmlns:a16="http://schemas.microsoft.com/office/drawing/2014/main" id="{89425075-FCFD-4B26-844E-6B357F763671}"/>
                </a:ext>
              </a:extLst>
            </p:cNvPr>
            <p:cNvSpPr/>
            <p:nvPr/>
          </p:nvSpPr>
          <p:spPr>
            <a:xfrm>
              <a:off x="2048498" y="2536700"/>
              <a:ext cx="506511" cy="298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2" h="21600" extrusionOk="0">
                  <a:moveTo>
                    <a:pt x="20111" y="9755"/>
                  </a:moveTo>
                  <a:cubicBezTo>
                    <a:pt x="20287" y="8942"/>
                    <a:pt x="20287" y="8942"/>
                    <a:pt x="20287" y="8942"/>
                  </a:cubicBezTo>
                  <a:cubicBezTo>
                    <a:pt x="20287" y="8942"/>
                    <a:pt x="21516" y="8594"/>
                    <a:pt x="21428" y="8245"/>
                  </a:cubicBezTo>
                  <a:cubicBezTo>
                    <a:pt x="21340" y="7897"/>
                    <a:pt x="19936" y="7548"/>
                    <a:pt x="19936" y="7548"/>
                  </a:cubicBezTo>
                  <a:cubicBezTo>
                    <a:pt x="20199" y="6155"/>
                    <a:pt x="20199" y="6155"/>
                    <a:pt x="20199" y="6155"/>
                  </a:cubicBezTo>
                  <a:cubicBezTo>
                    <a:pt x="19760" y="6039"/>
                    <a:pt x="19760" y="6039"/>
                    <a:pt x="19760" y="6039"/>
                  </a:cubicBezTo>
                  <a:cubicBezTo>
                    <a:pt x="19409" y="3948"/>
                    <a:pt x="19409" y="3948"/>
                    <a:pt x="19409" y="3948"/>
                  </a:cubicBezTo>
                  <a:cubicBezTo>
                    <a:pt x="18970" y="3716"/>
                    <a:pt x="18970" y="3716"/>
                    <a:pt x="18970" y="3716"/>
                  </a:cubicBezTo>
                  <a:cubicBezTo>
                    <a:pt x="18443" y="4413"/>
                    <a:pt x="18443" y="4413"/>
                    <a:pt x="18443" y="4413"/>
                  </a:cubicBezTo>
                  <a:cubicBezTo>
                    <a:pt x="15984" y="4761"/>
                    <a:pt x="15984" y="4761"/>
                    <a:pt x="15984" y="4761"/>
                  </a:cubicBezTo>
                  <a:cubicBezTo>
                    <a:pt x="15721" y="3948"/>
                    <a:pt x="15721" y="3948"/>
                    <a:pt x="15721" y="3948"/>
                  </a:cubicBezTo>
                  <a:cubicBezTo>
                    <a:pt x="14667" y="3948"/>
                    <a:pt x="14667" y="3948"/>
                    <a:pt x="14667" y="3948"/>
                  </a:cubicBezTo>
                  <a:cubicBezTo>
                    <a:pt x="13877" y="3484"/>
                    <a:pt x="13877" y="3484"/>
                    <a:pt x="13877" y="3484"/>
                  </a:cubicBezTo>
                  <a:cubicBezTo>
                    <a:pt x="13877" y="3484"/>
                    <a:pt x="12296" y="1858"/>
                    <a:pt x="12121" y="1510"/>
                  </a:cubicBezTo>
                  <a:cubicBezTo>
                    <a:pt x="11945" y="1161"/>
                    <a:pt x="10892" y="0"/>
                    <a:pt x="10892" y="0"/>
                  </a:cubicBezTo>
                  <a:cubicBezTo>
                    <a:pt x="9750" y="232"/>
                    <a:pt x="9750" y="232"/>
                    <a:pt x="9750" y="232"/>
                  </a:cubicBezTo>
                  <a:cubicBezTo>
                    <a:pt x="9750" y="232"/>
                    <a:pt x="10014" y="697"/>
                    <a:pt x="9487" y="1161"/>
                  </a:cubicBezTo>
                  <a:cubicBezTo>
                    <a:pt x="8960" y="1626"/>
                    <a:pt x="8082" y="1626"/>
                    <a:pt x="8082" y="1626"/>
                  </a:cubicBezTo>
                  <a:cubicBezTo>
                    <a:pt x="8082" y="1626"/>
                    <a:pt x="7292" y="1626"/>
                    <a:pt x="7292" y="2090"/>
                  </a:cubicBezTo>
                  <a:cubicBezTo>
                    <a:pt x="7292" y="2555"/>
                    <a:pt x="7555" y="3600"/>
                    <a:pt x="7555" y="3600"/>
                  </a:cubicBezTo>
                  <a:cubicBezTo>
                    <a:pt x="6940" y="4529"/>
                    <a:pt x="6940" y="4529"/>
                    <a:pt x="6940" y="4529"/>
                  </a:cubicBezTo>
                  <a:cubicBezTo>
                    <a:pt x="6062" y="4645"/>
                    <a:pt x="6062" y="4645"/>
                    <a:pt x="6062" y="4645"/>
                  </a:cubicBezTo>
                  <a:cubicBezTo>
                    <a:pt x="6062" y="4645"/>
                    <a:pt x="6414" y="5923"/>
                    <a:pt x="5975" y="6155"/>
                  </a:cubicBezTo>
                  <a:cubicBezTo>
                    <a:pt x="5536" y="6387"/>
                    <a:pt x="5096" y="6155"/>
                    <a:pt x="5096" y="6155"/>
                  </a:cubicBezTo>
                  <a:cubicBezTo>
                    <a:pt x="5096" y="6155"/>
                    <a:pt x="4482" y="6271"/>
                    <a:pt x="3955" y="6155"/>
                  </a:cubicBezTo>
                  <a:cubicBezTo>
                    <a:pt x="3428" y="6039"/>
                    <a:pt x="3428" y="5226"/>
                    <a:pt x="3428" y="5226"/>
                  </a:cubicBezTo>
                  <a:cubicBezTo>
                    <a:pt x="2901" y="6155"/>
                    <a:pt x="2901" y="6155"/>
                    <a:pt x="2901" y="6155"/>
                  </a:cubicBezTo>
                  <a:cubicBezTo>
                    <a:pt x="1848" y="6271"/>
                    <a:pt x="1848" y="6271"/>
                    <a:pt x="1848" y="6271"/>
                  </a:cubicBezTo>
                  <a:cubicBezTo>
                    <a:pt x="1321" y="5574"/>
                    <a:pt x="1321" y="5574"/>
                    <a:pt x="1321" y="5574"/>
                  </a:cubicBezTo>
                  <a:cubicBezTo>
                    <a:pt x="1145" y="6619"/>
                    <a:pt x="1145" y="6619"/>
                    <a:pt x="1145" y="6619"/>
                  </a:cubicBezTo>
                  <a:cubicBezTo>
                    <a:pt x="355" y="6735"/>
                    <a:pt x="355" y="6735"/>
                    <a:pt x="355" y="6735"/>
                  </a:cubicBezTo>
                  <a:cubicBezTo>
                    <a:pt x="179" y="7200"/>
                    <a:pt x="4" y="7781"/>
                    <a:pt x="4" y="7781"/>
                  </a:cubicBezTo>
                  <a:cubicBezTo>
                    <a:pt x="4" y="7781"/>
                    <a:pt x="-84" y="11265"/>
                    <a:pt x="618" y="10219"/>
                  </a:cubicBezTo>
                  <a:cubicBezTo>
                    <a:pt x="1321" y="9174"/>
                    <a:pt x="2287" y="7432"/>
                    <a:pt x="2638" y="8129"/>
                  </a:cubicBezTo>
                  <a:cubicBezTo>
                    <a:pt x="2989" y="8826"/>
                    <a:pt x="2989" y="10568"/>
                    <a:pt x="2989" y="10568"/>
                  </a:cubicBezTo>
                  <a:cubicBezTo>
                    <a:pt x="4657" y="10103"/>
                    <a:pt x="4657" y="10103"/>
                    <a:pt x="4657" y="10103"/>
                  </a:cubicBezTo>
                  <a:cubicBezTo>
                    <a:pt x="4657" y="10103"/>
                    <a:pt x="4131" y="12426"/>
                    <a:pt x="5184" y="12890"/>
                  </a:cubicBezTo>
                  <a:cubicBezTo>
                    <a:pt x="6238" y="13355"/>
                    <a:pt x="5887" y="14284"/>
                    <a:pt x="5887" y="14284"/>
                  </a:cubicBezTo>
                  <a:cubicBezTo>
                    <a:pt x="8433" y="16723"/>
                    <a:pt x="8433" y="16723"/>
                    <a:pt x="8433" y="16723"/>
                  </a:cubicBezTo>
                  <a:cubicBezTo>
                    <a:pt x="8521" y="18697"/>
                    <a:pt x="8521" y="18697"/>
                    <a:pt x="8521" y="18697"/>
                  </a:cubicBezTo>
                  <a:cubicBezTo>
                    <a:pt x="10892" y="18813"/>
                    <a:pt x="10892" y="18813"/>
                    <a:pt x="10892" y="18813"/>
                  </a:cubicBezTo>
                  <a:cubicBezTo>
                    <a:pt x="10892" y="18813"/>
                    <a:pt x="12384" y="18929"/>
                    <a:pt x="12736" y="19858"/>
                  </a:cubicBezTo>
                  <a:cubicBezTo>
                    <a:pt x="12736" y="19858"/>
                    <a:pt x="12384" y="20903"/>
                    <a:pt x="12911" y="21368"/>
                  </a:cubicBezTo>
                  <a:cubicBezTo>
                    <a:pt x="14404" y="21600"/>
                    <a:pt x="14404" y="21600"/>
                    <a:pt x="14404" y="21600"/>
                  </a:cubicBezTo>
                  <a:cubicBezTo>
                    <a:pt x="14843" y="21135"/>
                    <a:pt x="15194" y="20206"/>
                    <a:pt x="13877" y="19161"/>
                  </a:cubicBezTo>
                  <a:cubicBezTo>
                    <a:pt x="11770" y="17419"/>
                    <a:pt x="11418" y="16955"/>
                    <a:pt x="11418" y="16955"/>
                  </a:cubicBezTo>
                  <a:cubicBezTo>
                    <a:pt x="10540" y="14632"/>
                    <a:pt x="10540" y="14632"/>
                    <a:pt x="10540" y="14632"/>
                  </a:cubicBezTo>
                  <a:cubicBezTo>
                    <a:pt x="9575" y="14284"/>
                    <a:pt x="9575" y="14284"/>
                    <a:pt x="9575" y="14284"/>
                  </a:cubicBezTo>
                  <a:cubicBezTo>
                    <a:pt x="9575" y="14284"/>
                    <a:pt x="9838" y="13123"/>
                    <a:pt x="9575" y="12658"/>
                  </a:cubicBezTo>
                  <a:cubicBezTo>
                    <a:pt x="9311" y="12194"/>
                    <a:pt x="8872" y="12194"/>
                    <a:pt x="8872" y="12194"/>
                  </a:cubicBezTo>
                  <a:cubicBezTo>
                    <a:pt x="8960" y="11148"/>
                    <a:pt x="8960" y="11148"/>
                    <a:pt x="8960" y="11148"/>
                  </a:cubicBezTo>
                  <a:cubicBezTo>
                    <a:pt x="7906" y="10800"/>
                    <a:pt x="7906" y="10800"/>
                    <a:pt x="7906" y="10800"/>
                  </a:cubicBezTo>
                  <a:cubicBezTo>
                    <a:pt x="7292" y="9987"/>
                    <a:pt x="7292" y="9987"/>
                    <a:pt x="7292" y="9987"/>
                  </a:cubicBezTo>
                  <a:cubicBezTo>
                    <a:pt x="8082" y="9406"/>
                    <a:pt x="8082" y="9406"/>
                    <a:pt x="8082" y="9406"/>
                  </a:cubicBezTo>
                  <a:cubicBezTo>
                    <a:pt x="8082" y="9406"/>
                    <a:pt x="7994" y="7897"/>
                    <a:pt x="8345" y="7781"/>
                  </a:cubicBezTo>
                  <a:cubicBezTo>
                    <a:pt x="8696" y="7665"/>
                    <a:pt x="9750" y="8594"/>
                    <a:pt x="9750" y="8594"/>
                  </a:cubicBezTo>
                  <a:cubicBezTo>
                    <a:pt x="11067" y="8129"/>
                    <a:pt x="11067" y="8129"/>
                    <a:pt x="11067" y="8129"/>
                  </a:cubicBezTo>
                  <a:cubicBezTo>
                    <a:pt x="12384" y="7897"/>
                    <a:pt x="12384" y="7897"/>
                    <a:pt x="12384" y="7897"/>
                  </a:cubicBezTo>
                  <a:cubicBezTo>
                    <a:pt x="13526" y="8710"/>
                    <a:pt x="13526" y="8710"/>
                    <a:pt x="13526" y="8710"/>
                  </a:cubicBezTo>
                  <a:cubicBezTo>
                    <a:pt x="14316" y="8245"/>
                    <a:pt x="14316" y="8245"/>
                    <a:pt x="14316" y="8245"/>
                  </a:cubicBezTo>
                  <a:cubicBezTo>
                    <a:pt x="14316" y="8245"/>
                    <a:pt x="15194" y="8594"/>
                    <a:pt x="15457" y="8594"/>
                  </a:cubicBezTo>
                  <a:cubicBezTo>
                    <a:pt x="15721" y="8594"/>
                    <a:pt x="16336" y="8361"/>
                    <a:pt x="16862" y="8477"/>
                  </a:cubicBezTo>
                  <a:cubicBezTo>
                    <a:pt x="17389" y="8594"/>
                    <a:pt x="18355" y="8594"/>
                    <a:pt x="18355" y="8594"/>
                  </a:cubicBezTo>
                  <a:cubicBezTo>
                    <a:pt x="19233" y="9871"/>
                    <a:pt x="19233" y="9871"/>
                    <a:pt x="19233" y="9871"/>
                  </a:cubicBezTo>
                  <a:lnTo>
                    <a:pt x="20111" y="9755"/>
                  </a:lnTo>
                  <a:close/>
                </a:path>
              </a:pathLst>
            </a:custGeom>
            <a:solidFill>
              <a:srgbClr val="D9D9D9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1828800">
                <a:defRPr sz="800">
                  <a:latin typeface="Arial"/>
                  <a:ea typeface="Arial"/>
                  <a:cs typeface="Arial"/>
                  <a:sym typeface="Arial"/>
                </a:defRPr>
              </a:pPr>
              <a:endParaRPr sz="160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Freeform 484">
              <a:extLst>
                <a:ext uri="{FF2B5EF4-FFF2-40B4-BE49-F238E27FC236}">
                  <a16:creationId xmlns:a16="http://schemas.microsoft.com/office/drawing/2014/main" id="{4620E85E-3B45-4A6A-8B92-FBBE572E79E2}"/>
                </a:ext>
              </a:extLst>
            </p:cNvPr>
            <p:cNvSpPr/>
            <p:nvPr/>
          </p:nvSpPr>
          <p:spPr>
            <a:xfrm>
              <a:off x="2018059" y="2509127"/>
              <a:ext cx="282181" cy="125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817" y="21600"/>
                  </a:moveTo>
                  <a:cubicBezTo>
                    <a:pt x="4226" y="21330"/>
                    <a:pt x="4226" y="21330"/>
                    <a:pt x="4226" y="21330"/>
                  </a:cubicBezTo>
                  <a:cubicBezTo>
                    <a:pt x="4539" y="18900"/>
                    <a:pt x="4539" y="18900"/>
                    <a:pt x="4539" y="18900"/>
                  </a:cubicBezTo>
                  <a:cubicBezTo>
                    <a:pt x="5478" y="20520"/>
                    <a:pt x="5478" y="20520"/>
                    <a:pt x="5478" y="20520"/>
                  </a:cubicBezTo>
                  <a:cubicBezTo>
                    <a:pt x="7357" y="20250"/>
                    <a:pt x="7357" y="20250"/>
                    <a:pt x="7357" y="20250"/>
                  </a:cubicBezTo>
                  <a:cubicBezTo>
                    <a:pt x="8296" y="18090"/>
                    <a:pt x="8296" y="18090"/>
                    <a:pt x="8296" y="18090"/>
                  </a:cubicBezTo>
                  <a:cubicBezTo>
                    <a:pt x="8296" y="18090"/>
                    <a:pt x="8296" y="19980"/>
                    <a:pt x="9235" y="20250"/>
                  </a:cubicBezTo>
                  <a:cubicBezTo>
                    <a:pt x="10174" y="20520"/>
                    <a:pt x="11270" y="20250"/>
                    <a:pt x="11270" y="20250"/>
                  </a:cubicBezTo>
                  <a:cubicBezTo>
                    <a:pt x="11270" y="20250"/>
                    <a:pt x="12052" y="20790"/>
                    <a:pt x="12835" y="20250"/>
                  </a:cubicBezTo>
                  <a:cubicBezTo>
                    <a:pt x="13617" y="19710"/>
                    <a:pt x="12991" y="16740"/>
                    <a:pt x="12991" y="16740"/>
                  </a:cubicBezTo>
                  <a:cubicBezTo>
                    <a:pt x="14557" y="16470"/>
                    <a:pt x="14557" y="16470"/>
                    <a:pt x="14557" y="16470"/>
                  </a:cubicBezTo>
                  <a:cubicBezTo>
                    <a:pt x="15652" y="14310"/>
                    <a:pt x="15652" y="14310"/>
                    <a:pt x="15652" y="14310"/>
                  </a:cubicBezTo>
                  <a:cubicBezTo>
                    <a:pt x="15652" y="14310"/>
                    <a:pt x="15183" y="11880"/>
                    <a:pt x="15183" y="10800"/>
                  </a:cubicBezTo>
                  <a:cubicBezTo>
                    <a:pt x="15183" y="9720"/>
                    <a:pt x="16591" y="9720"/>
                    <a:pt x="16591" y="9720"/>
                  </a:cubicBezTo>
                  <a:cubicBezTo>
                    <a:pt x="16591" y="9720"/>
                    <a:pt x="18157" y="9720"/>
                    <a:pt x="19096" y="8640"/>
                  </a:cubicBezTo>
                  <a:cubicBezTo>
                    <a:pt x="20035" y="7560"/>
                    <a:pt x="19565" y="6480"/>
                    <a:pt x="19565" y="6480"/>
                  </a:cubicBezTo>
                  <a:cubicBezTo>
                    <a:pt x="21600" y="5940"/>
                    <a:pt x="21600" y="5940"/>
                    <a:pt x="21600" y="5940"/>
                  </a:cubicBezTo>
                  <a:cubicBezTo>
                    <a:pt x="20035" y="4050"/>
                    <a:pt x="20035" y="4050"/>
                    <a:pt x="20035" y="4050"/>
                  </a:cubicBezTo>
                  <a:cubicBezTo>
                    <a:pt x="19565" y="1350"/>
                    <a:pt x="19565" y="1350"/>
                    <a:pt x="19565" y="1350"/>
                  </a:cubicBezTo>
                  <a:cubicBezTo>
                    <a:pt x="18470" y="0"/>
                    <a:pt x="18470" y="0"/>
                    <a:pt x="18470" y="0"/>
                  </a:cubicBezTo>
                  <a:cubicBezTo>
                    <a:pt x="18000" y="2160"/>
                    <a:pt x="18000" y="2160"/>
                    <a:pt x="18000" y="2160"/>
                  </a:cubicBezTo>
                  <a:cubicBezTo>
                    <a:pt x="17687" y="5400"/>
                    <a:pt x="17687" y="5400"/>
                    <a:pt x="17687" y="5400"/>
                  </a:cubicBezTo>
                  <a:cubicBezTo>
                    <a:pt x="15183" y="4050"/>
                    <a:pt x="15183" y="4050"/>
                    <a:pt x="15183" y="4050"/>
                  </a:cubicBezTo>
                  <a:cubicBezTo>
                    <a:pt x="14087" y="5130"/>
                    <a:pt x="14087" y="5130"/>
                    <a:pt x="14087" y="5130"/>
                  </a:cubicBezTo>
                  <a:cubicBezTo>
                    <a:pt x="8922" y="4860"/>
                    <a:pt x="8922" y="4860"/>
                    <a:pt x="8922" y="4860"/>
                  </a:cubicBezTo>
                  <a:cubicBezTo>
                    <a:pt x="8922" y="4860"/>
                    <a:pt x="8922" y="7290"/>
                    <a:pt x="7826" y="7290"/>
                  </a:cubicBezTo>
                  <a:cubicBezTo>
                    <a:pt x="6730" y="7290"/>
                    <a:pt x="5478" y="6750"/>
                    <a:pt x="5478" y="6750"/>
                  </a:cubicBezTo>
                  <a:cubicBezTo>
                    <a:pt x="5478" y="6750"/>
                    <a:pt x="4539" y="5670"/>
                    <a:pt x="4070" y="5670"/>
                  </a:cubicBezTo>
                  <a:cubicBezTo>
                    <a:pt x="3600" y="5670"/>
                    <a:pt x="2191" y="6750"/>
                    <a:pt x="2191" y="6750"/>
                  </a:cubicBezTo>
                  <a:cubicBezTo>
                    <a:pt x="783" y="6750"/>
                    <a:pt x="783" y="6750"/>
                    <a:pt x="783" y="6750"/>
                  </a:cubicBezTo>
                  <a:cubicBezTo>
                    <a:pt x="626" y="8100"/>
                    <a:pt x="0" y="9180"/>
                    <a:pt x="0" y="9180"/>
                  </a:cubicBezTo>
                  <a:cubicBezTo>
                    <a:pt x="1252" y="9990"/>
                    <a:pt x="1252" y="9990"/>
                    <a:pt x="1252" y="9990"/>
                  </a:cubicBezTo>
                  <a:cubicBezTo>
                    <a:pt x="470" y="16740"/>
                    <a:pt x="470" y="16740"/>
                    <a:pt x="470" y="16740"/>
                  </a:cubicBezTo>
                  <a:cubicBezTo>
                    <a:pt x="470" y="16740"/>
                    <a:pt x="4070" y="17820"/>
                    <a:pt x="3600" y="18900"/>
                  </a:cubicBezTo>
                  <a:cubicBezTo>
                    <a:pt x="3443" y="19440"/>
                    <a:pt x="3130" y="20520"/>
                    <a:pt x="2817" y="21600"/>
                  </a:cubicBezTo>
                  <a:close/>
                </a:path>
              </a:pathLst>
            </a:custGeom>
            <a:solidFill>
              <a:srgbClr val="D9D9D9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1828800">
                <a:defRPr sz="800">
                  <a:latin typeface="Arial"/>
                  <a:ea typeface="Arial"/>
                  <a:cs typeface="Arial"/>
                  <a:sym typeface="Arial"/>
                </a:defRPr>
              </a:pPr>
              <a:endParaRPr sz="160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Freeform 485">
              <a:extLst>
                <a:ext uri="{FF2B5EF4-FFF2-40B4-BE49-F238E27FC236}">
                  <a16:creationId xmlns:a16="http://schemas.microsoft.com/office/drawing/2014/main" id="{726A49D6-9E4E-406F-AA36-2C5D30498F13}"/>
                </a:ext>
              </a:extLst>
            </p:cNvPr>
            <p:cNvSpPr/>
            <p:nvPr/>
          </p:nvSpPr>
          <p:spPr>
            <a:xfrm>
              <a:off x="2319831" y="2283924"/>
              <a:ext cx="485481" cy="1547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8" h="21019" extrusionOk="0">
                  <a:moveTo>
                    <a:pt x="21058" y="4699"/>
                  </a:moveTo>
                  <a:cubicBezTo>
                    <a:pt x="20515" y="4699"/>
                    <a:pt x="19973" y="5140"/>
                    <a:pt x="19341" y="3818"/>
                  </a:cubicBezTo>
                  <a:cubicBezTo>
                    <a:pt x="18708" y="2495"/>
                    <a:pt x="18798" y="952"/>
                    <a:pt x="17533" y="952"/>
                  </a:cubicBezTo>
                  <a:cubicBezTo>
                    <a:pt x="16268" y="952"/>
                    <a:pt x="15816" y="2716"/>
                    <a:pt x="15364" y="2716"/>
                  </a:cubicBezTo>
                  <a:cubicBezTo>
                    <a:pt x="14912" y="2716"/>
                    <a:pt x="14370" y="1834"/>
                    <a:pt x="14370" y="1834"/>
                  </a:cubicBezTo>
                  <a:cubicBezTo>
                    <a:pt x="12653" y="1614"/>
                    <a:pt x="12653" y="1614"/>
                    <a:pt x="12653" y="1614"/>
                  </a:cubicBezTo>
                  <a:cubicBezTo>
                    <a:pt x="12653" y="1614"/>
                    <a:pt x="12743" y="3597"/>
                    <a:pt x="11930" y="3597"/>
                  </a:cubicBezTo>
                  <a:cubicBezTo>
                    <a:pt x="11116" y="3597"/>
                    <a:pt x="11387" y="2054"/>
                    <a:pt x="11387" y="2054"/>
                  </a:cubicBezTo>
                  <a:cubicBezTo>
                    <a:pt x="10755" y="2054"/>
                    <a:pt x="10755" y="2054"/>
                    <a:pt x="10755" y="2054"/>
                  </a:cubicBezTo>
                  <a:cubicBezTo>
                    <a:pt x="10755" y="2054"/>
                    <a:pt x="10664" y="512"/>
                    <a:pt x="10032" y="71"/>
                  </a:cubicBezTo>
                  <a:cubicBezTo>
                    <a:pt x="9399" y="-370"/>
                    <a:pt x="8495" y="1393"/>
                    <a:pt x="8224" y="1393"/>
                  </a:cubicBezTo>
                  <a:cubicBezTo>
                    <a:pt x="8044" y="1393"/>
                    <a:pt x="7772" y="732"/>
                    <a:pt x="7501" y="71"/>
                  </a:cubicBezTo>
                  <a:cubicBezTo>
                    <a:pt x="6507" y="1614"/>
                    <a:pt x="6507" y="1614"/>
                    <a:pt x="6507" y="1614"/>
                  </a:cubicBezTo>
                  <a:cubicBezTo>
                    <a:pt x="5242" y="2936"/>
                    <a:pt x="5242" y="2936"/>
                    <a:pt x="5242" y="2936"/>
                  </a:cubicBezTo>
                  <a:cubicBezTo>
                    <a:pt x="5242" y="5801"/>
                    <a:pt x="5242" y="5801"/>
                    <a:pt x="5242" y="5801"/>
                  </a:cubicBezTo>
                  <a:cubicBezTo>
                    <a:pt x="5242" y="5801"/>
                    <a:pt x="3886" y="7344"/>
                    <a:pt x="3254" y="8446"/>
                  </a:cubicBezTo>
                  <a:cubicBezTo>
                    <a:pt x="2802" y="9108"/>
                    <a:pt x="2259" y="8667"/>
                    <a:pt x="2169" y="8226"/>
                  </a:cubicBezTo>
                  <a:cubicBezTo>
                    <a:pt x="1898" y="8446"/>
                    <a:pt x="1356" y="8446"/>
                    <a:pt x="1085" y="8667"/>
                  </a:cubicBezTo>
                  <a:cubicBezTo>
                    <a:pt x="723" y="8887"/>
                    <a:pt x="271" y="9769"/>
                    <a:pt x="271" y="9769"/>
                  </a:cubicBezTo>
                  <a:cubicBezTo>
                    <a:pt x="90" y="12854"/>
                    <a:pt x="90" y="12854"/>
                    <a:pt x="90" y="12854"/>
                  </a:cubicBezTo>
                  <a:cubicBezTo>
                    <a:pt x="0" y="15059"/>
                    <a:pt x="0" y="15059"/>
                    <a:pt x="0" y="15059"/>
                  </a:cubicBezTo>
                  <a:cubicBezTo>
                    <a:pt x="0" y="15059"/>
                    <a:pt x="542" y="14838"/>
                    <a:pt x="633" y="16161"/>
                  </a:cubicBezTo>
                  <a:cubicBezTo>
                    <a:pt x="633" y="16822"/>
                    <a:pt x="633" y="17924"/>
                    <a:pt x="633" y="18806"/>
                  </a:cubicBezTo>
                  <a:cubicBezTo>
                    <a:pt x="633" y="18806"/>
                    <a:pt x="633" y="18806"/>
                    <a:pt x="633" y="18806"/>
                  </a:cubicBezTo>
                  <a:cubicBezTo>
                    <a:pt x="1175" y="19908"/>
                    <a:pt x="1175" y="19908"/>
                    <a:pt x="1175" y="19908"/>
                  </a:cubicBezTo>
                  <a:cubicBezTo>
                    <a:pt x="1808" y="17483"/>
                    <a:pt x="1808" y="17483"/>
                    <a:pt x="1808" y="17483"/>
                  </a:cubicBezTo>
                  <a:cubicBezTo>
                    <a:pt x="1808" y="17483"/>
                    <a:pt x="2079" y="21230"/>
                    <a:pt x="3615" y="21010"/>
                  </a:cubicBezTo>
                  <a:cubicBezTo>
                    <a:pt x="5151" y="20789"/>
                    <a:pt x="7321" y="20348"/>
                    <a:pt x="7321" y="20348"/>
                  </a:cubicBezTo>
                  <a:cubicBezTo>
                    <a:pt x="7863" y="16822"/>
                    <a:pt x="7863" y="16822"/>
                    <a:pt x="7863" y="16822"/>
                  </a:cubicBezTo>
                  <a:cubicBezTo>
                    <a:pt x="10032" y="17483"/>
                    <a:pt x="10032" y="17483"/>
                    <a:pt x="10032" y="17483"/>
                  </a:cubicBezTo>
                  <a:cubicBezTo>
                    <a:pt x="10664" y="15720"/>
                    <a:pt x="10664" y="15720"/>
                    <a:pt x="10664" y="15720"/>
                  </a:cubicBezTo>
                  <a:cubicBezTo>
                    <a:pt x="10664" y="15720"/>
                    <a:pt x="12743" y="15499"/>
                    <a:pt x="13014" y="14838"/>
                  </a:cubicBezTo>
                  <a:cubicBezTo>
                    <a:pt x="13285" y="14177"/>
                    <a:pt x="14008" y="11312"/>
                    <a:pt x="14008" y="11312"/>
                  </a:cubicBezTo>
                  <a:cubicBezTo>
                    <a:pt x="15454" y="11312"/>
                    <a:pt x="15454" y="11312"/>
                    <a:pt x="15454" y="11312"/>
                  </a:cubicBezTo>
                  <a:cubicBezTo>
                    <a:pt x="15726" y="13516"/>
                    <a:pt x="15726" y="13516"/>
                    <a:pt x="15726" y="13516"/>
                  </a:cubicBezTo>
                  <a:cubicBezTo>
                    <a:pt x="16539" y="13736"/>
                    <a:pt x="16539" y="13736"/>
                    <a:pt x="16539" y="13736"/>
                  </a:cubicBezTo>
                  <a:cubicBezTo>
                    <a:pt x="16539" y="13736"/>
                    <a:pt x="16539" y="11312"/>
                    <a:pt x="16991" y="11312"/>
                  </a:cubicBezTo>
                  <a:cubicBezTo>
                    <a:pt x="17443" y="11312"/>
                    <a:pt x="17533" y="13516"/>
                    <a:pt x="17533" y="13516"/>
                  </a:cubicBezTo>
                  <a:cubicBezTo>
                    <a:pt x="17533" y="13516"/>
                    <a:pt x="19431" y="12193"/>
                    <a:pt x="20154" y="12634"/>
                  </a:cubicBezTo>
                  <a:cubicBezTo>
                    <a:pt x="20154" y="12634"/>
                    <a:pt x="20154" y="12634"/>
                    <a:pt x="20154" y="12634"/>
                  </a:cubicBezTo>
                  <a:cubicBezTo>
                    <a:pt x="20244" y="10871"/>
                    <a:pt x="20244" y="10871"/>
                    <a:pt x="20244" y="10871"/>
                  </a:cubicBezTo>
                  <a:cubicBezTo>
                    <a:pt x="20244" y="10871"/>
                    <a:pt x="20967" y="10430"/>
                    <a:pt x="21148" y="9108"/>
                  </a:cubicBezTo>
                  <a:cubicBezTo>
                    <a:pt x="21329" y="7785"/>
                    <a:pt x="21419" y="6242"/>
                    <a:pt x="21419" y="6242"/>
                  </a:cubicBezTo>
                  <a:cubicBezTo>
                    <a:pt x="21419" y="6242"/>
                    <a:pt x="21600" y="4699"/>
                    <a:pt x="21058" y="4699"/>
                  </a:cubicBezTo>
                  <a:close/>
                </a:path>
              </a:pathLst>
            </a:custGeom>
            <a:solidFill>
              <a:srgbClr val="D9D9D9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1828800">
                <a:defRPr sz="800">
                  <a:latin typeface="Arial"/>
                  <a:ea typeface="Arial"/>
                  <a:cs typeface="Arial"/>
                  <a:sym typeface="Arial"/>
                </a:defRPr>
              </a:pPr>
              <a:endParaRPr sz="160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Freeform 486">
              <a:extLst>
                <a:ext uri="{FF2B5EF4-FFF2-40B4-BE49-F238E27FC236}">
                  <a16:creationId xmlns:a16="http://schemas.microsoft.com/office/drawing/2014/main" id="{A04D80DC-7D69-44EB-9372-923B3E6D2FB3}"/>
                </a:ext>
              </a:extLst>
            </p:cNvPr>
            <p:cNvSpPr/>
            <p:nvPr/>
          </p:nvSpPr>
          <p:spPr>
            <a:xfrm>
              <a:off x="2264964" y="2369429"/>
              <a:ext cx="591792" cy="2343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341" y="6276"/>
                  </a:moveTo>
                  <a:cubicBezTo>
                    <a:pt x="1208" y="6276"/>
                    <a:pt x="1208" y="6276"/>
                    <a:pt x="1208" y="6276"/>
                  </a:cubicBezTo>
                  <a:cubicBezTo>
                    <a:pt x="1133" y="7589"/>
                    <a:pt x="1133" y="7589"/>
                    <a:pt x="1133" y="7589"/>
                  </a:cubicBezTo>
                  <a:cubicBezTo>
                    <a:pt x="1737" y="7735"/>
                    <a:pt x="1737" y="7735"/>
                    <a:pt x="1737" y="7735"/>
                  </a:cubicBezTo>
                  <a:cubicBezTo>
                    <a:pt x="1133" y="9486"/>
                    <a:pt x="1133" y="9486"/>
                    <a:pt x="1133" y="9486"/>
                  </a:cubicBezTo>
                  <a:cubicBezTo>
                    <a:pt x="1133" y="11530"/>
                    <a:pt x="1133" y="11530"/>
                    <a:pt x="1133" y="11530"/>
                  </a:cubicBezTo>
                  <a:cubicBezTo>
                    <a:pt x="151" y="11822"/>
                    <a:pt x="151" y="11822"/>
                    <a:pt x="151" y="11822"/>
                  </a:cubicBezTo>
                  <a:cubicBezTo>
                    <a:pt x="0" y="12405"/>
                    <a:pt x="0" y="12405"/>
                    <a:pt x="0" y="12405"/>
                  </a:cubicBezTo>
                  <a:cubicBezTo>
                    <a:pt x="529" y="13135"/>
                    <a:pt x="529" y="13135"/>
                    <a:pt x="529" y="13135"/>
                  </a:cubicBezTo>
                  <a:cubicBezTo>
                    <a:pt x="755" y="14595"/>
                    <a:pt x="755" y="14595"/>
                    <a:pt x="755" y="14595"/>
                  </a:cubicBezTo>
                  <a:cubicBezTo>
                    <a:pt x="1510" y="15616"/>
                    <a:pt x="1510" y="15616"/>
                    <a:pt x="1510" y="15616"/>
                  </a:cubicBezTo>
                  <a:cubicBezTo>
                    <a:pt x="1510" y="15616"/>
                    <a:pt x="2417" y="17076"/>
                    <a:pt x="2568" y="17514"/>
                  </a:cubicBezTo>
                  <a:cubicBezTo>
                    <a:pt x="2719" y="17951"/>
                    <a:pt x="4078" y="19995"/>
                    <a:pt x="4078" y="19995"/>
                  </a:cubicBezTo>
                  <a:cubicBezTo>
                    <a:pt x="4758" y="20578"/>
                    <a:pt x="4758" y="20578"/>
                    <a:pt x="4758" y="20578"/>
                  </a:cubicBezTo>
                  <a:cubicBezTo>
                    <a:pt x="5664" y="20578"/>
                    <a:pt x="5664" y="20578"/>
                    <a:pt x="5664" y="20578"/>
                  </a:cubicBezTo>
                  <a:cubicBezTo>
                    <a:pt x="5891" y="21600"/>
                    <a:pt x="5891" y="21600"/>
                    <a:pt x="5891" y="21600"/>
                  </a:cubicBezTo>
                  <a:cubicBezTo>
                    <a:pt x="8006" y="21162"/>
                    <a:pt x="8006" y="21162"/>
                    <a:pt x="8006" y="21162"/>
                  </a:cubicBezTo>
                  <a:cubicBezTo>
                    <a:pt x="8459" y="20286"/>
                    <a:pt x="8459" y="20286"/>
                    <a:pt x="8459" y="20286"/>
                  </a:cubicBezTo>
                  <a:cubicBezTo>
                    <a:pt x="8685" y="20432"/>
                    <a:pt x="8685" y="20432"/>
                    <a:pt x="8685" y="20432"/>
                  </a:cubicBezTo>
                  <a:cubicBezTo>
                    <a:pt x="8912" y="19849"/>
                    <a:pt x="8912" y="19849"/>
                    <a:pt x="8912" y="19849"/>
                  </a:cubicBezTo>
                  <a:cubicBezTo>
                    <a:pt x="10045" y="19849"/>
                    <a:pt x="10045" y="19849"/>
                    <a:pt x="10045" y="19849"/>
                  </a:cubicBezTo>
                  <a:cubicBezTo>
                    <a:pt x="10045" y="19849"/>
                    <a:pt x="10724" y="19119"/>
                    <a:pt x="10951" y="18243"/>
                  </a:cubicBezTo>
                  <a:cubicBezTo>
                    <a:pt x="11178" y="17368"/>
                    <a:pt x="12310" y="18243"/>
                    <a:pt x="12310" y="18243"/>
                  </a:cubicBezTo>
                  <a:cubicBezTo>
                    <a:pt x="13292" y="19119"/>
                    <a:pt x="13292" y="19119"/>
                    <a:pt x="13292" y="19119"/>
                  </a:cubicBezTo>
                  <a:cubicBezTo>
                    <a:pt x="14501" y="18535"/>
                    <a:pt x="14501" y="18535"/>
                    <a:pt x="14501" y="18535"/>
                  </a:cubicBezTo>
                  <a:cubicBezTo>
                    <a:pt x="14652" y="17222"/>
                    <a:pt x="14652" y="17222"/>
                    <a:pt x="14652" y="17222"/>
                  </a:cubicBezTo>
                  <a:cubicBezTo>
                    <a:pt x="15483" y="17514"/>
                    <a:pt x="15483" y="17514"/>
                    <a:pt x="15483" y="17514"/>
                  </a:cubicBezTo>
                  <a:cubicBezTo>
                    <a:pt x="15483" y="17514"/>
                    <a:pt x="16238" y="16930"/>
                    <a:pt x="16691" y="16054"/>
                  </a:cubicBezTo>
                  <a:cubicBezTo>
                    <a:pt x="17144" y="15178"/>
                    <a:pt x="16766" y="14011"/>
                    <a:pt x="16766" y="14011"/>
                  </a:cubicBezTo>
                  <a:cubicBezTo>
                    <a:pt x="16766" y="14011"/>
                    <a:pt x="17220" y="12843"/>
                    <a:pt x="17975" y="12114"/>
                  </a:cubicBezTo>
                  <a:cubicBezTo>
                    <a:pt x="18730" y="11384"/>
                    <a:pt x="18503" y="9632"/>
                    <a:pt x="18503" y="9632"/>
                  </a:cubicBezTo>
                  <a:cubicBezTo>
                    <a:pt x="18503" y="9632"/>
                    <a:pt x="18503" y="7881"/>
                    <a:pt x="18579" y="7005"/>
                  </a:cubicBezTo>
                  <a:cubicBezTo>
                    <a:pt x="18655" y="6130"/>
                    <a:pt x="19334" y="6130"/>
                    <a:pt x="20090" y="5984"/>
                  </a:cubicBezTo>
                  <a:cubicBezTo>
                    <a:pt x="20845" y="5838"/>
                    <a:pt x="21600" y="3941"/>
                    <a:pt x="21600" y="3941"/>
                  </a:cubicBezTo>
                  <a:cubicBezTo>
                    <a:pt x="21600" y="3941"/>
                    <a:pt x="20392" y="2919"/>
                    <a:pt x="19938" y="2773"/>
                  </a:cubicBezTo>
                  <a:cubicBezTo>
                    <a:pt x="19485" y="2627"/>
                    <a:pt x="19334" y="1168"/>
                    <a:pt x="18730" y="876"/>
                  </a:cubicBezTo>
                  <a:cubicBezTo>
                    <a:pt x="18126" y="584"/>
                    <a:pt x="16540" y="1459"/>
                    <a:pt x="16540" y="1459"/>
                  </a:cubicBezTo>
                  <a:cubicBezTo>
                    <a:pt x="16540" y="1459"/>
                    <a:pt x="16464" y="0"/>
                    <a:pt x="16087" y="0"/>
                  </a:cubicBezTo>
                  <a:cubicBezTo>
                    <a:pt x="15709" y="0"/>
                    <a:pt x="15709" y="1605"/>
                    <a:pt x="15709" y="1605"/>
                  </a:cubicBezTo>
                  <a:cubicBezTo>
                    <a:pt x="15029" y="1459"/>
                    <a:pt x="15029" y="1459"/>
                    <a:pt x="15029" y="1459"/>
                  </a:cubicBezTo>
                  <a:cubicBezTo>
                    <a:pt x="14803" y="0"/>
                    <a:pt x="14803" y="0"/>
                    <a:pt x="14803" y="0"/>
                  </a:cubicBezTo>
                  <a:cubicBezTo>
                    <a:pt x="13594" y="0"/>
                    <a:pt x="13594" y="0"/>
                    <a:pt x="13594" y="0"/>
                  </a:cubicBezTo>
                  <a:cubicBezTo>
                    <a:pt x="13594" y="0"/>
                    <a:pt x="12990" y="1897"/>
                    <a:pt x="12764" y="2335"/>
                  </a:cubicBezTo>
                  <a:cubicBezTo>
                    <a:pt x="12537" y="2773"/>
                    <a:pt x="10800" y="2919"/>
                    <a:pt x="10800" y="2919"/>
                  </a:cubicBezTo>
                  <a:cubicBezTo>
                    <a:pt x="10271" y="4086"/>
                    <a:pt x="10271" y="4086"/>
                    <a:pt x="10271" y="4086"/>
                  </a:cubicBezTo>
                  <a:cubicBezTo>
                    <a:pt x="8459" y="3649"/>
                    <a:pt x="8459" y="3649"/>
                    <a:pt x="8459" y="3649"/>
                  </a:cubicBezTo>
                  <a:cubicBezTo>
                    <a:pt x="8006" y="5984"/>
                    <a:pt x="8006" y="5984"/>
                    <a:pt x="8006" y="5984"/>
                  </a:cubicBezTo>
                  <a:cubicBezTo>
                    <a:pt x="8006" y="5984"/>
                    <a:pt x="6193" y="6276"/>
                    <a:pt x="4909" y="6422"/>
                  </a:cubicBezTo>
                  <a:cubicBezTo>
                    <a:pt x="3625" y="6568"/>
                    <a:pt x="3399" y="4086"/>
                    <a:pt x="3399" y="4086"/>
                  </a:cubicBezTo>
                  <a:cubicBezTo>
                    <a:pt x="2870" y="5692"/>
                    <a:pt x="2870" y="5692"/>
                    <a:pt x="2870" y="5692"/>
                  </a:cubicBezTo>
                  <a:cubicBezTo>
                    <a:pt x="2417" y="4962"/>
                    <a:pt x="2417" y="4962"/>
                    <a:pt x="2417" y="4962"/>
                  </a:cubicBezTo>
                  <a:cubicBezTo>
                    <a:pt x="2341" y="5692"/>
                    <a:pt x="2341" y="6276"/>
                    <a:pt x="2341" y="6276"/>
                  </a:cubicBezTo>
                  <a:close/>
                </a:path>
              </a:pathLst>
            </a:custGeom>
            <a:solidFill>
              <a:srgbClr val="D9D9D9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1828800">
                <a:defRPr sz="800">
                  <a:latin typeface="Arial"/>
                  <a:ea typeface="Arial"/>
                  <a:cs typeface="Arial"/>
                  <a:sym typeface="Arial"/>
                </a:defRPr>
              </a:pPr>
              <a:endParaRPr sz="160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Freeform 487">
              <a:extLst>
                <a:ext uri="{FF2B5EF4-FFF2-40B4-BE49-F238E27FC236}">
                  <a16:creationId xmlns:a16="http://schemas.microsoft.com/office/drawing/2014/main" id="{AF7DC515-0A25-42AB-B87A-6BF63072CFF6}"/>
                </a:ext>
              </a:extLst>
            </p:cNvPr>
            <p:cNvSpPr/>
            <p:nvPr/>
          </p:nvSpPr>
          <p:spPr>
            <a:xfrm>
              <a:off x="2629441" y="1716066"/>
              <a:ext cx="477158" cy="2122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5" extrusionOk="0">
                  <a:moveTo>
                    <a:pt x="20849" y="6678"/>
                  </a:moveTo>
                  <a:cubicBezTo>
                    <a:pt x="19722" y="6023"/>
                    <a:pt x="19722" y="6023"/>
                    <a:pt x="19722" y="6023"/>
                  </a:cubicBezTo>
                  <a:cubicBezTo>
                    <a:pt x="18313" y="4714"/>
                    <a:pt x="18313" y="4714"/>
                    <a:pt x="18313" y="4714"/>
                  </a:cubicBezTo>
                  <a:cubicBezTo>
                    <a:pt x="18313" y="4714"/>
                    <a:pt x="17843" y="3405"/>
                    <a:pt x="17280" y="3078"/>
                  </a:cubicBezTo>
                  <a:cubicBezTo>
                    <a:pt x="16717" y="2750"/>
                    <a:pt x="14744" y="2587"/>
                    <a:pt x="14744" y="2587"/>
                  </a:cubicBezTo>
                  <a:cubicBezTo>
                    <a:pt x="14744" y="2587"/>
                    <a:pt x="14181" y="460"/>
                    <a:pt x="13617" y="460"/>
                  </a:cubicBezTo>
                  <a:cubicBezTo>
                    <a:pt x="13054" y="460"/>
                    <a:pt x="12772" y="1769"/>
                    <a:pt x="12021" y="1769"/>
                  </a:cubicBezTo>
                  <a:cubicBezTo>
                    <a:pt x="11270" y="1769"/>
                    <a:pt x="11082" y="1114"/>
                    <a:pt x="10612" y="1114"/>
                  </a:cubicBezTo>
                  <a:cubicBezTo>
                    <a:pt x="10143" y="1114"/>
                    <a:pt x="9767" y="1932"/>
                    <a:pt x="9767" y="1932"/>
                  </a:cubicBezTo>
                  <a:cubicBezTo>
                    <a:pt x="9767" y="1932"/>
                    <a:pt x="7889" y="787"/>
                    <a:pt x="7607" y="950"/>
                  </a:cubicBezTo>
                  <a:cubicBezTo>
                    <a:pt x="7325" y="1114"/>
                    <a:pt x="6856" y="1278"/>
                    <a:pt x="6856" y="1278"/>
                  </a:cubicBezTo>
                  <a:cubicBezTo>
                    <a:pt x="6856" y="1278"/>
                    <a:pt x="6198" y="460"/>
                    <a:pt x="5635" y="132"/>
                  </a:cubicBezTo>
                  <a:cubicBezTo>
                    <a:pt x="5071" y="-195"/>
                    <a:pt x="4883" y="132"/>
                    <a:pt x="4320" y="623"/>
                  </a:cubicBezTo>
                  <a:cubicBezTo>
                    <a:pt x="3757" y="1114"/>
                    <a:pt x="3099" y="1114"/>
                    <a:pt x="1221" y="1605"/>
                  </a:cubicBezTo>
                  <a:cubicBezTo>
                    <a:pt x="657" y="1769"/>
                    <a:pt x="282" y="2096"/>
                    <a:pt x="0" y="2423"/>
                  </a:cubicBezTo>
                  <a:cubicBezTo>
                    <a:pt x="0" y="3078"/>
                    <a:pt x="94" y="3569"/>
                    <a:pt x="94" y="3569"/>
                  </a:cubicBezTo>
                  <a:cubicBezTo>
                    <a:pt x="94" y="3569"/>
                    <a:pt x="188" y="9296"/>
                    <a:pt x="1033" y="9623"/>
                  </a:cubicBezTo>
                  <a:cubicBezTo>
                    <a:pt x="1221" y="9623"/>
                    <a:pt x="1315" y="9950"/>
                    <a:pt x="1315" y="10278"/>
                  </a:cubicBezTo>
                  <a:cubicBezTo>
                    <a:pt x="1784" y="10278"/>
                    <a:pt x="1784" y="10278"/>
                    <a:pt x="1784" y="10278"/>
                  </a:cubicBezTo>
                  <a:cubicBezTo>
                    <a:pt x="2066" y="11260"/>
                    <a:pt x="2066" y="11260"/>
                    <a:pt x="2066" y="11260"/>
                  </a:cubicBezTo>
                  <a:cubicBezTo>
                    <a:pt x="2817" y="11096"/>
                    <a:pt x="2817" y="11096"/>
                    <a:pt x="2817" y="11096"/>
                  </a:cubicBezTo>
                  <a:cubicBezTo>
                    <a:pt x="3005" y="12078"/>
                    <a:pt x="3005" y="12078"/>
                    <a:pt x="3005" y="12078"/>
                  </a:cubicBezTo>
                  <a:cubicBezTo>
                    <a:pt x="3005" y="12078"/>
                    <a:pt x="5259" y="11587"/>
                    <a:pt x="6010" y="11423"/>
                  </a:cubicBezTo>
                  <a:cubicBezTo>
                    <a:pt x="6762" y="11260"/>
                    <a:pt x="7043" y="13060"/>
                    <a:pt x="6950" y="13878"/>
                  </a:cubicBezTo>
                  <a:cubicBezTo>
                    <a:pt x="6856" y="14696"/>
                    <a:pt x="6104" y="15841"/>
                    <a:pt x="6104" y="15841"/>
                  </a:cubicBezTo>
                  <a:cubicBezTo>
                    <a:pt x="6574" y="17478"/>
                    <a:pt x="6574" y="17478"/>
                    <a:pt x="6574" y="17478"/>
                  </a:cubicBezTo>
                  <a:cubicBezTo>
                    <a:pt x="6668" y="17478"/>
                    <a:pt x="6856" y="17478"/>
                    <a:pt x="6950" y="17478"/>
                  </a:cubicBezTo>
                  <a:cubicBezTo>
                    <a:pt x="8170" y="17805"/>
                    <a:pt x="9673" y="19278"/>
                    <a:pt x="9673" y="19278"/>
                  </a:cubicBezTo>
                  <a:cubicBezTo>
                    <a:pt x="9673" y="21405"/>
                    <a:pt x="9673" y="21405"/>
                    <a:pt x="9673" y="21405"/>
                  </a:cubicBezTo>
                  <a:cubicBezTo>
                    <a:pt x="9673" y="21405"/>
                    <a:pt x="11176" y="20750"/>
                    <a:pt x="11927" y="20587"/>
                  </a:cubicBezTo>
                  <a:cubicBezTo>
                    <a:pt x="12678" y="20423"/>
                    <a:pt x="12866" y="21405"/>
                    <a:pt x="12866" y="21405"/>
                  </a:cubicBezTo>
                  <a:cubicBezTo>
                    <a:pt x="14557" y="21405"/>
                    <a:pt x="14557" y="21405"/>
                    <a:pt x="14557" y="21405"/>
                  </a:cubicBezTo>
                  <a:cubicBezTo>
                    <a:pt x="14744" y="19769"/>
                    <a:pt x="14744" y="19769"/>
                    <a:pt x="14744" y="19769"/>
                  </a:cubicBezTo>
                  <a:cubicBezTo>
                    <a:pt x="15496" y="21078"/>
                    <a:pt x="15496" y="21078"/>
                    <a:pt x="15496" y="21078"/>
                  </a:cubicBezTo>
                  <a:cubicBezTo>
                    <a:pt x="15871" y="19769"/>
                    <a:pt x="15871" y="19769"/>
                    <a:pt x="15871" y="19769"/>
                  </a:cubicBezTo>
                  <a:cubicBezTo>
                    <a:pt x="15871" y="19769"/>
                    <a:pt x="16623" y="18623"/>
                    <a:pt x="17562" y="18623"/>
                  </a:cubicBezTo>
                  <a:cubicBezTo>
                    <a:pt x="18501" y="18623"/>
                    <a:pt x="17468" y="20096"/>
                    <a:pt x="18125" y="19932"/>
                  </a:cubicBezTo>
                  <a:cubicBezTo>
                    <a:pt x="18783" y="19769"/>
                    <a:pt x="18125" y="17969"/>
                    <a:pt x="17656" y="16660"/>
                  </a:cubicBezTo>
                  <a:cubicBezTo>
                    <a:pt x="17186" y="15350"/>
                    <a:pt x="18313" y="15514"/>
                    <a:pt x="18313" y="15514"/>
                  </a:cubicBezTo>
                  <a:cubicBezTo>
                    <a:pt x="18313" y="15514"/>
                    <a:pt x="17937" y="14205"/>
                    <a:pt x="18125" y="13060"/>
                  </a:cubicBezTo>
                  <a:cubicBezTo>
                    <a:pt x="18313" y="11914"/>
                    <a:pt x="19534" y="12732"/>
                    <a:pt x="19534" y="12732"/>
                  </a:cubicBezTo>
                  <a:cubicBezTo>
                    <a:pt x="19158" y="10605"/>
                    <a:pt x="19158" y="10605"/>
                    <a:pt x="19158" y="10605"/>
                  </a:cubicBezTo>
                  <a:cubicBezTo>
                    <a:pt x="19158" y="10605"/>
                    <a:pt x="19816" y="11423"/>
                    <a:pt x="20379" y="11423"/>
                  </a:cubicBezTo>
                  <a:cubicBezTo>
                    <a:pt x="20943" y="11423"/>
                    <a:pt x="21600" y="10441"/>
                    <a:pt x="21600" y="10441"/>
                  </a:cubicBezTo>
                  <a:cubicBezTo>
                    <a:pt x="21600" y="10441"/>
                    <a:pt x="20097" y="8805"/>
                    <a:pt x="20285" y="7987"/>
                  </a:cubicBezTo>
                  <a:cubicBezTo>
                    <a:pt x="20379" y="7660"/>
                    <a:pt x="20567" y="7169"/>
                    <a:pt x="20849" y="6678"/>
                  </a:cubicBezTo>
                  <a:close/>
                </a:path>
              </a:pathLst>
            </a:custGeom>
            <a:solidFill>
              <a:srgbClr val="D9D9D9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1828800">
                <a:defRPr sz="800">
                  <a:latin typeface="Arial"/>
                  <a:ea typeface="Arial"/>
                  <a:cs typeface="Arial"/>
                  <a:sym typeface="Arial"/>
                </a:defRPr>
              </a:pPr>
              <a:endParaRPr sz="160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Freeform 490">
              <a:extLst>
                <a:ext uri="{FF2B5EF4-FFF2-40B4-BE49-F238E27FC236}">
                  <a16:creationId xmlns:a16="http://schemas.microsoft.com/office/drawing/2014/main" id="{AB1EC4FB-86DC-46C6-BC26-AA1386C60665}"/>
                </a:ext>
              </a:extLst>
            </p:cNvPr>
            <p:cNvSpPr/>
            <p:nvPr/>
          </p:nvSpPr>
          <p:spPr>
            <a:xfrm>
              <a:off x="1932146" y="2177470"/>
              <a:ext cx="571889" cy="2089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3" h="21446" extrusionOk="0">
                  <a:moveTo>
                    <a:pt x="21057" y="11791"/>
                  </a:moveTo>
                  <a:cubicBezTo>
                    <a:pt x="20517" y="10810"/>
                    <a:pt x="20517" y="10810"/>
                    <a:pt x="20517" y="10810"/>
                  </a:cubicBezTo>
                  <a:cubicBezTo>
                    <a:pt x="20594" y="9991"/>
                    <a:pt x="20594" y="9991"/>
                    <a:pt x="20594" y="9991"/>
                  </a:cubicBezTo>
                  <a:cubicBezTo>
                    <a:pt x="20594" y="9991"/>
                    <a:pt x="19823" y="9664"/>
                    <a:pt x="19514" y="9664"/>
                  </a:cubicBezTo>
                  <a:cubicBezTo>
                    <a:pt x="19206" y="9664"/>
                    <a:pt x="18897" y="8191"/>
                    <a:pt x="18897" y="8191"/>
                  </a:cubicBezTo>
                  <a:cubicBezTo>
                    <a:pt x="18357" y="9173"/>
                    <a:pt x="18357" y="9173"/>
                    <a:pt x="18357" y="9173"/>
                  </a:cubicBezTo>
                  <a:cubicBezTo>
                    <a:pt x="18357" y="9173"/>
                    <a:pt x="17972" y="7046"/>
                    <a:pt x="17354" y="6882"/>
                  </a:cubicBezTo>
                  <a:cubicBezTo>
                    <a:pt x="16737" y="6719"/>
                    <a:pt x="16737" y="6719"/>
                    <a:pt x="16737" y="6719"/>
                  </a:cubicBezTo>
                  <a:cubicBezTo>
                    <a:pt x="16737" y="6719"/>
                    <a:pt x="17123" y="5573"/>
                    <a:pt x="16120" y="6228"/>
                  </a:cubicBezTo>
                  <a:cubicBezTo>
                    <a:pt x="15117" y="6882"/>
                    <a:pt x="14963" y="7537"/>
                    <a:pt x="14963" y="7537"/>
                  </a:cubicBezTo>
                  <a:cubicBezTo>
                    <a:pt x="14963" y="7537"/>
                    <a:pt x="14114" y="7210"/>
                    <a:pt x="13806" y="6882"/>
                  </a:cubicBezTo>
                  <a:cubicBezTo>
                    <a:pt x="13497" y="6555"/>
                    <a:pt x="13497" y="5573"/>
                    <a:pt x="13497" y="5573"/>
                  </a:cubicBezTo>
                  <a:cubicBezTo>
                    <a:pt x="13034" y="5082"/>
                    <a:pt x="13034" y="5082"/>
                    <a:pt x="13034" y="5082"/>
                  </a:cubicBezTo>
                  <a:cubicBezTo>
                    <a:pt x="13574" y="4428"/>
                    <a:pt x="13574" y="4428"/>
                    <a:pt x="13574" y="4428"/>
                  </a:cubicBezTo>
                  <a:cubicBezTo>
                    <a:pt x="13343" y="3610"/>
                    <a:pt x="13343" y="3610"/>
                    <a:pt x="13343" y="3610"/>
                  </a:cubicBezTo>
                  <a:cubicBezTo>
                    <a:pt x="13343" y="3610"/>
                    <a:pt x="12340" y="3773"/>
                    <a:pt x="12109" y="3773"/>
                  </a:cubicBezTo>
                  <a:cubicBezTo>
                    <a:pt x="11877" y="3773"/>
                    <a:pt x="12032" y="2791"/>
                    <a:pt x="11106" y="2137"/>
                  </a:cubicBezTo>
                  <a:cubicBezTo>
                    <a:pt x="10180" y="1482"/>
                    <a:pt x="10026" y="1973"/>
                    <a:pt x="10026" y="1973"/>
                  </a:cubicBezTo>
                  <a:cubicBezTo>
                    <a:pt x="9794" y="501"/>
                    <a:pt x="9794" y="501"/>
                    <a:pt x="9794" y="501"/>
                  </a:cubicBezTo>
                  <a:cubicBezTo>
                    <a:pt x="8792" y="173"/>
                    <a:pt x="8792" y="173"/>
                    <a:pt x="8792" y="173"/>
                  </a:cubicBezTo>
                  <a:cubicBezTo>
                    <a:pt x="8792" y="173"/>
                    <a:pt x="8792" y="173"/>
                    <a:pt x="8792" y="173"/>
                  </a:cubicBezTo>
                  <a:cubicBezTo>
                    <a:pt x="8637" y="828"/>
                    <a:pt x="8406" y="1646"/>
                    <a:pt x="8174" y="1646"/>
                  </a:cubicBezTo>
                  <a:cubicBezTo>
                    <a:pt x="7789" y="1810"/>
                    <a:pt x="7403" y="-154"/>
                    <a:pt x="7249" y="10"/>
                  </a:cubicBezTo>
                  <a:cubicBezTo>
                    <a:pt x="7094" y="173"/>
                    <a:pt x="6709" y="1155"/>
                    <a:pt x="6554" y="1646"/>
                  </a:cubicBezTo>
                  <a:cubicBezTo>
                    <a:pt x="6323" y="2137"/>
                    <a:pt x="5474" y="1973"/>
                    <a:pt x="5474" y="1973"/>
                  </a:cubicBezTo>
                  <a:cubicBezTo>
                    <a:pt x="5474" y="1973"/>
                    <a:pt x="5629" y="2791"/>
                    <a:pt x="5397" y="2955"/>
                  </a:cubicBezTo>
                  <a:cubicBezTo>
                    <a:pt x="5166" y="3119"/>
                    <a:pt x="4317" y="3119"/>
                    <a:pt x="4317" y="3119"/>
                  </a:cubicBezTo>
                  <a:cubicBezTo>
                    <a:pt x="4163" y="3773"/>
                    <a:pt x="4163" y="3773"/>
                    <a:pt x="4163" y="3773"/>
                  </a:cubicBezTo>
                  <a:cubicBezTo>
                    <a:pt x="3314" y="4264"/>
                    <a:pt x="3314" y="4264"/>
                    <a:pt x="3314" y="4264"/>
                  </a:cubicBezTo>
                  <a:cubicBezTo>
                    <a:pt x="2774" y="5737"/>
                    <a:pt x="2774" y="5737"/>
                    <a:pt x="2774" y="5737"/>
                  </a:cubicBezTo>
                  <a:cubicBezTo>
                    <a:pt x="2774" y="5737"/>
                    <a:pt x="2929" y="5082"/>
                    <a:pt x="2234" y="4755"/>
                  </a:cubicBezTo>
                  <a:cubicBezTo>
                    <a:pt x="1617" y="4428"/>
                    <a:pt x="1463" y="5737"/>
                    <a:pt x="1463" y="5737"/>
                  </a:cubicBezTo>
                  <a:cubicBezTo>
                    <a:pt x="923" y="5737"/>
                    <a:pt x="923" y="5737"/>
                    <a:pt x="923" y="5737"/>
                  </a:cubicBezTo>
                  <a:cubicBezTo>
                    <a:pt x="923" y="5737"/>
                    <a:pt x="1000" y="6555"/>
                    <a:pt x="692" y="6719"/>
                  </a:cubicBezTo>
                  <a:cubicBezTo>
                    <a:pt x="383" y="6719"/>
                    <a:pt x="383" y="5737"/>
                    <a:pt x="74" y="6064"/>
                  </a:cubicBezTo>
                  <a:cubicBezTo>
                    <a:pt x="-157" y="6555"/>
                    <a:pt x="229" y="8028"/>
                    <a:pt x="229" y="8028"/>
                  </a:cubicBezTo>
                  <a:cubicBezTo>
                    <a:pt x="692" y="8191"/>
                    <a:pt x="692" y="8191"/>
                    <a:pt x="692" y="8191"/>
                  </a:cubicBezTo>
                  <a:cubicBezTo>
                    <a:pt x="1154" y="9664"/>
                    <a:pt x="1154" y="9664"/>
                    <a:pt x="1154" y="9664"/>
                  </a:cubicBezTo>
                  <a:cubicBezTo>
                    <a:pt x="1154" y="9664"/>
                    <a:pt x="537" y="10319"/>
                    <a:pt x="614" y="10646"/>
                  </a:cubicBezTo>
                  <a:cubicBezTo>
                    <a:pt x="692" y="10973"/>
                    <a:pt x="1309" y="11955"/>
                    <a:pt x="1309" y="11955"/>
                  </a:cubicBezTo>
                  <a:cubicBezTo>
                    <a:pt x="1463" y="12937"/>
                    <a:pt x="1463" y="12937"/>
                    <a:pt x="1463" y="12937"/>
                  </a:cubicBezTo>
                  <a:cubicBezTo>
                    <a:pt x="1926" y="13264"/>
                    <a:pt x="1926" y="13264"/>
                    <a:pt x="1926" y="13264"/>
                  </a:cubicBezTo>
                  <a:cubicBezTo>
                    <a:pt x="1926" y="13264"/>
                    <a:pt x="1463" y="14082"/>
                    <a:pt x="2080" y="14246"/>
                  </a:cubicBezTo>
                  <a:cubicBezTo>
                    <a:pt x="2620" y="14246"/>
                    <a:pt x="3083" y="14573"/>
                    <a:pt x="3083" y="14573"/>
                  </a:cubicBezTo>
                  <a:cubicBezTo>
                    <a:pt x="3314" y="15882"/>
                    <a:pt x="3314" y="15882"/>
                    <a:pt x="3314" y="15882"/>
                  </a:cubicBezTo>
                  <a:cubicBezTo>
                    <a:pt x="3623" y="15882"/>
                    <a:pt x="3623" y="15882"/>
                    <a:pt x="3623" y="15882"/>
                  </a:cubicBezTo>
                  <a:cubicBezTo>
                    <a:pt x="4086" y="17355"/>
                    <a:pt x="4086" y="17355"/>
                    <a:pt x="4086" y="17355"/>
                  </a:cubicBezTo>
                  <a:cubicBezTo>
                    <a:pt x="4086" y="17355"/>
                    <a:pt x="4472" y="17028"/>
                    <a:pt x="4857" y="17519"/>
                  </a:cubicBezTo>
                  <a:cubicBezTo>
                    <a:pt x="5320" y="18173"/>
                    <a:pt x="5397" y="19319"/>
                    <a:pt x="5397" y="19319"/>
                  </a:cubicBezTo>
                  <a:cubicBezTo>
                    <a:pt x="5397" y="19319"/>
                    <a:pt x="6014" y="21282"/>
                    <a:pt x="6554" y="21282"/>
                  </a:cubicBezTo>
                  <a:cubicBezTo>
                    <a:pt x="7172" y="21282"/>
                    <a:pt x="7634" y="20628"/>
                    <a:pt x="7634" y="20628"/>
                  </a:cubicBezTo>
                  <a:cubicBezTo>
                    <a:pt x="8329" y="21446"/>
                    <a:pt x="8329" y="21446"/>
                    <a:pt x="8329" y="21446"/>
                  </a:cubicBezTo>
                  <a:cubicBezTo>
                    <a:pt x="8406" y="19482"/>
                    <a:pt x="8406" y="19482"/>
                    <a:pt x="8406" y="19482"/>
                  </a:cubicBezTo>
                  <a:cubicBezTo>
                    <a:pt x="8714" y="19319"/>
                    <a:pt x="8714" y="19319"/>
                    <a:pt x="8714" y="19319"/>
                  </a:cubicBezTo>
                  <a:cubicBezTo>
                    <a:pt x="8714" y="19319"/>
                    <a:pt x="9254" y="17191"/>
                    <a:pt x="9486" y="17028"/>
                  </a:cubicBezTo>
                  <a:cubicBezTo>
                    <a:pt x="9794" y="16864"/>
                    <a:pt x="10797" y="18173"/>
                    <a:pt x="10797" y="18173"/>
                  </a:cubicBezTo>
                  <a:cubicBezTo>
                    <a:pt x="11492" y="19155"/>
                    <a:pt x="11492" y="19155"/>
                    <a:pt x="11492" y="19155"/>
                  </a:cubicBezTo>
                  <a:cubicBezTo>
                    <a:pt x="12032" y="18337"/>
                    <a:pt x="12032" y="18337"/>
                    <a:pt x="12032" y="18337"/>
                  </a:cubicBezTo>
                  <a:cubicBezTo>
                    <a:pt x="12572" y="19646"/>
                    <a:pt x="12572" y="19646"/>
                    <a:pt x="12572" y="19646"/>
                  </a:cubicBezTo>
                  <a:cubicBezTo>
                    <a:pt x="13189" y="19482"/>
                    <a:pt x="13189" y="19482"/>
                    <a:pt x="13189" y="19482"/>
                  </a:cubicBezTo>
                  <a:cubicBezTo>
                    <a:pt x="13189" y="19482"/>
                    <a:pt x="13497" y="18337"/>
                    <a:pt x="14037" y="18664"/>
                  </a:cubicBezTo>
                  <a:cubicBezTo>
                    <a:pt x="14654" y="19155"/>
                    <a:pt x="15272" y="19973"/>
                    <a:pt x="15272" y="19973"/>
                  </a:cubicBezTo>
                  <a:cubicBezTo>
                    <a:pt x="15272" y="19973"/>
                    <a:pt x="15657" y="19319"/>
                    <a:pt x="15966" y="19155"/>
                  </a:cubicBezTo>
                  <a:cubicBezTo>
                    <a:pt x="16197" y="18991"/>
                    <a:pt x="16660" y="18991"/>
                    <a:pt x="16892" y="18828"/>
                  </a:cubicBezTo>
                  <a:cubicBezTo>
                    <a:pt x="16969" y="19155"/>
                    <a:pt x="17432" y="19482"/>
                    <a:pt x="17817" y="18991"/>
                  </a:cubicBezTo>
                  <a:cubicBezTo>
                    <a:pt x="18357" y="18173"/>
                    <a:pt x="19514" y="17028"/>
                    <a:pt x="19514" y="17028"/>
                  </a:cubicBezTo>
                  <a:cubicBezTo>
                    <a:pt x="19514" y="14901"/>
                    <a:pt x="19514" y="14901"/>
                    <a:pt x="19514" y="14901"/>
                  </a:cubicBezTo>
                  <a:cubicBezTo>
                    <a:pt x="20594" y="13919"/>
                    <a:pt x="20594" y="13919"/>
                    <a:pt x="20594" y="13919"/>
                  </a:cubicBezTo>
                  <a:cubicBezTo>
                    <a:pt x="21443" y="12773"/>
                    <a:pt x="21443" y="12773"/>
                    <a:pt x="21443" y="12773"/>
                  </a:cubicBezTo>
                  <a:cubicBezTo>
                    <a:pt x="21212" y="12282"/>
                    <a:pt x="21057" y="11791"/>
                    <a:pt x="21057" y="11791"/>
                  </a:cubicBezTo>
                  <a:close/>
                </a:path>
              </a:pathLst>
            </a:custGeom>
            <a:solidFill>
              <a:srgbClr val="D9D9D9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1828800">
                <a:defRPr sz="800">
                  <a:latin typeface="Arial"/>
                  <a:ea typeface="Arial"/>
                  <a:cs typeface="Arial"/>
                  <a:sym typeface="Arial"/>
                </a:defRPr>
              </a:pPr>
              <a:endParaRPr sz="160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Freeform 491">
              <a:extLst>
                <a:ext uri="{FF2B5EF4-FFF2-40B4-BE49-F238E27FC236}">
                  <a16:creationId xmlns:a16="http://schemas.microsoft.com/office/drawing/2014/main" id="{0D6FD660-1730-4379-A84C-190FDC3671C9}"/>
                </a:ext>
              </a:extLst>
            </p:cNvPr>
            <p:cNvSpPr/>
            <p:nvPr/>
          </p:nvSpPr>
          <p:spPr>
            <a:xfrm>
              <a:off x="2094085" y="1874964"/>
              <a:ext cx="855742" cy="4788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1" h="21600" extrusionOk="0">
                  <a:moveTo>
                    <a:pt x="14733" y="20380"/>
                  </a:moveTo>
                  <a:cubicBezTo>
                    <a:pt x="14991" y="20380"/>
                    <a:pt x="15248" y="19806"/>
                    <a:pt x="15970" y="19806"/>
                  </a:cubicBezTo>
                  <a:cubicBezTo>
                    <a:pt x="16692" y="19806"/>
                    <a:pt x="16640" y="20308"/>
                    <a:pt x="17001" y="20739"/>
                  </a:cubicBezTo>
                  <a:cubicBezTo>
                    <a:pt x="17362" y="21169"/>
                    <a:pt x="17671" y="21026"/>
                    <a:pt x="17981" y="21026"/>
                  </a:cubicBezTo>
                  <a:cubicBezTo>
                    <a:pt x="18290" y="21026"/>
                    <a:pt x="18187" y="21528"/>
                    <a:pt x="18187" y="21528"/>
                  </a:cubicBezTo>
                  <a:cubicBezTo>
                    <a:pt x="19012" y="21600"/>
                    <a:pt x="19012" y="21600"/>
                    <a:pt x="19012" y="21600"/>
                  </a:cubicBezTo>
                  <a:cubicBezTo>
                    <a:pt x="19012" y="21600"/>
                    <a:pt x="18548" y="21169"/>
                    <a:pt x="18599" y="20452"/>
                  </a:cubicBezTo>
                  <a:cubicBezTo>
                    <a:pt x="18651" y="19734"/>
                    <a:pt x="18651" y="19017"/>
                    <a:pt x="18651" y="19017"/>
                  </a:cubicBezTo>
                  <a:cubicBezTo>
                    <a:pt x="20455" y="16505"/>
                    <a:pt x="20455" y="16505"/>
                    <a:pt x="20455" y="16505"/>
                  </a:cubicBezTo>
                  <a:cubicBezTo>
                    <a:pt x="20455" y="16505"/>
                    <a:pt x="21486" y="16433"/>
                    <a:pt x="21383" y="16074"/>
                  </a:cubicBezTo>
                  <a:cubicBezTo>
                    <a:pt x="21280" y="15716"/>
                    <a:pt x="20970" y="15142"/>
                    <a:pt x="20970" y="15142"/>
                  </a:cubicBezTo>
                  <a:cubicBezTo>
                    <a:pt x="21331" y="14567"/>
                    <a:pt x="21331" y="14567"/>
                    <a:pt x="21331" y="14567"/>
                  </a:cubicBezTo>
                  <a:cubicBezTo>
                    <a:pt x="21331" y="14567"/>
                    <a:pt x="20713" y="14352"/>
                    <a:pt x="20558" y="13706"/>
                  </a:cubicBezTo>
                  <a:cubicBezTo>
                    <a:pt x="20403" y="13060"/>
                    <a:pt x="19991" y="12917"/>
                    <a:pt x="19991" y="12917"/>
                  </a:cubicBezTo>
                  <a:cubicBezTo>
                    <a:pt x="19888" y="11984"/>
                    <a:pt x="19888" y="11984"/>
                    <a:pt x="19888" y="11984"/>
                  </a:cubicBezTo>
                  <a:cubicBezTo>
                    <a:pt x="19888" y="11984"/>
                    <a:pt x="19888" y="11984"/>
                    <a:pt x="19939" y="11984"/>
                  </a:cubicBezTo>
                  <a:cubicBezTo>
                    <a:pt x="19785" y="11338"/>
                    <a:pt x="19785" y="11338"/>
                    <a:pt x="19785" y="11338"/>
                  </a:cubicBezTo>
                  <a:cubicBezTo>
                    <a:pt x="19785" y="11338"/>
                    <a:pt x="19939" y="10334"/>
                    <a:pt x="19836" y="10047"/>
                  </a:cubicBezTo>
                  <a:cubicBezTo>
                    <a:pt x="19733" y="9759"/>
                    <a:pt x="19012" y="9544"/>
                    <a:pt x="18908" y="9114"/>
                  </a:cubicBezTo>
                  <a:cubicBezTo>
                    <a:pt x="18805" y="8683"/>
                    <a:pt x="19269" y="8827"/>
                    <a:pt x="19424" y="8827"/>
                  </a:cubicBezTo>
                  <a:cubicBezTo>
                    <a:pt x="19579" y="8827"/>
                    <a:pt x="19475" y="7965"/>
                    <a:pt x="19475" y="7965"/>
                  </a:cubicBezTo>
                  <a:cubicBezTo>
                    <a:pt x="20197" y="7607"/>
                    <a:pt x="20197" y="7607"/>
                    <a:pt x="20197" y="7607"/>
                  </a:cubicBezTo>
                  <a:cubicBezTo>
                    <a:pt x="20197" y="7607"/>
                    <a:pt x="20300" y="7033"/>
                    <a:pt x="20403" y="6746"/>
                  </a:cubicBezTo>
                  <a:cubicBezTo>
                    <a:pt x="20507" y="6458"/>
                    <a:pt x="20094" y="5597"/>
                    <a:pt x="20094" y="5597"/>
                  </a:cubicBezTo>
                  <a:cubicBezTo>
                    <a:pt x="20094" y="5597"/>
                    <a:pt x="19527" y="4951"/>
                    <a:pt x="19527" y="4593"/>
                  </a:cubicBezTo>
                  <a:cubicBezTo>
                    <a:pt x="19527" y="4234"/>
                    <a:pt x="19115" y="3301"/>
                    <a:pt x="19115" y="3301"/>
                  </a:cubicBezTo>
                  <a:cubicBezTo>
                    <a:pt x="19115" y="2368"/>
                    <a:pt x="19115" y="2368"/>
                    <a:pt x="19115" y="2368"/>
                  </a:cubicBezTo>
                  <a:cubicBezTo>
                    <a:pt x="19115" y="2368"/>
                    <a:pt x="18290" y="1722"/>
                    <a:pt x="17620" y="1579"/>
                  </a:cubicBezTo>
                  <a:cubicBezTo>
                    <a:pt x="16949" y="1435"/>
                    <a:pt x="17207" y="1938"/>
                    <a:pt x="17207" y="1938"/>
                  </a:cubicBezTo>
                  <a:cubicBezTo>
                    <a:pt x="17207" y="1938"/>
                    <a:pt x="16434" y="1938"/>
                    <a:pt x="16022" y="1866"/>
                  </a:cubicBezTo>
                  <a:cubicBezTo>
                    <a:pt x="15609" y="1794"/>
                    <a:pt x="14011" y="1938"/>
                    <a:pt x="14011" y="1938"/>
                  </a:cubicBezTo>
                  <a:cubicBezTo>
                    <a:pt x="14011" y="1938"/>
                    <a:pt x="13599" y="1579"/>
                    <a:pt x="13135" y="1435"/>
                  </a:cubicBezTo>
                  <a:cubicBezTo>
                    <a:pt x="12671" y="1292"/>
                    <a:pt x="12052" y="1650"/>
                    <a:pt x="12052" y="1650"/>
                  </a:cubicBezTo>
                  <a:cubicBezTo>
                    <a:pt x="11794" y="1292"/>
                    <a:pt x="11794" y="1292"/>
                    <a:pt x="11794" y="1292"/>
                  </a:cubicBezTo>
                  <a:cubicBezTo>
                    <a:pt x="11794" y="1363"/>
                    <a:pt x="11794" y="1363"/>
                    <a:pt x="11794" y="1363"/>
                  </a:cubicBezTo>
                  <a:cubicBezTo>
                    <a:pt x="11794" y="1363"/>
                    <a:pt x="9939" y="1650"/>
                    <a:pt x="9629" y="1579"/>
                  </a:cubicBezTo>
                  <a:cubicBezTo>
                    <a:pt x="9320" y="1507"/>
                    <a:pt x="9062" y="287"/>
                    <a:pt x="9062" y="287"/>
                  </a:cubicBezTo>
                  <a:cubicBezTo>
                    <a:pt x="9062" y="287"/>
                    <a:pt x="8340" y="0"/>
                    <a:pt x="7567" y="0"/>
                  </a:cubicBezTo>
                  <a:cubicBezTo>
                    <a:pt x="6794" y="0"/>
                    <a:pt x="4732" y="1220"/>
                    <a:pt x="4732" y="1220"/>
                  </a:cubicBezTo>
                  <a:cubicBezTo>
                    <a:pt x="4062" y="2009"/>
                    <a:pt x="4062" y="2009"/>
                    <a:pt x="4062" y="2009"/>
                  </a:cubicBezTo>
                  <a:cubicBezTo>
                    <a:pt x="2000" y="2368"/>
                    <a:pt x="2000" y="2368"/>
                    <a:pt x="2000" y="2368"/>
                  </a:cubicBezTo>
                  <a:cubicBezTo>
                    <a:pt x="2000" y="2368"/>
                    <a:pt x="402" y="3157"/>
                    <a:pt x="505" y="3445"/>
                  </a:cubicBezTo>
                  <a:cubicBezTo>
                    <a:pt x="608" y="3732"/>
                    <a:pt x="608" y="4449"/>
                    <a:pt x="608" y="4449"/>
                  </a:cubicBezTo>
                  <a:cubicBezTo>
                    <a:pt x="247" y="4162"/>
                    <a:pt x="247" y="4162"/>
                    <a:pt x="247" y="4162"/>
                  </a:cubicBezTo>
                  <a:cubicBezTo>
                    <a:pt x="298" y="4377"/>
                    <a:pt x="350" y="4664"/>
                    <a:pt x="298" y="4880"/>
                  </a:cubicBezTo>
                  <a:cubicBezTo>
                    <a:pt x="195" y="5310"/>
                    <a:pt x="453" y="4736"/>
                    <a:pt x="608" y="5382"/>
                  </a:cubicBezTo>
                  <a:cubicBezTo>
                    <a:pt x="711" y="5956"/>
                    <a:pt x="814" y="6100"/>
                    <a:pt x="505" y="6387"/>
                  </a:cubicBezTo>
                  <a:cubicBezTo>
                    <a:pt x="195" y="6746"/>
                    <a:pt x="-114" y="6817"/>
                    <a:pt x="41" y="7320"/>
                  </a:cubicBezTo>
                  <a:cubicBezTo>
                    <a:pt x="195" y="7822"/>
                    <a:pt x="402" y="7535"/>
                    <a:pt x="402" y="7535"/>
                  </a:cubicBezTo>
                  <a:cubicBezTo>
                    <a:pt x="608" y="7965"/>
                    <a:pt x="608" y="7965"/>
                    <a:pt x="608" y="7965"/>
                  </a:cubicBezTo>
                  <a:cubicBezTo>
                    <a:pt x="608" y="7965"/>
                    <a:pt x="814" y="7678"/>
                    <a:pt x="969" y="7965"/>
                  </a:cubicBezTo>
                  <a:cubicBezTo>
                    <a:pt x="1123" y="8324"/>
                    <a:pt x="1123" y="8755"/>
                    <a:pt x="1123" y="8755"/>
                  </a:cubicBezTo>
                  <a:cubicBezTo>
                    <a:pt x="1123" y="8755"/>
                    <a:pt x="814" y="8970"/>
                    <a:pt x="865" y="9185"/>
                  </a:cubicBezTo>
                  <a:cubicBezTo>
                    <a:pt x="917" y="9401"/>
                    <a:pt x="1175" y="9472"/>
                    <a:pt x="1175" y="9472"/>
                  </a:cubicBezTo>
                  <a:cubicBezTo>
                    <a:pt x="1175" y="9472"/>
                    <a:pt x="1020" y="9975"/>
                    <a:pt x="1123" y="9975"/>
                  </a:cubicBezTo>
                  <a:cubicBezTo>
                    <a:pt x="1226" y="10047"/>
                    <a:pt x="1381" y="10190"/>
                    <a:pt x="1381" y="10190"/>
                  </a:cubicBezTo>
                  <a:cubicBezTo>
                    <a:pt x="1381" y="10190"/>
                    <a:pt x="917" y="10621"/>
                    <a:pt x="917" y="10979"/>
                  </a:cubicBezTo>
                  <a:cubicBezTo>
                    <a:pt x="969" y="11410"/>
                    <a:pt x="1433" y="11553"/>
                    <a:pt x="1433" y="11553"/>
                  </a:cubicBezTo>
                  <a:cubicBezTo>
                    <a:pt x="1381" y="12415"/>
                    <a:pt x="1381" y="12415"/>
                    <a:pt x="1381" y="12415"/>
                  </a:cubicBezTo>
                  <a:cubicBezTo>
                    <a:pt x="1381" y="12415"/>
                    <a:pt x="1793" y="11984"/>
                    <a:pt x="1845" y="12415"/>
                  </a:cubicBezTo>
                  <a:cubicBezTo>
                    <a:pt x="1948" y="12773"/>
                    <a:pt x="1742" y="13132"/>
                    <a:pt x="1742" y="13132"/>
                  </a:cubicBezTo>
                  <a:cubicBezTo>
                    <a:pt x="1742" y="13132"/>
                    <a:pt x="2051" y="13204"/>
                    <a:pt x="2000" y="13419"/>
                  </a:cubicBezTo>
                  <a:cubicBezTo>
                    <a:pt x="1948" y="13563"/>
                    <a:pt x="1897" y="13778"/>
                    <a:pt x="1793" y="13993"/>
                  </a:cubicBezTo>
                  <a:cubicBezTo>
                    <a:pt x="2464" y="14137"/>
                    <a:pt x="2464" y="14137"/>
                    <a:pt x="2464" y="14137"/>
                  </a:cubicBezTo>
                  <a:cubicBezTo>
                    <a:pt x="2618" y="14783"/>
                    <a:pt x="2618" y="14783"/>
                    <a:pt x="2618" y="14783"/>
                  </a:cubicBezTo>
                  <a:cubicBezTo>
                    <a:pt x="2618" y="14783"/>
                    <a:pt x="2721" y="14567"/>
                    <a:pt x="3340" y="14854"/>
                  </a:cubicBezTo>
                  <a:cubicBezTo>
                    <a:pt x="3959" y="15142"/>
                    <a:pt x="3855" y="15572"/>
                    <a:pt x="4010" y="15572"/>
                  </a:cubicBezTo>
                  <a:cubicBezTo>
                    <a:pt x="4165" y="15572"/>
                    <a:pt x="4835" y="15500"/>
                    <a:pt x="4835" y="15500"/>
                  </a:cubicBezTo>
                  <a:cubicBezTo>
                    <a:pt x="4990" y="15859"/>
                    <a:pt x="4990" y="15859"/>
                    <a:pt x="4990" y="15859"/>
                  </a:cubicBezTo>
                  <a:cubicBezTo>
                    <a:pt x="4629" y="16146"/>
                    <a:pt x="4629" y="16146"/>
                    <a:pt x="4629" y="16146"/>
                  </a:cubicBezTo>
                  <a:cubicBezTo>
                    <a:pt x="4938" y="16361"/>
                    <a:pt x="4938" y="16361"/>
                    <a:pt x="4938" y="16361"/>
                  </a:cubicBezTo>
                  <a:cubicBezTo>
                    <a:pt x="4938" y="16361"/>
                    <a:pt x="4938" y="16792"/>
                    <a:pt x="5144" y="16936"/>
                  </a:cubicBezTo>
                  <a:cubicBezTo>
                    <a:pt x="5350" y="17079"/>
                    <a:pt x="5918" y="17223"/>
                    <a:pt x="5918" y="17223"/>
                  </a:cubicBezTo>
                  <a:cubicBezTo>
                    <a:pt x="5918" y="17223"/>
                    <a:pt x="6021" y="16936"/>
                    <a:pt x="6691" y="16649"/>
                  </a:cubicBezTo>
                  <a:cubicBezTo>
                    <a:pt x="7361" y="16361"/>
                    <a:pt x="7103" y="16864"/>
                    <a:pt x="7103" y="16864"/>
                  </a:cubicBezTo>
                  <a:cubicBezTo>
                    <a:pt x="7103" y="16864"/>
                    <a:pt x="7103" y="16864"/>
                    <a:pt x="7516" y="16936"/>
                  </a:cubicBezTo>
                  <a:cubicBezTo>
                    <a:pt x="7928" y="17007"/>
                    <a:pt x="8186" y="17940"/>
                    <a:pt x="8186" y="17940"/>
                  </a:cubicBezTo>
                  <a:cubicBezTo>
                    <a:pt x="8547" y="17510"/>
                    <a:pt x="8547" y="17510"/>
                    <a:pt x="8547" y="17510"/>
                  </a:cubicBezTo>
                  <a:cubicBezTo>
                    <a:pt x="8547" y="17510"/>
                    <a:pt x="8753" y="18155"/>
                    <a:pt x="8959" y="18155"/>
                  </a:cubicBezTo>
                  <a:cubicBezTo>
                    <a:pt x="9165" y="18155"/>
                    <a:pt x="9681" y="18299"/>
                    <a:pt x="9681" y="18299"/>
                  </a:cubicBezTo>
                  <a:cubicBezTo>
                    <a:pt x="9629" y="18658"/>
                    <a:pt x="9629" y="18658"/>
                    <a:pt x="9629" y="18658"/>
                  </a:cubicBezTo>
                  <a:cubicBezTo>
                    <a:pt x="9990" y="19088"/>
                    <a:pt x="9990" y="19088"/>
                    <a:pt x="9990" y="19088"/>
                  </a:cubicBezTo>
                  <a:cubicBezTo>
                    <a:pt x="9990" y="19088"/>
                    <a:pt x="10506" y="19950"/>
                    <a:pt x="10660" y="19950"/>
                  </a:cubicBezTo>
                  <a:cubicBezTo>
                    <a:pt x="10815" y="19950"/>
                    <a:pt x="11330" y="19375"/>
                    <a:pt x="11691" y="19519"/>
                  </a:cubicBezTo>
                  <a:cubicBezTo>
                    <a:pt x="12052" y="19662"/>
                    <a:pt x="12104" y="20165"/>
                    <a:pt x="12104" y="20165"/>
                  </a:cubicBezTo>
                  <a:cubicBezTo>
                    <a:pt x="12465" y="20165"/>
                    <a:pt x="12465" y="20165"/>
                    <a:pt x="12465" y="20165"/>
                  </a:cubicBezTo>
                  <a:cubicBezTo>
                    <a:pt x="12465" y="20165"/>
                    <a:pt x="12310" y="20667"/>
                    <a:pt x="12774" y="20667"/>
                  </a:cubicBezTo>
                  <a:cubicBezTo>
                    <a:pt x="13238" y="20667"/>
                    <a:pt x="13186" y="20021"/>
                    <a:pt x="13186" y="20021"/>
                  </a:cubicBezTo>
                  <a:cubicBezTo>
                    <a:pt x="14166" y="20093"/>
                    <a:pt x="14166" y="20093"/>
                    <a:pt x="14166" y="20093"/>
                  </a:cubicBezTo>
                  <a:cubicBezTo>
                    <a:pt x="14166" y="20093"/>
                    <a:pt x="14475" y="20380"/>
                    <a:pt x="14733" y="20380"/>
                  </a:cubicBezTo>
                  <a:close/>
                </a:path>
              </a:pathLst>
            </a:custGeom>
            <a:solidFill>
              <a:srgbClr val="D9D9D9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1828800">
                <a:defRPr sz="800">
                  <a:latin typeface="Arial"/>
                  <a:ea typeface="Arial"/>
                  <a:cs typeface="Arial"/>
                  <a:sym typeface="Arial"/>
                </a:defRPr>
              </a:pPr>
              <a:endParaRPr sz="160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Freeform 492">
              <a:extLst>
                <a:ext uri="{FF2B5EF4-FFF2-40B4-BE49-F238E27FC236}">
                  <a16:creationId xmlns:a16="http://schemas.microsoft.com/office/drawing/2014/main" id="{56537FAE-7752-41C7-AD49-1F8DA55B674A}"/>
                </a:ext>
              </a:extLst>
            </p:cNvPr>
            <p:cNvSpPr/>
            <p:nvPr/>
          </p:nvSpPr>
          <p:spPr>
            <a:xfrm>
              <a:off x="1387413" y="2246272"/>
              <a:ext cx="66512" cy="542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65" h="21600" extrusionOk="0">
                  <a:moveTo>
                    <a:pt x="7097" y="21600"/>
                  </a:moveTo>
                  <a:cubicBezTo>
                    <a:pt x="10697" y="18225"/>
                    <a:pt x="10697" y="18225"/>
                    <a:pt x="10697" y="18225"/>
                  </a:cubicBezTo>
                  <a:cubicBezTo>
                    <a:pt x="17297" y="19575"/>
                    <a:pt x="17297" y="19575"/>
                    <a:pt x="17297" y="19575"/>
                  </a:cubicBezTo>
                  <a:cubicBezTo>
                    <a:pt x="17297" y="19575"/>
                    <a:pt x="20897" y="16875"/>
                    <a:pt x="20297" y="13500"/>
                  </a:cubicBezTo>
                  <a:cubicBezTo>
                    <a:pt x="19697" y="10800"/>
                    <a:pt x="13697" y="9450"/>
                    <a:pt x="11297" y="5400"/>
                  </a:cubicBezTo>
                  <a:cubicBezTo>
                    <a:pt x="10697" y="4050"/>
                    <a:pt x="10697" y="2025"/>
                    <a:pt x="11297" y="0"/>
                  </a:cubicBezTo>
                  <a:cubicBezTo>
                    <a:pt x="10697" y="675"/>
                    <a:pt x="8897" y="1350"/>
                    <a:pt x="6497" y="2700"/>
                  </a:cubicBezTo>
                  <a:cubicBezTo>
                    <a:pt x="-103" y="6750"/>
                    <a:pt x="-703" y="10800"/>
                    <a:pt x="497" y="12150"/>
                  </a:cubicBezTo>
                  <a:cubicBezTo>
                    <a:pt x="1097" y="13500"/>
                    <a:pt x="4697" y="18225"/>
                    <a:pt x="7097" y="21600"/>
                  </a:cubicBezTo>
                  <a:close/>
                </a:path>
              </a:pathLst>
            </a:custGeom>
            <a:solidFill>
              <a:srgbClr val="D9D9D9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1828800">
                <a:defRPr sz="800">
                  <a:latin typeface="Arial"/>
                  <a:ea typeface="Arial"/>
                  <a:cs typeface="Arial"/>
                  <a:sym typeface="Arial"/>
                </a:defRPr>
              </a:pPr>
              <a:endParaRPr sz="160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Freeform 493">
              <a:extLst>
                <a:ext uri="{FF2B5EF4-FFF2-40B4-BE49-F238E27FC236}">
                  <a16:creationId xmlns:a16="http://schemas.microsoft.com/office/drawing/2014/main" id="{6D2233DC-F703-46ED-BC36-3BD3CB94D487}"/>
                </a:ext>
              </a:extLst>
            </p:cNvPr>
            <p:cNvSpPr/>
            <p:nvPr/>
          </p:nvSpPr>
          <p:spPr>
            <a:xfrm>
              <a:off x="1718246" y="2339640"/>
              <a:ext cx="633382" cy="217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0" h="21457" extrusionOk="0">
                  <a:moveTo>
                    <a:pt x="21460" y="10657"/>
                  </a:moveTo>
                  <a:cubicBezTo>
                    <a:pt x="21460" y="10657"/>
                    <a:pt x="21600" y="8466"/>
                    <a:pt x="21530" y="7370"/>
                  </a:cubicBezTo>
                  <a:cubicBezTo>
                    <a:pt x="21460" y="6431"/>
                    <a:pt x="21039" y="6587"/>
                    <a:pt x="21039" y="6587"/>
                  </a:cubicBezTo>
                  <a:cubicBezTo>
                    <a:pt x="21109" y="5022"/>
                    <a:pt x="21109" y="5022"/>
                    <a:pt x="21109" y="5022"/>
                  </a:cubicBezTo>
                  <a:cubicBezTo>
                    <a:pt x="21249" y="2831"/>
                    <a:pt x="21249" y="2831"/>
                    <a:pt x="21249" y="2831"/>
                  </a:cubicBezTo>
                  <a:cubicBezTo>
                    <a:pt x="21249" y="2831"/>
                    <a:pt x="20688" y="2048"/>
                    <a:pt x="20127" y="1579"/>
                  </a:cubicBezTo>
                  <a:cubicBezTo>
                    <a:pt x="19636" y="1266"/>
                    <a:pt x="19356" y="2361"/>
                    <a:pt x="19356" y="2361"/>
                  </a:cubicBezTo>
                  <a:cubicBezTo>
                    <a:pt x="18795" y="2518"/>
                    <a:pt x="18795" y="2518"/>
                    <a:pt x="18795" y="2518"/>
                  </a:cubicBezTo>
                  <a:cubicBezTo>
                    <a:pt x="18304" y="1266"/>
                    <a:pt x="18304" y="1266"/>
                    <a:pt x="18304" y="1266"/>
                  </a:cubicBezTo>
                  <a:cubicBezTo>
                    <a:pt x="17813" y="2048"/>
                    <a:pt x="17813" y="2048"/>
                    <a:pt x="17813" y="2048"/>
                  </a:cubicBezTo>
                  <a:cubicBezTo>
                    <a:pt x="17182" y="1109"/>
                    <a:pt x="17182" y="1109"/>
                    <a:pt x="17182" y="1109"/>
                  </a:cubicBezTo>
                  <a:cubicBezTo>
                    <a:pt x="17182" y="1109"/>
                    <a:pt x="16270" y="-143"/>
                    <a:pt x="15990" y="14"/>
                  </a:cubicBezTo>
                  <a:cubicBezTo>
                    <a:pt x="15779" y="170"/>
                    <a:pt x="15288" y="2205"/>
                    <a:pt x="15288" y="2205"/>
                  </a:cubicBezTo>
                  <a:cubicBezTo>
                    <a:pt x="15008" y="2361"/>
                    <a:pt x="15008" y="2361"/>
                    <a:pt x="15008" y="2361"/>
                  </a:cubicBezTo>
                  <a:cubicBezTo>
                    <a:pt x="14938" y="4240"/>
                    <a:pt x="14938" y="4240"/>
                    <a:pt x="14938" y="4240"/>
                  </a:cubicBezTo>
                  <a:cubicBezTo>
                    <a:pt x="14306" y="3457"/>
                    <a:pt x="14306" y="3457"/>
                    <a:pt x="14306" y="3457"/>
                  </a:cubicBezTo>
                  <a:cubicBezTo>
                    <a:pt x="14306" y="3457"/>
                    <a:pt x="13886" y="4083"/>
                    <a:pt x="13325" y="4083"/>
                  </a:cubicBezTo>
                  <a:cubicBezTo>
                    <a:pt x="12834" y="4083"/>
                    <a:pt x="12273" y="2205"/>
                    <a:pt x="12273" y="2205"/>
                  </a:cubicBezTo>
                  <a:cubicBezTo>
                    <a:pt x="11782" y="3927"/>
                    <a:pt x="11782" y="3927"/>
                    <a:pt x="11782" y="3927"/>
                  </a:cubicBezTo>
                  <a:cubicBezTo>
                    <a:pt x="10940" y="4083"/>
                    <a:pt x="10940" y="4083"/>
                    <a:pt x="10940" y="4083"/>
                  </a:cubicBezTo>
                  <a:cubicBezTo>
                    <a:pt x="11221" y="5179"/>
                    <a:pt x="11221" y="5179"/>
                    <a:pt x="11221" y="5179"/>
                  </a:cubicBezTo>
                  <a:cubicBezTo>
                    <a:pt x="11221" y="6900"/>
                    <a:pt x="11221" y="6900"/>
                    <a:pt x="11221" y="6900"/>
                  </a:cubicBezTo>
                  <a:cubicBezTo>
                    <a:pt x="11221" y="6900"/>
                    <a:pt x="10309" y="6431"/>
                    <a:pt x="9958" y="6587"/>
                  </a:cubicBezTo>
                  <a:cubicBezTo>
                    <a:pt x="9678" y="6744"/>
                    <a:pt x="9327" y="8779"/>
                    <a:pt x="9327" y="8779"/>
                  </a:cubicBezTo>
                  <a:cubicBezTo>
                    <a:pt x="9888" y="9092"/>
                    <a:pt x="9888" y="9092"/>
                    <a:pt x="9888" y="9092"/>
                  </a:cubicBezTo>
                  <a:cubicBezTo>
                    <a:pt x="9888" y="10500"/>
                    <a:pt x="9888" y="10500"/>
                    <a:pt x="9888" y="10500"/>
                  </a:cubicBezTo>
                  <a:cubicBezTo>
                    <a:pt x="9888" y="10500"/>
                    <a:pt x="9958" y="12066"/>
                    <a:pt x="9888" y="13005"/>
                  </a:cubicBezTo>
                  <a:cubicBezTo>
                    <a:pt x="9748" y="14100"/>
                    <a:pt x="9187" y="11909"/>
                    <a:pt x="9187" y="11909"/>
                  </a:cubicBezTo>
                  <a:cubicBezTo>
                    <a:pt x="8275" y="11127"/>
                    <a:pt x="8275" y="11127"/>
                    <a:pt x="8275" y="11127"/>
                  </a:cubicBezTo>
                  <a:cubicBezTo>
                    <a:pt x="7644" y="10970"/>
                    <a:pt x="7644" y="10970"/>
                    <a:pt x="7644" y="10970"/>
                  </a:cubicBezTo>
                  <a:cubicBezTo>
                    <a:pt x="6873" y="11909"/>
                    <a:pt x="6873" y="11909"/>
                    <a:pt x="6873" y="11909"/>
                  </a:cubicBezTo>
                  <a:cubicBezTo>
                    <a:pt x="5891" y="12066"/>
                    <a:pt x="5891" y="12066"/>
                    <a:pt x="5891" y="12066"/>
                  </a:cubicBezTo>
                  <a:cubicBezTo>
                    <a:pt x="5260" y="13318"/>
                    <a:pt x="5260" y="13318"/>
                    <a:pt x="5260" y="13318"/>
                  </a:cubicBezTo>
                  <a:cubicBezTo>
                    <a:pt x="5260" y="13318"/>
                    <a:pt x="4839" y="13631"/>
                    <a:pt x="4418" y="13631"/>
                  </a:cubicBezTo>
                  <a:cubicBezTo>
                    <a:pt x="3927" y="13631"/>
                    <a:pt x="3226" y="11909"/>
                    <a:pt x="3226" y="11909"/>
                  </a:cubicBezTo>
                  <a:cubicBezTo>
                    <a:pt x="2314" y="11753"/>
                    <a:pt x="2314" y="11753"/>
                    <a:pt x="2314" y="11753"/>
                  </a:cubicBezTo>
                  <a:cubicBezTo>
                    <a:pt x="2314" y="13161"/>
                    <a:pt x="2314" y="13161"/>
                    <a:pt x="2314" y="13161"/>
                  </a:cubicBezTo>
                  <a:cubicBezTo>
                    <a:pt x="2314" y="13161"/>
                    <a:pt x="2104" y="13944"/>
                    <a:pt x="1823" y="14100"/>
                  </a:cubicBezTo>
                  <a:cubicBezTo>
                    <a:pt x="1543" y="14257"/>
                    <a:pt x="1473" y="12692"/>
                    <a:pt x="842" y="12535"/>
                  </a:cubicBezTo>
                  <a:cubicBezTo>
                    <a:pt x="421" y="12222"/>
                    <a:pt x="140" y="12692"/>
                    <a:pt x="0" y="13005"/>
                  </a:cubicBezTo>
                  <a:cubicBezTo>
                    <a:pt x="70" y="13318"/>
                    <a:pt x="140" y="13787"/>
                    <a:pt x="0" y="14100"/>
                  </a:cubicBezTo>
                  <a:cubicBezTo>
                    <a:pt x="70" y="14414"/>
                    <a:pt x="140" y="14727"/>
                    <a:pt x="140" y="15040"/>
                  </a:cubicBezTo>
                  <a:cubicBezTo>
                    <a:pt x="140" y="15509"/>
                    <a:pt x="140" y="16292"/>
                    <a:pt x="140" y="16605"/>
                  </a:cubicBezTo>
                  <a:cubicBezTo>
                    <a:pt x="771" y="16448"/>
                    <a:pt x="771" y="16448"/>
                    <a:pt x="771" y="16448"/>
                  </a:cubicBezTo>
                  <a:cubicBezTo>
                    <a:pt x="771" y="16448"/>
                    <a:pt x="561" y="18640"/>
                    <a:pt x="1122" y="18327"/>
                  </a:cubicBezTo>
                  <a:cubicBezTo>
                    <a:pt x="1613" y="17857"/>
                    <a:pt x="1473" y="16448"/>
                    <a:pt x="2244" y="16448"/>
                  </a:cubicBezTo>
                  <a:cubicBezTo>
                    <a:pt x="2595" y="16605"/>
                    <a:pt x="2805" y="17544"/>
                    <a:pt x="2875" y="18170"/>
                  </a:cubicBezTo>
                  <a:cubicBezTo>
                    <a:pt x="3506" y="18170"/>
                    <a:pt x="3506" y="18170"/>
                    <a:pt x="3506" y="18170"/>
                  </a:cubicBezTo>
                  <a:cubicBezTo>
                    <a:pt x="3927" y="18796"/>
                    <a:pt x="3927" y="18796"/>
                    <a:pt x="3927" y="18796"/>
                  </a:cubicBezTo>
                  <a:cubicBezTo>
                    <a:pt x="4629" y="16918"/>
                    <a:pt x="4629" y="16918"/>
                    <a:pt x="4629" y="16918"/>
                  </a:cubicBezTo>
                  <a:cubicBezTo>
                    <a:pt x="6452" y="17231"/>
                    <a:pt x="6452" y="17231"/>
                    <a:pt x="6452" y="17231"/>
                  </a:cubicBezTo>
                  <a:cubicBezTo>
                    <a:pt x="6452" y="17231"/>
                    <a:pt x="6592" y="15822"/>
                    <a:pt x="7294" y="15979"/>
                  </a:cubicBezTo>
                  <a:cubicBezTo>
                    <a:pt x="7925" y="16135"/>
                    <a:pt x="7995" y="18327"/>
                    <a:pt x="7995" y="18327"/>
                  </a:cubicBezTo>
                  <a:cubicBezTo>
                    <a:pt x="8345" y="18327"/>
                    <a:pt x="8345" y="18327"/>
                    <a:pt x="8345" y="18327"/>
                  </a:cubicBezTo>
                  <a:cubicBezTo>
                    <a:pt x="8696" y="20361"/>
                    <a:pt x="8696" y="20361"/>
                    <a:pt x="8696" y="20361"/>
                  </a:cubicBezTo>
                  <a:cubicBezTo>
                    <a:pt x="9538" y="20361"/>
                    <a:pt x="9538" y="20361"/>
                    <a:pt x="9538" y="20361"/>
                  </a:cubicBezTo>
                  <a:cubicBezTo>
                    <a:pt x="9538" y="20361"/>
                    <a:pt x="11151" y="19735"/>
                    <a:pt x="11361" y="20518"/>
                  </a:cubicBezTo>
                  <a:cubicBezTo>
                    <a:pt x="11361" y="20831"/>
                    <a:pt x="11361" y="20987"/>
                    <a:pt x="11361" y="21144"/>
                  </a:cubicBezTo>
                  <a:cubicBezTo>
                    <a:pt x="11992" y="21144"/>
                    <a:pt x="11992" y="21144"/>
                    <a:pt x="11992" y="21144"/>
                  </a:cubicBezTo>
                  <a:cubicBezTo>
                    <a:pt x="11992" y="21144"/>
                    <a:pt x="12623" y="20518"/>
                    <a:pt x="12834" y="20518"/>
                  </a:cubicBezTo>
                  <a:cubicBezTo>
                    <a:pt x="13044" y="20518"/>
                    <a:pt x="13465" y="21144"/>
                    <a:pt x="13465" y="21144"/>
                  </a:cubicBezTo>
                  <a:cubicBezTo>
                    <a:pt x="13465" y="21144"/>
                    <a:pt x="14026" y="21457"/>
                    <a:pt x="14517" y="21457"/>
                  </a:cubicBezTo>
                  <a:cubicBezTo>
                    <a:pt x="15008" y="21457"/>
                    <a:pt x="15008" y="20048"/>
                    <a:pt x="15008" y="20048"/>
                  </a:cubicBezTo>
                  <a:cubicBezTo>
                    <a:pt x="17322" y="20205"/>
                    <a:pt x="17322" y="20205"/>
                    <a:pt x="17322" y="20205"/>
                  </a:cubicBezTo>
                  <a:cubicBezTo>
                    <a:pt x="17813" y="19579"/>
                    <a:pt x="17813" y="19579"/>
                    <a:pt x="17813" y="19579"/>
                  </a:cubicBezTo>
                  <a:cubicBezTo>
                    <a:pt x="18935" y="20361"/>
                    <a:pt x="18935" y="20361"/>
                    <a:pt x="18935" y="20361"/>
                  </a:cubicBezTo>
                  <a:cubicBezTo>
                    <a:pt x="19075" y="18483"/>
                    <a:pt x="19075" y="18483"/>
                    <a:pt x="19075" y="18483"/>
                  </a:cubicBezTo>
                  <a:cubicBezTo>
                    <a:pt x="19426" y="16605"/>
                    <a:pt x="19426" y="16605"/>
                    <a:pt x="19426" y="16605"/>
                  </a:cubicBezTo>
                  <a:cubicBezTo>
                    <a:pt x="20338" y="16292"/>
                    <a:pt x="20338" y="16292"/>
                    <a:pt x="20338" y="16292"/>
                  </a:cubicBezTo>
                  <a:cubicBezTo>
                    <a:pt x="20338" y="14100"/>
                    <a:pt x="20338" y="14100"/>
                    <a:pt x="20338" y="14100"/>
                  </a:cubicBezTo>
                  <a:cubicBezTo>
                    <a:pt x="20899" y="12222"/>
                    <a:pt x="20899" y="12222"/>
                    <a:pt x="20899" y="12222"/>
                  </a:cubicBezTo>
                  <a:cubicBezTo>
                    <a:pt x="20338" y="12066"/>
                    <a:pt x="20338" y="12066"/>
                    <a:pt x="20338" y="12066"/>
                  </a:cubicBezTo>
                  <a:cubicBezTo>
                    <a:pt x="20408" y="10657"/>
                    <a:pt x="20408" y="10657"/>
                    <a:pt x="20408" y="10657"/>
                  </a:cubicBezTo>
                  <a:lnTo>
                    <a:pt x="21460" y="10657"/>
                  </a:lnTo>
                  <a:close/>
                </a:path>
              </a:pathLst>
            </a:custGeom>
            <a:solidFill>
              <a:srgbClr val="D9D9D9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1828800">
                <a:defRPr sz="800">
                  <a:latin typeface="Arial"/>
                  <a:ea typeface="Arial"/>
                  <a:cs typeface="Arial"/>
                  <a:sym typeface="Arial"/>
                </a:defRPr>
              </a:pPr>
              <a:endParaRPr sz="160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Freeform 494">
              <a:extLst>
                <a:ext uri="{FF2B5EF4-FFF2-40B4-BE49-F238E27FC236}">
                  <a16:creationId xmlns:a16="http://schemas.microsoft.com/office/drawing/2014/main" id="{955D0F6F-CD74-4203-BBBF-ED230C5103C6}"/>
                </a:ext>
              </a:extLst>
            </p:cNvPr>
            <p:cNvSpPr/>
            <p:nvPr/>
          </p:nvSpPr>
          <p:spPr>
            <a:xfrm>
              <a:off x="1168590" y="1979740"/>
              <a:ext cx="374282" cy="227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86" extrusionOk="0">
                  <a:moveTo>
                    <a:pt x="1662" y="15492"/>
                  </a:moveTo>
                  <a:cubicBezTo>
                    <a:pt x="0" y="17280"/>
                    <a:pt x="0" y="17280"/>
                    <a:pt x="0" y="17280"/>
                  </a:cubicBezTo>
                  <a:cubicBezTo>
                    <a:pt x="0" y="17280"/>
                    <a:pt x="0" y="17280"/>
                    <a:pt x="0" y="17280"/>
                  </a:cubicBezTo>
                  <a:cubicBezTo>
                    <a:pt x="1068" y="16088"/>
                    <a:pt x="1068" y="16088"/>
                    <a:pt x="1068" y="16088"/>
                  </a:cubicBezTo>
                  <a:cubicBezTo>
                    <a:pt x="1187" y="16386"/>
                    <a:pt x="1187" y="16386"/>
                    <a:pt x="1187" y="16386"/>
                  </a:cubicBezTo>
                  <a:cubicBezTo>
                    <a:pt x="2136" y="16088"/>
                    <a:pt x="2136" y="16088"/>
                    <a:pt x="2136" y="16088"/>
                  </a:cubicBezTo>
                  <a:cubicBezTo>
                    <a:pt x="2611" y="16982"/>
                    <a:pt x="2611" y="16982"/>
                    <a:pt x="2611" y="16982"/>
                  </a:cubicBezTo>
                  <a:cubicBezTo>
                    <a:pt x="2611" y="16982"/>
                    <a:pt x="3560" y="16833"/>
                    <a:pt x="4035" y="16684"/>
                  </a:cubicBezTo>
                  <a:cubicBezTo>
                    <a:pt x="4629" y="16684"/>
                    <a:pt x="5103" y="17429"/>
                    <a:pt x="5103" y="17429"/>
                  </a:cubicBezTo>
                  <a:cubicBezTo>
                    <a:pt x="5459" y="16386"/>
                    <a:pt x="5459" y="16386"/>
                    <a:pt x="5459" y="16386"/>
                  </a:cubicBezTo>
                  <a:cubicBezTo>
                    <a:pt x="6646" y="16684"/>
                    <a:pt x="6646" y="16684"/>
                    <a:pt x="6646" y="16684"/>
                  </a:cubicBezTo>
                  <a:cubicBezTo>
                    <a:pt x="6646" y="15790"/>
                    <a:pt x="6646" y="15790"/>
                    <a:pt x="6646" y="15790"/>
                  </a:cubicBezTo>
                  <a:cubicBezTo>
                    <a:pt x="7714" y="16088"/>
                    <a:pt x="7714" y="16088"/>
                    <a:pt x="7714" y="16088"/>
                  </a:cubicBezTo>
                  <a:cubicBezTo>
                    <a:pt x="7714" y="16088"/>
                    <a:pt x="7833" y="15641"/>
                    <a:pt x="8426" y="15492"/>
                  </a:cubicBezTo>
                  <a:cubicBezTo>
                    <a:pt x="9020" y="15194"/>
                    <a:pt x="10681" y="15492"/>
                    <a:pt x="10681" y="15492"/>
                  </a:cubicBezTo>
                  <a:cubicBezTo>
                    <a:pt x="10681" y="15492"/>
                    <a:pt x="10800" y="16386"/>
                    <a:pt x="11156" y="16982"/>
                  </a:cubicBezTo>
                  <a:cubicBezTo>
                    <a:pt x="11393" y="17578"/>
                    <a:pt x="12818" y="16982"/>
                    <a:pt x="12818" y="16982"/>
                  </a:cubicBezTo>
                  <a:cubicBezTo>
                    <a:pt x="12818" y="16982"/>
                    <a:pt x="14004" y="16684"/>
                    <a:pt x="14123" y="18025"/>
                  </a:cubicBezTo>
                  <a:cubicBezTo>
                    <a:pt x="14242" y="19366"/>
                    <a:pt x="13530" y="19366"/>
                    <a:pt x="13530" y="19366"/>
                  </a:cubicBezTo>
                  <a:cubicBezTo>
                    <a:pt x="13530" y="19366"/>
                    <a:pt x="13055" y="19961"/>
                    <a:pt x="13292" y="20855"/>
                  </a:cubicBezTo>
                  <a:cubicBezTo>
                    <a:pt x="13530" y="21600"/>
                    <a:pt x="14598" y="20855"/>
                    <a:pt x="14598" y="20855"/>
                  </a:cubicBezTo>
                  <a:cubicBezTo>
                    <a:pt x="14598" y="20855"/>
                    <a:pt x="14954" y="18770"/>
                    <a:pt x="15073" y="18472"/>
                  </a:cubicBezTo>
                  <a:cubicBezTo>
                    <a:pt x="15191" y="18174"/>
                    <a:pt x="14598" y="17280"/>
                    <a:pt x="14598" y="17280"/>
                  </a:cubicBezTo>
                  <a:cubicBezTo>
                    <a:pt x="14598" y="17280"/>
                    <a:pt x="15903" y="16386"/>
                    <a:pt x="15903" y="15790"/>
                  </a:cubicBezTo>
                  <a:cubicBezTo>
                    <a:pt x="16022" y="15343"/>
                    <a:pt x="15429" y="14152"/>
                    <a:pt x="15429" y="14152"/>
                  </a:cubicBezTo>
                  <a:cubicBezTo>
                    <a:pt x="14716" y="11917"/>
                    <a:pt x="14716" y="11917"/>
                    <a:pt x="14716" y="11917"/>
                  </a:cubicBezTo>
                  <a:cubicBezTo>
                    <a:pt x="14716" y="11917"/>
                    <a:pt x="17327" y="13109"/>
                    <a:pt x="17565" y="12662"/>
                  </a:cubicBezTo>
                  <a:cubicBezTo>
                    <a:pt x="17802" y="12215"/>
                    <a:pt x="18040" y="11470"/>
                    <a:pt x="18040" y="11470"/>
                  </a:cubicBezTo>
                  <a:cubicBezTo>
                    <a:pt x="18752" y="11619"/>
                    <a:pt x="18752" y="11619"/>
                    <a:pt x="18752" y="11619"/>
                  </a:cubicBezTo>
                  <a:cubicBezTo>
                    <a:pt x="18989" y="9981"/>
                    <a:pt x="18989" y="9981"/>
                    <a:pt x="18989" y="9981"/>
                  </a:cubicBezTo>
                  <a:cubicBezTo>
                    <a:pt x="18989" y="9981"/>
                    <a:pt x="19938" y="9385"/>
                    <a:pt x="19938" y="8789"/>
                  </a:cubicBezTo>
                  <a:cubicBezTo>
                    <a:pt x="19938" y="8193"/>
                    <a:pt x="18277" y="7448"/>
                    <a:pt x="18158" y="7001"/>
                  </a:cubicBezTo>
                  <a:cubicBezTo>
                    <a:pt x="18040" y="6554"/>
                    <a:pt x="19464" y="5959"/>
                    <a:pt x="19464" y="5959"/>
                  </a:cubicBezTo>
                  <a:cubicBezTo>
                    <a:pt x="20413" y="5959"/>
                    <a:pt x="20413" y="5959"/>
                    <a:pt x="20413" y="5959"/>
                  </a:cubicBezTo>
                  <a:cubicBezTo>
                    <a:pt x="20413" y="5959"/>
                    <a:pt x="19938" y="4767"/>
                    <a:pt x="20176" y="4171"/>
                  </a:cubicBezTo>
                  <a:cubicBezTo>
                    <a:pt x="20295" y="3575"/>
                    <a:pt x="21600" y="2979"/>
                    <a:pt x="21600" y="2979"/>
                  </a:cubicBezTo>
                  <a:cubicBezTo>
                    <a:pt x="21007" y="1788"/>
                    <a:pt x="21007" y="1788"/>
                    <a:pt x="21007" y="1788"/>
                  </a:cubicBezTo>
                  <a:cubicBezTo>
                    <a:pt x="21363" y="1490"/>
                    <a:pt x="21363" y="1490"/>
                    <a:pt x="21363" y="1490"/>
                  </a:cubicBezTo>
                  <a:cubicBezTo>
                    <a:pt x="20888" y="1043"/>
                    <a:pt x="20888" y="1043"/>
                    <a:pt x="20888" y="1043"/>
                  </a:cubicBezTo>
                  <a:cubicBezTo>
                    <a:pt x="20888" y="1043"/>
                    <a:pt x="18989" y="149"/>
                    <a:pt x="18277" y="149"/>
                  </a:cubicBezTo>
                  <a:cubicBezTo>
                    <a:pt x="17565" y="149"/>
                    <a:pt x="14835" y="0"/>
                    <a:pt x="14835" y="0"/>
                  </a:cubicBezTo>
                  <a:cubicBezTo>
                    <a:pt x="14835" y="0"/>
                    <a:pt x="13174" y="745"/>
                    <a:pt x="12224" y="1490"/>
                  </a:cubicBezTo>
                  <a:cubicBezTo>
                    <a:pt x="12343" y="2086"/>
                    <a:pt x="12699" y="2830"/>
                    <a:pt x="12699" y="3128"/>
                  </a:cubicBezTo>
                  <a:cubicBezTo>
                    <a:pt x="12818" y="3575"/>
                    <a:pt x="13174" y="5065"/>
                    <a:pt x="13174" y="5065"/>
                  </a:cubicBezTo>
                  <a:cubicBezTo>
                    <a:pt x="13174" y="5065"/>
                    <a:pt x="13530" y="5959"/>
                    <a:pt x="13767" y="5959"/>
                  </a:cubicBezTo>
                  <a:cubicBezTo>
                    <a:pt x="14123" y="5959"/>
                    <a:pt x="14479" y="6406"/>
                    <a:pt x="14479" y="7150"/>
                  </a:cubicBezTo>
                  <a:cubicBezTo>
                    <a:pt x="14598" y="7746"/>
                    <a:pt x="13174" y="8789"/>
                    <a:pt x="12343" y="8938"/>
                  </a:cubicBezTo>
                  <a:cubicBezTo>
                    <a:pt x="11631" y="8938"/>
                    <a:pt x="11275" y="8193"/>
                    <a:pt x="10919" y="7746"/>
                  </a:cubicBezTo>
                  <a:cubicBezTo>
                    <a:pt x="10444" y="7150"/>
                    <a:pt x="11156" y="6703"/>
                    <a:pt x="11868" y="5512"/>
                  </a:cubicBezTo>
                  <a:cubicBezTo>
                    <a:pt x="12580" y="4320"/>
                    <a:pt x="12105" y="3575"/>
                    <a:pt x="12105" y="3575"/>
                  </a:cubicBezTo>
                  <a:cubicBezTo>
                    <a:pt x="12105" y="3575"/>
                    <a:pt x="11749" y="3128"/>
                    <a:pt x="11512" y="2383"/>
                  </a:cubicBezTo>
                  <a:cubicBezTo>
                    <a:pt x="10919" y="3426"/>
                    <a:pt x="9613" y="4469"/>
                    <a:pt x="9613" y="4469"/>
                  </a:cubicBezTo>
                  <a:cubicBezTo>
                    <a:pt x="9613" y="4469"/>
                    <a:pt x="7596" y="6257"/>
                    <a:pt x="7596" y="7299"/>
                  </a:cubicBezTo>
                  <a:cubicBezTo>
                    <a:pt x="7596" y="8342"/>
                    <a:pt x="7121" y="10279"/>
                    <a:pt x="7121" y="10279"/>
                  </a:cubicBezTo>
                  <a:cubicBezTo>
                    <a:pt x="4985" y="13258"/>
                    <a:pt x="4985" y="13258"/>
                    <a:pt x="4985" y="13258"/>
                  </a:cubicBezTo>
                  <a:cubicBezTo>
                    <a:pt x="5697" y="14450"/>
                    <a:pt x="5697" y="14450"/>
                    <a:pt x="5697" y="14450"/>
                  </a:cubicBezTo>
                  <a:cubicBezTo>
                    <a:pt x="3679" y="14599"/>
                    <a:pt x="3679" y="14599"/>
                    <a:pt x="3679" y="14599"/>
                  </a:cubicBezTo>
                  <a:lnTo>
                    <a:pt x="1662" y="15492"/>
                  </a:lnTo>
                  <a:close/>
                </a:path>
              </a:pathLst>
            </a:custGeom>
            <a:solidFill>
              <a:srgbClr val="D9D9D9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1828800">
                <a:defRPr sz="800">
                  <a:latin typeface="Arial"/>
                  <a:ea typeface="Arial"/>
                  <a:cs typeface="Arial"/>
                  <a:sym typeface="Arial"/>
                </a:defRPr>
              </a:pPr>
              <a:endParaRPr sz="160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Freeform 495">
              <a:extLst>
                <a:ext uri="{FF2B5EF4-FFF2-40B4-BE49-F238E27FC236}">
                  <a16:creationId xmlns:a16="http://schemas.microsoft.com/office/drawing/2014/main" id="{0BCE77C2-B0EB-4929-9F7F-025232AC2393}"/>
                </a:ext>
              </a:extLst>
            </p:cNvPr>
            <p:cNvSpPr/>
            <p:nvPr/>
          </p:nvSpPr>
          <p:spPr>
            <a:xfrm>
              <a:off x="1139195" y="2143307"/>
              <a:ext cx="318436" cy="1645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4" extrusionOk="0">
                  <a:moveTo>
                    <a:pt x="0" y="5905"/>
                  </a:moveTo>
                  <a:cubicBezTo>
                    <a:pt x="870" y="8870"/>
                    <a:pt x="870" y="8870"/>
                    <a:pt x="870" y="8870"/>
                  </a:cubicBezTo>
                  <a:cubicBezTo>
                    <a:pt x="3189" y="9717"/>
                    <a:pt x="3189" y="9717"/>
                    <a:pt x="3189" y="9717"/>
                  </a:cubicBezTo>
                  <a:cubicBezTo>
                    <a:pt x="4204" y="11199"/>
                    <a:pt x="4204" y="11199"/>
                    <a:pt x="4204" y="11199"/>
                  </a:cubicBezTo>
                  <a:cubicBezTo>
                    <a:pt x="4204" y="11199"/>
                    <a:pt x="6813" y="11623"/>
                    <a:pt x="7538" y="12258"/>
                  </a:cubicBezTo>
                  <a:cubicBezTo>
                    <a:pt x="8263" y="12893"/>
                    <a:pt x="8263" y="16282"/>
                    <a:pt x="8263" y="16282"/>
                  </a:cubicBezTo>
                  <a:cubicBezTo>
                    <a:pt x="10438" y="16282"/>
                    <a:pt x="10438" y="16282"/>
                    <a:pt x="10438" y="16282"/>
                  </a:cubicBezTo>
                  <a:cubicBezTo>
                    <a:pt x="11887" y="14799"/>
                    <a:pt x="11887" y="14799"/>
                    <a:pt x="11887" y="14799"/>
                  </a:cubicBezTo>
                  <a:cubicBezTo>
                    <a:pt x="11887" y="18188"/>
                    <a:pt x="11887" y="18188"/>
                    <a:pt x="11887" y="18188"/>
                  </a:cubicBezTo>
                  <a:cubicBezTo>
                    <a:pt x="11887" y="18188"/>
                    <a:pt x="15077" y="19035"/>
                    <a:pt x="15366" y="19670"/>
                  </a:cubicBezTo>
                  <a:cubicBezTo>
                    <a:pt x="15656" y="20305"/>
                    <a:pt x="15801" y="20517"/>
                    <a:pt x="15801" y="20517"/>
                  </a:cubicBezTo>
                  <a:cubicBezTo>
                    <a:pt x="17831" y="20517"/>
                    <a:pt x="17831" y="20517"/>
                    <a:pt x="17831" y="20517"/>
                  </a:cubicBezTo>
                  <a:cubicBezTo>
                    <a:pt x="18556" y="21364"/>
                    <a:pt x="18556" y="21364"/>
                    <a:pt x="18556" y="21364"/>
                  </a:cubicBezTo>
                  <a:cubicBezTo>
                    <a:pt x="18991" y="20940"/>
                    <a:pt x="18991" y="20940"/>
                    <a:pt x="18991" y="20940"/>
                  </a:cubicBezTo>
                  <a:cubicBezTo>
                    <a:pt x="18411" y="19882"/>
                    <a:pt x="17541" y="18399"/>
                    <a:pt x="17396" y="17976"/>
                  </a:cubicBezTo>
                  <a:cubicBezTo>
                    <a:pt x="17106" y="17552"/>
                    <a:pt x="17251" y="16282"/>
                    <a:pt x="18846" y="15011"/>
                  </a:cubicBezTo>
                  <a:cubicBezTo>
                    <a:pt x="19426" y="14588"/>
                    <a:pt x="19860" y="14376"/>
                    <a:pt x="20005" y="14164"/>
                  </a:cubicBezTo>
                  <a:cubicBezTo>
                    <a:pt x="20005" y="14164"/>
                    <a:pt x="20005" y="14164"/>
                    <a:pt x="20005" y="14164"/>
                  </a:cubicBezTo>
                  <a:cubicBezTo>
                    <a:pt x="20150" y="13529"/>
                    <a:pt x="20295" y="12893"/>
                    <a:pt x="20295" y="12893"/>
                  </a:cubicBezTo>
                  <a:cubicBezTo>
                    <a:pt x="21600" y="12682"/>
                    <a:pt x="21600" y="12682"/>
                    <a:pt x="21600" y="12682"/>
                  </a:cubicBezTo>
                  <a:cubicBezTo>
                    <a:pt x="21600" y="12682"/>
                    <a:pt x="21165" y="11199"/>
                    <a:pt x="21165" y="9929"/>
                  </a:cubicBezTo>
                  <a:cubicBezTo>
                    <a:pt x="21020" y="8658"/>
                    <a:pt x="19715" y="8023"/>
                    <a:pt x="19715" y="8023"/>
                  </a:cubicBezTo>
                  <a:cubicBezTo>
                    <a:pt x="18991" y="7811"/>
                    <a:pt x="18991" y="7811"/>
                    <a:pt x="18991" y="7811"/>
                  </a:cubicBezTo>
                  <a:cubicBezTo>
                    <a:pt x="18991" y="7811"/>
                    <a:pt x="17686" y="8870"/>
                    <a:pt x="17396" y="7811"/>
                  </a:cubicBezTo>
                  <a:cubicBezTo>
                    <a:pt x="17106" y="6540"/>
                    <a:pt x="17686" y="5693"/>
                    <a:pt x="17686" y="5693"/>
                  </a:cubicBezTo>
                  <a:cubicBezTo>
                    <a:pt x="17686" y="5693"/>
                    <a:pt x="18556" y="5693"/>
                    <a:pt x="18411" y="3788"/>
                  </a:cubicBezTo>
                  <a:cubicBezTo>
                    <a:pt x="18266" y="1882"/>
                    <a:pt x="16816" y="2305"/>
                    <a:pt x="16816" y="2305"/>
                  </a:cubicBezTo>
                  <a:cubicBezTo>
                    <a:pt x="16816" y="2305"/>
                    <a:pt x="15077" y="3152"/>
                    <a:pt x="14787" y="2305"/>
                  </a:cubicBezTo>
                  <a:cubicBezTo>
                    <a:pt x="14352" y="1458"/>
                    <a:pt x="14207" y="188"/>
                    <a:pt x="14207" y="188"/>
                  </a:cubicBezTo>
                  <a:cubicBezTo>
                    <a:pt x="14207" y="188"/>
                    <a:pt x="12177" y="-236"/>
                    <a:pt x="11452" y="188"/>
                  </a:cubicBezTo>
                  <a:cubicBezTo>
                    <a:pt x="10728" y="399"/>
                    <a:pt x="10583" y="1035"/>
                    <a:pt x="10583" y="1035"/>
                  </a:cubicBezTo>
                  <a:cubicBezTo>
                    <a:pt x="9278" y="611"/>
                    <a:pt x="9278" y="611"/>
                    <a:pt x="9278" y="611"/>
                  </a:cubicBezTo>
                  <a:cubicBezTo>
                    <a:pt x="9278" y="1882"/>
                    <a:pt x="9278" y="1882"/>
                    <a:pt x="9278" y="1882"/>
                  </a:cubicBezTo>
                  <a:cubicBezTo>
                    <a:pt x="7828" y="1458"/>
                    <a:pt x="7828" y="1458"/>
                    <a:pt x="7828" y="1458"/>
                  </a:cubicBezTo>
                  <a:cubicBezTo>
                    <a:pt x="7393" y="2940"/>
                    <a:pt x="7393" y="2940"/>
                    <a:pt x="7393" y="2940"/>
                  </a:cubicBezTo>
                  <a:cubicBezTo>
                    <a:pt x="7393" y="2940"/>
                    <a:pt x="6813" y="1882"/>
                    <a:pt x="6089" y="1882"/>
                  </a:cubicBezTo>
                  <a:cubicBezTo>
                    <a:pt x="5509" y="2093"/>
                    <a:pt x="4349" y="2305"/>
                    <a:pt x="4349" y="2305"/>
                  </a:cubicBezTo>
                  <a:cubicBezTo>
                    <a:pt x="3769" y="1035"/>
                    <a:pt x="3769" y="1035"/>
                    <a:pt x="3769" y="1035"/>
                  </a:cubicBezTo>
                  <a:cubicBezTo>
                    <a:pt x="2609" y="1458"/>
                    <a:pt x="2609" y="1458"/>
                    <a:pt x="2609" y="1458"/>
                  </a:cubicBezTo>
                  <a:cubicBezTo>
                    <a:pt x="2464" y="1035"/>
                    <a:pt x="2464" y="1035"/>
                    <a:pt x="2464" y="1035"/>
                  </a:cubicBezTo>
                  <a:cubicBezTo>
                    <a:pt x="145" y="3999"/>
                    <a:pt x="145" y="3999"/>
                    <a:pt x="145" y="3999"/>
                  </a:cubicBezTo>
                  <a:lnTo>
                    <a:pt x="0" y="5905"/>
                  </a:lnTo>
                  <a:close/>
                </a:path>
              </a:pathLst>
            </a:custGeom>
            <a:solidFill>
              <a:srgbClr val="D9D9D9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1828800">
                <a:defRPr sz="800">
                  <a:latin typeface="Arial"/>
                  <a:ea typeface="Arial"/>
                  <a:cs typeface="Arial"/>
                  <a:sym typeface="Arial"/>
                </a:defRPr>
              </a:pPr>
              <a:endParaRPr sz="160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Freeform 497">
              <a:extLst>
                <a:ext uri="{FF2B5EF4-FFF2-40B4-BE49-F238E27FC236}">
                  <a16:creationId xmlns:a16="http://schemas.microsoft.com/office/drawing/2014/main" id="{E6BAC072-5016-4C5D-A32D-48A84C9AFD1F}"/>
                </a:ext>
              </a:extLst>
            </p:cNvPr>
            <p:cNvSpPr/>
            <p:nvPr/>
          </p:nvSpPr>
          <p:spPr>
            <a:xfrm>
              <a:off x="972632" y="2863871"/>
              <a:ext cx="38216" cy="191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77" extrusionOk="0">
                  <a:moveTo>
                    <a:pt x="5400" y="20677"/>
                  </a:moveTo>
                  <a:cubicBezTo>
                    <a:pt x="5400" y="20677"/>
                    <a:pt x="15120" y="17354"/>
                    <a:pt x="19440" y="15692"/>
                  </a:cubicBezTo>
                  <a:cubicBezTo>
                    <a:pt x="20520" y="15692"/>
                    <a:pt x="21600" y="15692"/>
                    <a:pt x="21600" y="15692"/>
                  </a:cubicBezTo>
                  <a:cubicBezTo>
                    <a:pt x="20520" y="739"/>
                    <a:pt x="20520" y="739"/>
                    <a:pt x="20520" y="739"/>
                  </a:cubicBezTo>
                  <a:cubicBezTo>
                    <a:pt x="20520" y="739"/>
                    <a:pt x="16200" y="-923"/>
                    <a:pt x="5400" y="739"/>
                  </a:cubicBezTo>
                  <a:cubicBezTo>
                    <a:pt x="3240" y="739"/>
                    <a:pt x="1080" y="739"/>
                    <a:pt x="0" y="2400"/>
                  </a:cubicBezTo>
                  <a:lnTo>
                    <a:pt x="5400" y="20677"/>
                  </a:lnTo>
                  <a:close/>
                </a:path>
              </a:pathLst>
            </a:custGeom>
            <a:solidFill>
              <a:srgbClr val="D9D9D9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1828800">
                <a:defRPr sz="800">
                  <a:latin typeface="Arial"/>
                  <a:ea typeface="Arial"/>
                  <a:cs typeface="Arial"/>
                  <a:sym typeface="Arial"/>
                </a:defRPr>
              </a:pPr>
              <a:endParaRPr sz="160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Freeform 501">
              <a:extLst>
                <a:ext uri="{FF2B5EF4-FFF2-40B4-BE49-F238E27FC236}">
                  <a16:creationId xmlns:a16="http://schemas.microsoft.com/office/drawing/2014/main" id="{A1D64A7A-A542-4698-A975-482CCA8FF1F7}"/>
                </a:ext>
              </a:extLst>
            </p:cNvPr>
            <p:cNvSpPr/>
            <p:nvPr/>
          </p:nvSpPr>
          <p:spPr>
            <a:xfrm>
              <a:off x="2775429" y="2054185"/>
              <a:ext cx="1536718" cy="6635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3" h="21600" extrusionOk="0">
                  <a:moveTo>
                    <a:pt x="461" y="11190"/>
                  </a:moveTo>
                  <a:cubicBezTo>
                    <a:pt x="634" y="11242"/>
                    <a:pt x="1094" y="11607"/>
                    <a:pt x="1094" y="11607"/>
                  </a:cubicBezTo>
                  <a:cubicBezTo>
                    <a:pt x="1094" y="11607"/>
                    <a:pt x="1354" y="11607"/>
                    <a:pt x="1469" y="11607"/>
                  </a:cubicBezTo>
                  <a:cubicBezTo>
                    <a:pt x="1584" y="11607"/>
                    <a:pt x="1642" y="11971"/>
                    <a:pt x="1642" y="11971"/>
                  </a:cubicBezTo>
                  <a:cubicBezTo>
                    <a:pt x="2102" y="11815"/>
                    <a:pt x="2102" y="11815"/>
                    <a:pt x="2102" y="11815"/>
                  </a:cubicBezTo>
                  <a:cubicBezTo>
                    <a:pt x="2275" y="12075"/>
                    <a:pt x="2275" y="12075"/>
                    <a:pt x="2275" y="12075"/>
                  </a:cubicBezTo>
                  <a:cubicBezTo>
                    <a:pt x="2275" y="12075"/>
                    <a:pt x="2707" y="11659"/>
                    <a:pt x="2880" y="11711"/>
                  </a:cubicBezTo>
                  <a:cubicBezTo>
                    <a:pt x="3053" y="11763"/>
                    <a:pt x="3226" y="12752"/>
                    <a:pt x="3514" y="12596"/>
                  </a:cubicBezTo>
                  <a:cubicBezTo>
                    <a:pt x="3802" y="12440"/>
                    <a:pt x="3802" y="11971"/>
                    <a:pt x="3802" y="11971"/>
                  </a:cubicBezTo>
                  <a:cubicBezTo>
                    <a:pt x="4291" y="12127"/>
                    <a:pt x="4291" y="12127"/>
                    <a:pt x="4291" y="12127"/>
                  </a:cubicBezTo>
                  <a:cubicBezTo>
                    <a:pt x="4406" y="11763"/>
                    <a:pt x="4406" y="11763"/>
                    <a:pt x="4406" y="11763"/>
                  </a:cubicBezTo>
                  <a:cubicBezTo>
                    <a:pt x="4406" y="11763"/>
                    <a:pt x="4493" y="11815"/>
                    <a:pt x="4781" y="11815"/>
                  </a:cubicBezTo>
                  <a:cubicBezTo>
                    <a:pt x="5069" y="11815"/>
                    <a:pt x="5011" y="10878"/>
                    <a:pt x="5501" y="11034"/>
                  </a:cubicBezTo>
                  <a:cubicBezTo>
                    <a:pt x="5558" y="10618"/>
                    <a:pt x="5558" y="10618"/>
                    <a:pt x="5558" y="10618"/>
                  </a:cubicBezTo>
                  <a:cubicBezTo>
                    <a:pt x="5558" y="10618"/>
                    <a:pt x="5846" y="10930"/>
                    <a:pt x="6019" y="10878"/>
                  </a:cubicBezTo>
                  <a:cubicBezTo>
                    <a:pt x="6192" y="10826"/>
                    <a:pt x="6192" y="10566"/>
                    <a:pt x="6451" y="10514"/>
                  </a:cubicBezTo>
                  <a:cubicBezTo>
                    <a:pt x="6710" y="10462"/>
                    <a:pt x="6883" y="10930"/>
                    <a:pt x="6883" y="10930"/>
                  </a:cubicBezTo>
                  <a:cubicBezTo>
                    <a:pt x="6998" y="10826"/>
                    <a:pt x="6998" y="10826"/>
                    <a:pt x="6998" y="10826"/>
                  </a:cubicBezTo>
                  <a:cubicBezTo>
                    <a:pt x="6998" y="10826"/>
                    <a:pt x="6883" y="11086"/>
                    <a:pt x="7142" y="11086"/>
                  </a:cubicBezTo>
                  <a:cubicBezTo>
                    <a:pt x="7402" y="11086"/>
                    <a:pt x="7603" y="10930"/>
                    <a:pt x="7747" y="11138"/>
                  </a:cubicBezTo>
                  <a:cubicBezTo>
                    <a:pt x="7891" y="11347"/>
                    <a:pt x="7891" y="11711"/>
                    <a:pt x="7891" y="11711"/>
                  </a:cubicBezTo>
                  <a:cubicBezTo>
                    <a:pt x="7891" y="11711"/>
                    <a:pt x="8150" y="11399"/>
                    <a:pt x="8467" y="11815"/>
                  </a:cubicBezTo>
                  <a:cubicBezTo>
                    <a:pt x="8784" y="12231"/>
                    <a:pt x="8525" y="12700"/>
                    <a:pt x="8525" y="12700"/>
                  </a:cubicBezTo>
                  <a:cubicBezTo>
                    <a:pt x="8525" y="12700"/>
                    <a:pt x="8438" y="13480"/>
                    <a:pt x="8525" y="13480"/>
                  </a:cubicBezTo>
                  <a:cubicBezTo>
                    <a:pt x="8611" y="13480"/>
                    <a:pt x="8870" y="13376"/>
                    <a:pt x="8870" y="13376"/>
                  </a:cubicBezTo>
                  <a:cubicBezTo>
                    <a:pt x="9014" y="13637"/>
                    <a:pt x="9014" y="13637"/>
                    <a:pt x="9014" y="13637"/>
                  </a:cubicBezTo>
                  <a:cubicBezTo>
                    <a:pt x="9014" y="13637"/>
                    <a:pt x="8755" y="14365"/>
                    <a:pt x="8957" y="14469"/>
                  </a:cubicBezTo>
                  <a:cubicBezTo>
                    <a:pt x="9158" y="14573"/>
                    <a:pt x="9533" y="14417"/>
                    <a:pt x="9562" y="14782"/>
                  </a:cubicBezTo>
                  <a:cubicBezTo>
                    <a:pt x="9590" y="15146"/>
                    <a:pt x="9619" y="15875"/>
                    <a:pt x="9619" y="15875"/>
                  </a:cubicBezTo>
                  <a:cubicBezTo>
                    <a:pt x="9619" y="15875"/>
                    <a:pt x="9331" y="16083"/>
                    <a:pt x="9130" y="16135"/>
                  </a:cubicBezTo>
                  <a:cubicBezTo>
                    <a:pt x="8928" y="16187"/>
                    <a:pt x="8755" y="15771"/>
                    <a:pt x="8755" y="15771"/>
                  </a:cubicBezTo>
                  <a:cubicBezTo>
                    <a:pt x="8755" y="15771"/>
                    <a:pt x="8266" y="15771"/>
                    <a:pt x="8294" y="15979"/>
                  </a:cubicBezTo>
                  <a:cubicBezTo>
                    <a:pt x="8323" y="16187"/>
                    <a:pt x="8755" y="16707"/>
                    <a:pt x="8755" y="16707"/>
                  </a:cubicBezTo>
                  <a:cubicBezTo>
                    <a:pt x="8496" y="17176"/>
                    <a:pt x="8496" y="17176"/>
                    <a:pt x="8496" y="17176"/>
                  </a:cubicBezTo>
                  <a:cubicBezTo>
                    <a:pt x="8496" y="17176"/>
                    <a:pt x="8035" y="17592"/>
                    <a:pt x="8035" y="17800"/>
                  </a:cubicBezTo>
                  <a:cubicBezTo>
                    <a:pt x="8035" y="18009"/>
                    <a:pt x="8150" y="18529"/>
                    <a:pt x="8150" y="18529"/>
                  </a:cubicBezTo>
                  <a:cubicBezTo>
                    <a:pt x="7661" y="18685"/>
                    <a:pt x="7661" y="18685"/>
                    <a:pt x="7661" y="18685"/>
                  </a:cubicBezTo>
                  <a:cubicBezTo>
                    <a:pt x="7574" y="18373"/>
                    <a:pt x="7603" y="18113"/>
                    <a:pt x="7603" y="17957"/>
                  </a:cubicBezTo>
                  <a:cubicBezTo>
                    <a:pt x="7574" y="18217"/>
                    <a:pt x="7574" y="19102"/>
                    <a:pt x="8093" y="19258"/>
                  </a:cubicBezTo>
                  <a:cubicBezTo>
                    <a:pt x="8698" y="19414"/>
                    <a:pt x="8582" y="18685"/>
                    <a:pt x="8928" y="18737"/>
                  </a:cubicBezTo>
                  <a:cubicBezTo>
                    <a:pt x="9187" y="18789"/>
                    <a:pt x="9302" y="18581"/>
                    <a:pt x="9331" y="18477"/>
                  </a:cubicBezTo>
                  <a:cubicBezTo>
                    <a:pt x="9331" y="18373"/>
                    <a:pt x="9302" y="18373"/>
                    <a:pt x="9302" y="18373"/>
                  </a:cubicBezTo>
                  <a:cubicBezTo>
                    <a:pt x="9302" y="18373"/>
                    <a:pt x="9792" y="18009"/>
                    <a:pt x="10022" y="17696"/>
                  </a:cubicBezTo>
                  <a:cubicBezTo>
                    <a:pt x="10282" y="17384"/>
                    <a:pt x="10656" y="16135"/>
                    <a:pt x="10656" y="16135"/>
                  </a:cubicBezTo>
                  <a:cubicBezTo>
                    <a:pt x="11261" y="15667"/>
                    <a:pt x="11261" y="15667"/>
                    <a:pt x="11261" y="15667"/>
                  </a:cubicBezTo>
                  <a:cubicBezTo>
                    <a:pt x="11520" y="15094"/>
                    <a:pt x="11520" y="15094"/>
                    <a:pt x="11520" y="15094"/>
                  </a:cubicBezTo>
                  <a:cubicBezTo>
                    <a:pt x="11837" y="15354"/>
                    <a:pt x="11837" y="15354"/>
                    <a:pt x="11837" y="15354"/>
                  </a:cubicBezTo>
                  <a:cubicBezTo>
                    <a:pt x="11837" y="15354"/>
                    <a:pt x="12470" y="15562"/>
                    <a:pt x="12557" y="15562"/>
                  </a:cubicBezTo>
                  <a:cubicBezTo>
                    <a:pt x="12643" y="15562"/>
                    <a:pt x="12874" y="15250"/>
                    <a:pt x="12874" y="15250"/>
                  </a:cubicBezTo>
                  <a:cubicBezTo>
                    <a:pt x="12528" y="16083"/>
                    <a:pt x="12528" y="16083"/>
                    <a:pt x="12528" y="16083"/>
                  </a:cubicBezTo>
                  <a:cubicBezTo>
                    <a:pt x="12528" y="16083"/>
                    <a:pt x="12010" y="15771"/>
                    <a:pt x="12096" y="16135"/>
                  </a:cubicBezTo>
                  <a:cubicBezTo>
                    <a:pt x="12182" y="16499"/>
                    <a:pt x="12758" y="16760"/>
                    <a:pt x="12758" y="16760"/>
                  </a:cubicBezTo>
                  <a:cubicBezTo>
                    <a:pt x="13680" y="16812"/>
                    <a:pt x="13680" y="16812"/>
                    <a:pt x="13680" y="16812"/>
                  </a:cubicBezTo>
                  <a:cubicBezTo>
                    <a:pt x="14054" y="16864"/>
                    <a:pt x="14054" y="16864"/>
                    <a:pt x="14054" y="16864"/>
                  </a:cubicBezTo>
                  <a:cubicBezTo>
                    <a:pt x="14256" y="17436"/>
                    <a:pt x="14256" y="17436"/>
                    <a:pt x="14256" y="17436"/>
                  </a:cubicBezTo>
                  <a:cubicBezTo>
                    <a:pt x="14256" y="17436"/>
                    <a:pt x="12931" y="18789"/>
                    <a:pt x="13018" y="18946"/>
                  </a:cubicBezTo>
                  <a:cubicBezTo>
                    <a:pt x="13104" y="19102"/>
                    <a:pt x="14314" y="19154"/>
                    <a:pt x="14371" y="19830"/>
                  </a:cubicBezTo>
                  <a:cubicBezTo>
                    <a:pt x="14429" y="20559"/>
                    <a:pt x="14083" y="21288"/>
                    <a:pt x="14227" y="21392"/>
                  </a:cubicBezTo>
                  <a:cubicBezTo>
                    <a:pt x="14400" y="21496"/>
                    <a:pt x="15005" y="21600"/>
                    <a:pt x="15005" y="21600"/>
                  </a:cubicBezTo>
                  <a:cubicBezTo>
                    <a:pt x="15005" y="21600"/>
                    <a:pt x="15408" y="20611"/>
                    <a:pt x="15610" y="20611"/>
                  </a:cubicBezTo>
                  <a:cubicBezTo>
                    <a:pt x="15840" y="20611"/>
                    <a:pt x="15926" y="20923"/>
                    <a:pt x="16214" y="20611"/>
                  </a:cubicBezTo>
                  <a:cubicBezTo>
                    <a:pt x="16502" y="20299"/>
                    <a:pt x="16445" y="19674"/>
                    <a:pt x="16646" y="19622"/>
                  </a:cubicBezTo>
                  <a:cubicBezTo>
                    <a:pt x="16848" y="19570"/>
                    <a:pt x="17021" y="20039"/>
                    <a:pt x="17021" y="20039"/>
                  </a:cubicBezTo>
                  <a:cubicBezTo>
                    <a:pt x="17683" y="19830"/>
                    <a:pt x="17683" y="19830"/>
                    <a:pt x="17683" y="19830"/>
                  </a:cubicBezTo>
                  <a:cubicBezTo>
                    <a:pt x="17741" y="19258"/>
                    <a:pt x="17741" y="19258"/>
                    <a:pt x="17741" y="19258"/>
                  </a:cubicBezTo>
                  <a:cubicBezTo>
                    <a:pt x="17914" y="18789"/>
                    <a:pt x="17914" y="18789"/>
                    <a:pt x="17914" y="18789"/>
                  </a:cubicBezTo>
                  <a:cubicBezTo>
                    <a:pt x="17914" y="18789"/>
                    <a:pt x="17510" y="18477"/>
                    <a:pt x="17338" y="18789"/>
                  </a:cubicBezTo>
                  <a:cubicBezTo>
                    <a:pt x="17165" y="19102"/>
                    <a:pt x="16474" y="19154"/>
                    <a:pt x="16474" y="19154"/>
                  </a:cubicBezTo>
                  <a:cubicBezTo>
                    <a:pt x="16474" y="19154"/>
                    <a:pt x="15955" y="18841"/>
                    <a:pt x="15926" y="18321"/>
                  </a:cubicBezTo>
                  <a:cubicBezTo>
                    <a:pt x="15898" y="17800"/>
                    <a:pt x="15552" y="17853"/>
                    <a:pt x="15552" y="17853"/>
                  </a:cubicBezTo>
                  <a:cubicBezTo>
                    <a:pt x="15206" y="17176"/>
                    <a:pt x="15206" y="17176"/>
                    <a:pt x="15206" y="17176"/>
                  </a:cubicBezTo>
                  <a:cubicBezTo>
                    <a:pt x="14486" y="17072"/>
                    <a:pt x="14486" y="17072"/>
                    <a:pt x="14486" y="17072"/>
                  </a:cubicBezTo>
                  <a:cubicBezTo>
                    <a:pt x="14285" y="16655"/>
                    <a:pt x="14285" y="16655"/>
                    <a:pt x="14285" y="16655"/>
                  </a:cubicBezTo>
                  <a:cubicBezTo>
                    <a:pt x="14746" y="16603"/>
                    <a:pt x="14746" y="16603"/>
                    <a:pt x="14746" y="16603"/>
                  </a:cubicBezTo>
                  <a:cubicBezTo>
                    <a:pt x="14746" y="16603"/>
                    <a:pt x="15293" y="16812"/>
                    <a:pt x="15466" y="16760"/>
                  </a:cubicBezTo>
                  <a:cubicBezTo>
                    <a:pt x="15667" y="16655"/>
                    <a:pt x="16099" y="16031"/>
                    <a:pt x="16099" y="16031"/>
                  </a:cubicBezTo>
                  <a:cubicBezTo>
                    <a:pt x="16272" y="16291"/>
                    <a:pt x="16272" y="16291"/>
                    <a:pt x="16272" y="16291"/>
                  </a:cubicBezTo>
                  <a:cubicBezTo>
                    <a:pt x="16272" y="16291"/>
                    <a:pt x="16675" y="15614"/>
                    <a:pt x="16934" y="15458"/>
                  </a:cubicBezTo>
                  <a:cubicBezTo>
                    <a:pt x="17222" y="15302"/>
                    <a:pt x="17971" y="15250"/>
                    <a:pt x="17971" y="15250"/>
                  </a:cubicBezTo>
                  <a:cubicBezTo>
                    <a:pt x="18778" y="14105"/>
                    <a:pt x="18778" y="14105"/>
                    <a:pt x="18778" y="14105"/>
                  </a:cubicBezTo>
                  <a:cubicBezTo>
                    <a:pt x="18778" y="14105"/>
                    <a:pt x="19210" y="14469"/>
                    <a:pt x="19555" y="14209"/>
                  </a:cubicBezTo>
                  <a:cubicBezTo>
                    <a:pt x="19469" y="12908"/>
                    <a:pt x="19469" y="12908"/>
                    <a:pt x="19469" y="12908"/>
                  </a:cubicBezTo>
                  <a:cubicBezTo>
                    <a:pt x="19469" y="12908"/>
                    <a:pt x="19843" y="12908"/>
                    <a:pt x="19930" y="12700"/>
                  </a:cubicBezTo>
                  <a:cubicBezTo>
                    <a:pt x="20016" y="12492"/>
                    <a:pt x="20246" y="12023"/>
                    <a:pt x="20246" y="12023"/>
                  </a:cubicBezTo>
                  <a:cubicBezTo>
                    <a:pt x="20246" y="12023"/>
                    <a:pt x="20909" y="12127"/>
                    <a:pt x="21254" y="11919"/>
                  </a:cubicBezTo>
                  <a:cubicBezTo>
                    <a:pt x="21600" y="11711"/>
                    <a:pt x="21370" y="11034"/>
                    <a:pt x="21341" y="10722"/>
                  </a:cubicBezTo>
                  <a:cubicBezTo>
                    <a:pt x="21312" y="10410"/>
                    <a:pt x="20966" y="9993"/>
                    <a:pt x="20938" y="9837"/>
                  </a:cubicBezTo>
                  <a:cubicBezTo>
                    <a:pt x="20909" y="9681"/>
                    <a:pt x="21398" y="9785"/>
                    <a:pt x="21427" y="9473"/>
                  </a:cubicBezTo>
                  <a:cubicBezTo>
                    <a:pt x="21456" y="9160"/>
                    <a:pt x="20966" y="9004"/>
                    <a:pt x="20966" y="9004"/>
                  </a:cubicBezTo>
                  <a:cubicBezTo>
                    <a:pt x="21370" y="8640"/>
                    <a:pt x="21370" y="8640"/>
                    <a:pt x="21370" y="8640"/>
                  </a:cubicBezTo>
                  <a:cubicBezTo>
                    <a:pt x="21370" y="8640"/>
                    <a:pt x="21341" y="8276"/>
                    <a:pt x="21312" y="7755"/>
                  </a:cubicBezTo>
                  <a:cubicBezTo>
                    <a:pt x="21283" y="7235"/>
                    <a:pt x="20794" y="7547"/>
                    <a:pt x="20794" y="7547"/>
                  </a:cubicBezTo>
                  <a:cubicBezTo>
                    <a:pt x="20419" y="7079"/>
                    <a:pt x="20419" y="7079"/>
                    <a:pt x="20419" y="7079"/>
                  </a:cubicBezTo>
                  <a:cubicBezTo>
                    <a:pt x="20419" y="7079"/>
                    <a:pt x="20362" y="6766"/>
                    <a:pt x="20160" y="6662"/>
                  </a:cubicBezTo>
                  <a:cubicBezTo>
                    <a:pt x="19958" y="6558"/>
                    <a:pt x="19555" y="6662"/>
                    <a:pt x="19555" y="6662"/>
                  </a:cubicBezTo>
                  <a:cubicBezTo>
                    <a:pt x="19555" y="6662"/>
                    <a:pt x="19181" y="6194"/>
                    <a:pt x="19066" y="6194"/>
                  </a:cubicBezTo>
                  <a:cubicBezTo>
                    <a:pt x="18950" y="6194"/>
                    <a:pt x="18605" y="6506"/>
                    <a:pt x="18605" y="6506"/>
                  </a:cubicBezTo>
                  <a:cubicBezTo>
                    <a:pt x="18605" y="6506"/>
                    <a:pt x="18518" y="6246"/>
                    <a:pt x="18346" y="6038"/>
                  </a:cubicBezTo>
                  <a:cubicBezTo>
                    <a:pt x="18173" y="5829"/>
                    <a:pt x="18115" y="5257"/>
                    <a:pt x="17856" y="5205"/>
                  </a:cubicBezTo>
                  <a:cubicBezTo>
                    <a:pt x="17597" y="5153"/>
                    <a:pt x="17712" y="5673"/>
                    <a:pt x="17712" y="5673"/>
                  </a:cubicBezTo>
                  <a:cubicBezTo>
                    <a:pt x="17712" y="5673"/>
                    <a:pt x="17453" y="5361"/>
                    <a:pt x="17136" y="5413"/>
                  </a:cubicBezTo>
                  <a:cubicBezTo>
                    <a:pt x="16819" y="5465"/>
                    <a:pt x="16877" y="5725"/>
                    <a:pt x="16646" y="5517"/>
                  </a:cubicBezTo>
                  <a:cubicBezTo>
                    <a:pt x="16416" y="5309"/>
                    <a:pt x="16186" y="5101"/>
                    <a:pt x="16186" y="5101"/>
                  </a:cubicBezTo>
                  <a:cubicBezTo>
                    <a:pt x="15667" y="5309"/>
                    <a:pt x="15667" y="5309"/>
                    <a:pt x="15667" y="5309"/>
                  </a:cubicBezTo>
                  <a:cubicBezTo>
                    <a:pt x="15552" y="5153"/>
                    <a:pt x="15552" y="5153"/>
                    <a:pt x="15552" y="5153"/>
                  </a:cubicBezTo>
                  <a:cubicBezTo>
                    <a:pt x="15350" y="3643"/>
                    <a:pt x="15350" y="3643"/>
                    <a:pt x="15350" y="3643"/>
                  </a:cubicBezTo>
                  <a:cubicBezTo>
                    <a:pt x="14544" y="3019"/>
                    <a:pt x="14544" y="3019"/>
                    <a:pt x="14544" y="3019"/>
                  </a:cubicBezTo>
                  <a:cubicBezTo>
                    <a:pt x="13882" y="2915"/>
                    <a:pt x="13882" y="2915"/>
                    <a:pt x="13882" y="2915"/>
                  </a:cubicBezTo>
                  <a:cubicBezTo>
                    <a:pt x="13853" y="2342"/>
                    <a:pt x="13853" y="2342"/>
                    <a:pt x="13853" y="2342"/>
                  </a:cubicBezTo>
                  <a:cubicBezTo>
                    <a:pt x="13709" y="1718"/>
                    <a:pt x="13709" y="1718"/>
                    <a:pt x="13709" y="1718"/>
                  </a:cubicBezTo>
                  <a:cubicBezTo>
                    <a:pt x="13709" y="1718"/>
                    <a:pt x="13939" y="1666"/>
                    <a:pt x="13997" y="1353"/>
                  </a:cubicBezTo>
                  <a:cubicBezTo>
                    <a:pt x="14054" y="1041"/>
                    <a:pt x="13450" y="729"/>
                    <a:pt x="13450" y="729"/>
                  </a:cubicBezTo>
                  <a:cubicBezTo>
                    <a:pt x="13277" y="0"/>
                    <a:pt x="13277" y="0"/>
                    <a:pt x="13277" y="0"/>
                  </a:cubicBezTo>
                  <a:cubicBezTo>
                    <a:pt x="12413" y="52"/>
                    <a:pt x="12413" y="52"/>
                    <a:pt x="12413" y="52"/>
                  </a:cubicBezTo>
                  <a:cubicBezTo>
                    <a:pt x="12096" y="312"/>
                    <a:pt x="12096" y="312"/>
                    <a:pt x="12096" y="312"/>
                  </a:cubicBezTo>
                  <a:cubicBezTo>
                    <a:pt x="11578" y="156"/>
                    <a:pt x="11578" y="156"/>
                    <a:pt x="11578" y="156"/>
                  </a:cubicBezTo>
                  <a:cubicBezTo>
                    <a:pt x="11578" y="156"/>
                    <a:pt x="11693" y="625"/>
                    <a:pt x="11462" y="833"/>
                  </a:cubicBezTo>
                  <a:cubicBezTo>
                    <a:pt x="11232" y="1041"/>
                    <a:pt x="10253" y="625"/>
                    <a:pt x="10051" y="625"/>
                  </a:cubicBezTo>
                  <a:cubicBezTo>
                    <a:pt x="9850" y="625"/>
                    <a:pt x="9389" y="1926"/>
                    <a:pt x="9389" y="1926"/>
                  </a:cubicBezTo>
                  <a:cubicBezTo>
                    <a:pt x="9389" y="1926"/>
                    <a:pt x="9677" y="2602"/>
                    <a:pt x="9418" y="2759"/>
                  </a:cubicBezTo>
                  <a:cubicBezTo>
                    <a:pt x="9158" y="2915"/>
                    <a:pt x="8755" y="2446"/>
                    <a:pt x="8755" y="2446"/>
                  </a:cubicBezTo>
                  <a:cubicBezTo>
                    <a:pt x="8755" y="2446"/>
                    <a:pt x="8438" y="2602"/>
                    <a:pt x="8208" y="2654"/>
                  </a:cubicBezTo>
                  <a:cubicBezTo>
                    <a:pt x="7978" y="2707"/>
                    <a:pt x="8208" y="2082"/>
                    <a:pt x="7862" y="2030"/>
                  </a:cubicBezTo>
                  <a:cubicBezTo>
                    <a:pt x="7517" y="1978"/>
                    <a:pt x="7546" y="2498"/>
                    <a:pt x="7546" y="2498"/>
                  </a:cubicBezTo>
                  <a:cubicBezTo>
                    <a:pt x="7258" y="2082"/>
                    <a:pt x="7258" y="2082"/>
                    <a:pt x="7258" y="2082"/>
                  </a:cubicBezTo>
                  <a:cubicBezTo>
                    <a:pt x="7114" y="2394"/>
                    <a:pt x="7114" y="2394"/>
                    <a:pt x="7114" y="2394"/>
                  </a:cubicBezTo>
                  <a:cubicBezTo>
                    <a:pt x="6941" y="2134"/>
                    <a:pt x="6941" y="2134"/>
                    <a:pt x="6941" y="2134"/>
                  </a:cubicBezTo>
                  <a:cubicBezTo>
                    <a:pt x="6653" y="2238"/>
                    <a:pt x="6653" y="2238"/>
                    <a:pt x="6653" y="2238"/>
                  </a:cubicBezTo>
                  <a:cubicBezTo>
                    <a:pt x="6451" y="1978"/>
                    <a:pt x="6451" y="1978"/>
                    <a:pt x="6451" y="1978"/>
                  </a:cubicBezTo>
                  <a:cubicBezTo>
                    <a:pt x="6307" y="2342"/>
                    <a:pt x="6307" y="2342"/>
                    <a:pt x="6307" y="2342"/>
                  </a:cubicBezTo>
                  <a:cubicBezTo>
                    <a:pt x="5962" y="1926"/>
                    <a:pt x="5962" y="1926"/>
                    <a:pt x="5962" y="1926"/>
                  </a:cubicBezTo>
                  <a:cubicBezTo>
                    <a:pt x="5818" y="2082"/>
                    <a:pt x="5818" y="2082"/>
                    <a:pt x="5818" y="2082"/>
                  </a:cubicBezTo>
                  <a:cubicBezTo>
                    <a:pt x="5501" y="1613"/>
                    <a:pt x="5501" y="1613"/>
                    <a:pt x="5501" y="1613"/>
                  </a:cubicBezTo>
                  <a:cubicBezTo>
                    <a:pt x="4954" y="1457"/>
                    <a:pt x="4954" y="1457"/>
                    <a:pt x="4954" y="1457"/>
                  </a:cubicBezTo>
                  <a:cubicBezTo>
                    <a:pt x="4954" y="1457"/>
                    <a:pt x="4810" y="1457"/>
                    <a:pt x="4522" y="1457"/>
                  </a:cubicBezTo>
                  <a:cubicBezTo>
                    <a:pt x="4234" y="1457"/>
                    <a:pt x="4234" y="1041"/>
                    <a:pt x="4234" y="1041"/>
                  </a:cubicBezTo>
                  <a:cubicBezTo>
                    <a:pt x="4234" y="1041"/>
                    <a:pt x="3456" y="989"/>
                    <a:pt x="3370" y="1041"/>
                  </a:cubicBezTo>
                  <a:cubicBezTo>
                    <a:pt x="3283" y="1093"/>
                    <a:pt x="2966" y="1405"/>
                    <a:pt x="2966" y="1405"/>
                  </a:cubicBezTo>
                  <a:cubicBezTo>
                    <a:pt x="2218" y="1405"/>
                    <a:pt x="2218" y="1405"/>
                    <a:pt x="2218" y="1405"/>
                  </a:cubicBezTo>
                  <a:cubicBezTo>
                    <a:pt x="2218" y="1405"/>
                    <a:pt x="2189" y="1926"/>
                    <a:pt x="1958" y="2186"/>
                  </a:cubicBezTo>
                  <a:cubicBezTo>
                    <a:pt x="1728" y="2446"/>
                    <a:pt x="1354" y="2082"/>
                    <a:pt x="1354" y="2082"/>
                  </a:cubicBezTo>
                  <a:cubicBezTo>
                    <a:pt x="1411" y="2759"/>
                    <a:pt x="1411" y="2759"/>
                    <a:pt x="1411" y="2759"/>
                  </a:cubicBezTo>
                  <a:cubicBezTo>
                    <a:pt x="1411" y="2759"/>
                    <a:pt x="1642" y="2863"/>
                    <a:pt x="1728" y="3331"/>
                  </a:cubicBezTo>
                  <a:cubicBezTo>
                    <a:pt x="1814" y="3800"/>
                    <a:pt x="2160" y="3956"/>
                    <a:pt x="2160" y="3956"/>
                  </a:cubicBezTo>
                  <a:cubicBezTo>
                    <a:pt x="1958" y="4372"/>
                    <a:pt x="1958" y="4372"/>
                    <a:pt x="1958" y="4372"/>
                  </a:cubicBezTo>
                  <a:cubicBezTo>
                    <a:pt x="1958" y="4372"/>
                    <a:pt x="2131" y="4788"/>
                    <a:pt x="2189" y="5049"/>
                  </a:cubicBezTo>
                  <a:cubicBezTo>
                    <a:pt x="2246" y="5309"/>
                    <a:pt x="1670" y="5361"/>
                    <a:pt x="1670" y="5361"/>
                  </a:cubicBezTo>
                  <a:cubicBezTo>
                    <a:pt x="662" y="7183"/>
                    <a:pt x="662" y="7183"/>
                    <a:pt x="662" y="7183"/>
                  </a:cubicBezTo>
                  <a:cubicBezTo>
                    <a:pt x="662" y="7183"/>
                    <a:pt x="662" y="7703"/>
                    <a:pt x="634" y="8224"/>
                  </a:cubicBezTo>
                  <a:cubicBezTo>
                    <a:pt x="605" y="8744"/>
                    <a:pt x="864" y="9056"/>
                    <a:pt x="864" y="9056"/>
                  </a:cubicBezTo>
                  <a:cubicBezTo>
                    <a:pt x="403" y="9004"/>
                    <a:pt x="403" y="9004"/>
                    <a:pt x="403" y="9004"/>
                  </a:cubicBezTo>
                  <a:cubicBezTo>
                    <a:pt x="403" y="9004"/>
                    <a:pt x="374" y="9369"/>
                    <a:pt x="317" y="9681"/>
                  </a:cubicBezTo>
                  <a:cubicBezTo>
                    <a:pt x="259" y="9993"/>
                    <a:pt x="29" y="10097"/>
                    <a:pt x="29" y="10097"/>
                  </a:cubicBezTo>
                  <a:cubicBezTo>
                    <a:pt x="0" y="10514"/>
                    <a:pt x="0" y="10514"/>
                    <a:pt x="0" y="10514"/>
                  </a:cubicBezTo>
                  <a:cubicBezTo>
                    <a:pt x="230" y="10618"/>
                    <a:pt x="288" y="11138"/>
                    <a:pt x="461" y="11190"/>
                  </a:cubicBezTo>
                  <a:close/>
                </a:path>
              </a:pathLst>
            </a:custGeom>
            <a:solidFill>
              <a:srgbClr val="D9D9D9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1828800">
                <a:defRPr sz="800">
                  <a:latin typeface="Arial"/>
                  <a:ea typeface="Arial"/>
                  <a:cs typeface="Arial"/>
                  <a:sym typeface="Arial"/>
                </a:defRPr>
              </a:pPr>
              <a:endParaRPr sz="160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Freeform 502">
              <a:extLst>
                <a:ext uri="{FF2B5EF4-FFF2-40B4-BE49-F238E27FC236}">
                  <a16:creationId xmlns:a16="http://schemas.microsoft.com/office/drawing/2014/main" id="{1D69EFA5-41E1-45AD-9BC3-1BA77E0910C7}"/>
                </a:ext>
              </a:extLst>
            </p:cNvPr>
            <p:cNvSpPr/>
            <p:nvPr/>
          </p:nvSpPr>
          <p:spPr>
            <a:xfrm>
              <a:off x="2833802" y="1748132"/>
              <a:ext cx="783263" cy="3905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3" h="21394" extrusionOk="0">
                  <a:moveTo>
                    <a:pt x="1034" y="17885"/>
                  </a:moveTo>
                  <a:cubicBezTo>
                    <a:pt x="1147" y="18230"/>
                    <a:pt x="977" y="19440"/>
                    <a:pt x="977" y="19440"/>
                  </a:cubicBezTo>
                  <a:cubicBezTo>
                    <a:pt x="1147" y="20218"/>
                    <a:pt x="1147" y="20218"/>
                    <a:pt x="1147" y="20218"/>
                  </a:cubicBezTo>
                  <a:cubicBezTo>
                    <a:pt x="1373" y="20390"/>
                    <a:pt x="1882" y="20736"/>
                    <a:pt x="2278" y="20390"/>
                  </a:cubicBezTo>
                  <a:cubicBezTo>
                    <a:pt x="2730" y="19958"/>
                    <a:pt x="2787" y="19094"/>
                    <a:pt x="2787" y="19094"/>
                  </a:cubicBezTo>
                  <a:cubicBezTo>
                    <a:pt x="4257" y="19094"/>
                    <a:pt x="4257" y="19094"/>
                    <a:pt x="4257" y="19094"/>
                  </a:cubicBezTo>
                  <a:cubicBezTo>
                    <a:pt x="4257" y="19094"/>
                    <a:pt x="4879" y="18576"/>
                    <a:pt x="5049" y="18490"/>
                  </a:cubicBezTo>
                  <a:cubicBezTo>
                    <a:pt x="5218" y="18403"/>
                    <a:pt x="6745" y="18490"/>
                    <a:pt x="6745" y="18490"/>
                  </a:cubicBezTo>
                  <a:cubicBezTo>
                    <a:pt x="6745" y="18490"/>
                    <a:pt x="6745" y="19181"/>
                    <a:pt x="7310" y="19181"/>
                  </a:cubicBezTo>
                  <a:cubicBezTo>
                    <a:pt x="7876" y="19181"/>
                    <a:pt x="8158" y="19181"/>
                    <a:pt x="8158" y="19181"/>
                  </a:cubicBezTo>
                  <a:cubicBezTo>
                    <a:pt x="9233" y="19440"/>
                    <a:pt x="9233" y="19440"/>
                    <a:pt x="9233" y="19440"/>
                  </a:cubicBezTo>
                  <a:cubicBezTo>
                    <a:pt x="9855" y="20218"/>
                    <a:pt x="9855" y="20218"/>
                    <a:pt x="9855" y="20218"/>
                  </a:cubicBezTo>
                  <a:cubicBezTo>
                    <a:pt x="10138" y="19958"/>
                    <a:pt x="10138" y="19958"/>
                    <a:pt x="10138" y="19958"/>
                  </a:cubicBezTo>
                  <a:cubicBezTo>
                    <a:pt x="10816" y="20650"/>
                    <a:pt x="10816" y="20650"/>
                    <a:pt x="10816" y="20650"/>
                  </a:cubicBezTo>
                  <a:cubicBezTo>
                    <a:pt x="11099" y="20045"/>
                    <a:pt x="11099" y="20045"/>
                    <a:pt x="11099" y="20045"/>
                  </a:cubicBezTo>
                  <a:cubicBezTo>
                    <a:pt x="11495" y="20477"/>
                    <a:pt x="11495" y="20477"/>
                    <a:pt x="11495" y="20477"/>
                  </a:cubicBezTo>
                  <a:cubicBezTo>
                    <a:pt x="12060" y="20304"/>
                    <a:pt x="12060" y="20304"/>
                    <a:pt x="12060" y="20304"/>
                  </a:cubicBezTo>
                  <a:cubicBezTo>
                    <a:pt x="12399" y="20736"/>
                    <a:pt x="12399" y="20736"/>
                    <a:pt x="12399" y="20736"/>
                  </a:cubicBezTo>
                  <a:cubicBezTo>
                    <a:pt x="12682" y="20218"/>
                    <a:pt x="12682" y="20218"/>
                    <a:pt x="12682" y="20218"/>
                  </a:cubicBezTo>
                  <a:cubicBezTo>
                    <a:pt x="13248" y="20909"/>
                    <a:pt x="13248" y="20909"/>
                    <a:pt x="13248" y="20909"/>
                  </a:cubicBezTo>
                  <a:cubicBezTo>
                    <a:pt x="13248" y="20909"/>
                    <a:pt x="13191" y="20045"/>
                    <a:pt x="13869" y="20131"/>
                  </a:cubicBezTo>
                  <a:cubicBezTo>
                    <a:pt x="14548" y="20218"/>
                    <a:pt x="14096" y="21254"/>
                    <a:pt x="14548" y="21168"/>
                  </a:cubicBezTo>
                  <a:cubicBezTo>
                    <a:pt x="15000" y="21082"/>
                    <a:pt x="15622" y="20822"/>
                    <a:pt x="15622" y="20822"/>
                  </a:cubicBezTo>
                  <a:cubicBezTo>
                    <a:pt x="15622" y="20822"/>
                    <a:pt x="16414" y="21600"/>
                    <a:pt x="16923" y="21341"/>
                  </a:cubicBezTo>
                  <a:cubicBezTo>
                    <a:pt x="17432" y="21082"/>
                    <a:pt x="16866" y="19958"/>
                    <a:pt x="16866" y="19958"/>
                  </a:cubicBezTo>
                  <a:cubicBezTo>
                    <a:pt x="16866" y="19958"/>
                    <a:pt x="17771" y="17798"/>
                    <a:pt x="18167" y="17798"/>
                  </a:cubicBezTo>
                  <a:cubicBezTo>
                    <a:pt x="18337" y="17798"/>
                    <a:pt x="18902" y="17971"/>
                    <a:pt x="19524" y="18058"/>
                  </a:cubicBezTo>
                  <a:cubicBezTo>
                    <a:pt x="19467" y="17366"/>
                    <a:pt x="19467" y="16502"/>
                    <a:pt x="19354" y="16502"/>
                  </a:cubicBezTo>
                  <a:cubicBezTo>
                    <a:pt x="19185" y="16416"/>
                    <a:pt x="19185" y="15206"/>
                    <a:pt x="19185" y="15206"/>
                  </a:cubicBezTo>
                  <a:cubicBezTo>
                    <a:pt x="19185" y="15206"/>
                    <a:pt x="17658" y="13306"/>
                    <a:pt x="18450" y="13046"/>
                  </a:cubicBezTo>
                  <a:cubicBezTo>
                    <a:pt x="19241" y="12787"/>
                    <a:pt x="19354" y="13306"/>
                    <a:pt x="19354" y="13306"/>
                  </a:cubicBezTo>
                  <a:cubicBezTo>
                    <a:pt x="19354" y="13306"/>
                    <a:pt x="20089" y="13997"/>
                    <a:pt x="20542" y="13392"/>
                  </a:cubicBezTo>
                  <a:cubicBezTo>
                    <a:pt x="20994" y="12787"/>
                    <a:pt x="21503" y="12010"/>
                    <a:pt x="21503" y="12010"/>
                  </a:cubicBezTo>
                  <a:cubicBezTo>
                    <a:pt x="20711" y="11318"/>
                    <a:pt x="20711" y="11318"/>
                    <a:pt x="20711" y="11318"/>
                  </a:cubicBezTo>
                  <a:cubicBezTo>
                    <a:pt x="20711" y="11318"/>
                    <a:pt x="21164" y="10541"/>
                    <a:pt x="20429" y="10282"/>
                  </a:cubicBezTo>
                  <a:cubicBezTo>
                    <a:pt x="19694" y="10022"/>
                    <a:pt x="19128" y="10195"/>
                    <a:pt x="19128" y="10195"/>
                  </a:cubicBezTo>
                  <a:cubicBezTo>
                    <a:pt x="19015" y="8899"/>
                    <a:pt x="19015" y="8899"/>
                    <a:pt x="19015" y="8899"/>
                  </a:cubicBezTo>
                  <a:cubicBezTo>
                    <a:pt x="17884" y="8294"/>
                    <a:pt x="17884" y="8294"/>
                    <a:pt x="17884" y="8294"/>
                  </a:cubicBezTo>
                  <a:cubicBezTo>
                    <a:pt x="17884" y="8294"/>
                    <a:pt x="17715" y="6480"/>
                    <a:pt x="17262" y="6307"/>
                  </a:cubicBezTo>
                  <a:cubicBezTo>
                    <a:pt x="16810" y="6134"/>
                    <a:pt x="16527" y="5702"/>
                    <a:pt x="16527" y="5702"/>
                  </a:cubicBezTo>
                  <a:cubicBezTo>
                    <a:pt x="16753" y="4666"/>
                    <a:pt x="16753" y="4666"/>
                    <a:pt x="16753" y="4666"/>
                  </a:cubicBezTo>
                  <a:cubicBezTo>
                    <a:pt x="16301" y="3802"/>
                    <a:pt x="16301" y="3802"/>
                    <a:pt x="16301" y="3802"/>
                  </a:cubicBezTo>
                  <a:cubicBezTo>
                    <a:pt x="16301" y="3802"/>
                    <a:pt x="17093" y="2592"/>
                    <a:pt x="16471" y="2160"/>
                  </a:cubicBezTo>
                  <a:cubicBezTo>
                    <a:pt x="15849" y="1728"/>
                    <a:pt x="14605" y="778"/>
                    <a:pt x="14605" y="778"/>
                  </a:cubicBezTo>
                  <a:cubicBezTo>
                    <a:pt x="13361" y="1814"/>
                    <a:pt x="13361" y="1814"/>
                    <a:pt x="13361" y="1814"/>
                  </a:cubicBezTo>
                  <a:cubicBezTo>
                    <a:pt x="13248" y="950"/>
                    <a:pt x="13248" y="950"/>
                    <a:pt x="13248" y="950"/>
                  </a:cubicBezTo>
                  <a:cubicBezTo>
                    <a:pt x="11777" y="432"/>
                    <a:pt x="11777" y="432"/>
                    <a:pt x="11777" y="432"/>
                  </a:cubicBezTo>
                  <a:cubicBezTo>
                    <a:pt x="11438" y="950"/>
                    <a:pt x="11438" y="950"/>
                    <a:pt x="11438" y="950"/>
                  </a:cubicBezTo>
                  <a:cubicBezTo>
                    <a:pt x="11438" y="950"/>
                    <a:pt x="11382" y="346"/>
                    <a:pt x="10929" y="259"/>
                  </a:cubicBezTo>
                  <a:cubicBezTo>
                    <a:pt x="10477" y="173"/>
                    <a:pt x="9855" y="0"/>
                    <a:pt x="9855" y="0"/>
                  </a:cubicBezTo>
                  <a:cubicBezTo>
                    <a:pt x="9855" y="0"/>
                    <a:pt x="9063" y="1382"/>
                    <a:pt x="9063" y="1123"/>
                  </a:cubicBezTo>
                  <a:cubicBezTo>
                    <a:pt x="9063" y="864"/>
                    <a:pt x="8780" y="1642"/>
                    <a:pt x="8780" y="1642"/>
                  </a:cubicBezTo>
                  <a:cubicBezTo>
                    <a:pt x="8780" y="1642"/>
                    <a:pt x="8158" y="1123"/>
                    <a:pt x="7876" y="1123"/>
                  </a:cubicBezTo>
                  <a:cubicBezTo>
                    <a:pt x="7593" y="1123"/>
                    <a:pt x="6745" y="2246"/>
                    <a:pt x="6632" y="2678"/>
                  </a:cubicBezTo>
                  <a:cubicBezTo>
                    <a:pt x="6519" y="3110"/>
                    <a:pt x="7423" y="3974"/>
                    <a:pt x="7423" y="3974"/>
                  </a:cubicBezTo>
                  <a:cubicBezTo>
                    <a:pt x="7423" y="3974"/>
                    <a:pt x="7028" y="4493"/>
                    <a:pt x="6688" y="4493"/>
                  </a:cubicBezTo>
                  <a:cubicBezTo>
                    <a:pt x="6349" y="4493"/>
                    <a:pt x="5953" y="4061"/>
                    <a:pt x="5953" y="4061"/>
                  </a:cubicBezTo>
                  <a:cubicBezTo>
                    <a:pt x="6179" y="5184"/>
                    <a:pt x="6179" y="5184"/>
                    <a:pt x="6179" y="5184"/>
                  </a:cubicBezTo>
                  <a:cubicBezTo>
                    <a:pt x="6179" y="5184"/>
                    <a:pt x="5444" y="4752"/>
                    <a:pt x="5331" y="5357"/>
                  </a:cubicBezTo>
                  <a:cubicBezTo>
                    <a:pt x="5218" y="5962"/>
                    <a:pt x="5444" y="6653"/>
                    <a:pt x="5444" y="6653"/>
                  </a:cubicBezTo>
                  <a:cubicBezTo>
                    <a:pt x="5444" y="6653"/>
                    <a:pt x="4766" y="6566"/>
                    <a:pt x="5049" y="7258"/>
                  </a:cubicBezTo>
                  <a:cubicBezTo>
                    <a:pt x="5331" y="7949"/>
                    <a:pt x="5727" y="8899"/>
                    <a:pt x="5331" y="8986"/>
                  </a:cubicBezTo>
                  <a:cubicBezTo>
                    <a:pt x="4935" y="9072"/>
                    <a:pt x="5557" y="8294"/>
                    <a:pt x="4992" y="8294"/>
                  </a:cubicBezTo>
                  <a:cubicBezTo>
                    <a:pt x="4427" y="8294"/>
                    <a:pt x="3974" y="8899"/>
                    <a:pt x="3974" y="8899"/>
                  </a:cubicBezTo>
                  <a:cubicBezTo>
                    <a:pt x="3748" y="9590"/>
                    <a:pt x="3748" y="9590"/>
                    <a:pt x="3748" y="9590"/>
                  </a:cubicBezTo>
                  <a:cubicBezTo>
                    <a:pt x="3296" y="8899"/>
                    <a:pt x="3296" y="8899"/>
                    <a:pt x="3296" y="8899"/>
                  </a:cubicBezTo>
                  <a:cubicBezTo>
                    <a:pt x="3183" y="9763"/>
                    <a:pt x="3183" y="9763"/>
                    <a:pt x="3183" y="9763"/>
                  </a:cubicBezTo>
                  <a:cubicBezTo>
                    <a:pt x="2165" y="9763"/>
                    <a:pt x="2165" y="9763"/>
                    <a:pt x="2165" y="9763"/>
                  </a:cubicBezTo>
                  <a:cubicBezTo>
                    <a:pt x="2165" y="9763"/>
                    <a:pt x="2052" y="9245"/>
                    <a:pt x="1599" y="9331"/>
                  </a:cubicBezTo>
                  <a:cubicBezTo>
                    <a:pt x="1147" y="9418"/>
                    <a:pt x="242" y="9763"/>
                    <a:pt x="242" y="9763"/>
                  </a:cubicBezTo>
                  <a:cubicBezTo>
                    <a:pt x="242" y="9763"/>
                    <a:pt x="695" y="10886"/>
                    <a:pt x="695" y="11318"/>
                  </a:cubicBezTo>
                  <a:cubicBezTo>
                    <a:pt x="695" y="11750"/>
                    <a:pt x="1317" y="12528"/>
                    <a:pt x="1317" y="12528"/>
                  </a:cubicBezTo>
                  <a:cubicBezTo>
                    <a:pt x="1317" y="12528"/>
                    <a:pt x="1769" y="13565"/>
                    <a:pt x="1656" y="13910"/>
                  </a:cubicBezTo>
                  <a:cubicBezTo>
                    <a:pt x="1543" y="14256"/>
                    <a:pt x="1430" y="14947"/>
                    <a:pt x="1430" y="14947"/>
                  </a:cubicBezTo>
                  <a:cubicBezTo>
                    <a:pt x="638" y="15379"/>
                    <a:pt x="638" y="15379"/>
                    <a:pt x="638" y="15379"/>
                  </a:cubicBezTo>
                  <a:cubicBezTo>
                    <a:pt x="638" y="15379"/>
                    <a:pt x="751" y="16416"/>
                    <a:pt x="582" y="16416"/>
                  </a:cubicBezTo>
                  <a:cubicBezTo>
                    <a:pt x="412" y="16416"/>
                    <a:pt x="-97" y="16243"/>
                    <a:pt x="16" y="16762"/>
                  </a:cubicBezTo>
                  <a:cubicBezTo>
                    <a:pt x="129" y="17280"/>
                    <a:pt x="921" y="17539"/>
                    <a:pt x="1034" y="17885"/>
                  </a:cubicBezTo>
                  <a:close/>
                </a:path>
              </a:pathLst>
            </a:custGeom>
            <a:solidFill>
              <a:srgbClr val="D9D9D9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1828800">
                <a:defRPr sz="800" b="1">
                  <a:latin typeface="Arial"/>
                  <a:ea typeface="Arial"/>
                  <a:cs typeface="Arial"/>
                  <a:sym typeface="Arial"/>
                </a:defRPr>
              </a:pPr>
              <a:endParaRPr sz="1600" b="1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Freeform 503">
              <a:extLst>
                <a:ext uri="{FF2B5EF4-FFF2-40B4-BE49-F238E27FC236}">
                  <a16:creationId xmlns:a16="http://schemas.microsoft.com/office/drawing/2014/main" id="{DF43DF0B-125A-4554-8BB2-0EC4E1752CD6}"/>
                </a:ext>
              </a:extLst>
            </p:cNvPr>
            <p:cNvSpPr/>
            <p:nvPr/>
          </p:nvSpPr>
          <p:spPr>
            <a:xfrm>
              <a:off x="2623562" y="1592086"/>
              <a:ext cx="586894" cy="1900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69" extrusionOk="0">
                  <a:moveTo>
                    <a:pt x="378" y="16703"/>
                  </a:moveTo>
                  <a:cubicBezTo>
                    <a:pt x="604" y="16352"/>
                    <a:pt x="906" y="16001"/>
                    <a:pt x="1359" y="15825"/>
                  </a:cubicBezTo>
                  <a:cubicBezTo>
                    <a:pt x="2870" y="15298"/>
                    <a:pt x="3399" y="15298"/>
                    <a:pt x="3852" y="14771"/>
                  </a:cubicBezTo>
                  <a:cubicBezTo>
                    <a:pt x="4305" y="14245"/>
                    <a:pt x="4456" y="13893"/>
                    <a:pt x="4909" y="14245"/>
                  </a:cubicBezTo>
                  <a:cubicBezTo>
                    <a:pt x="5362" y="14596"/>
                    <a:pt x="5891" y="15474"/>
                    <a:pt x="5891" y="15474"/>
                  </a:cubicBezTo>
                  <a:cubicBezTo>
                    <a:pt x="5891" y="15474"/>
                    <a:pt x="6269" y="15298"/>
                    <a:pt x="6495" y="15123"/>
                  </a:cubicBezTo>
                  <a:cubicBezTo>
                    <a:pt x="6722" y="14947"/>
                    <a:pt x="8232" y="16176"/>
                    <a:pt x="8232" y="16176"/>
                  </a:cubicBezTo>
                  <a:cubicBezTo>
                    <a:pt x="8232" y="16176"/>
                    <a:pt x="8534" y="15298"/>
                    <a:pt x="8912" y="15298"/>
                  </a:cubicBezTo>
                  <a:cubicBezTo>
                    <a:pt x="9290" y="15298"/>
                    <a:pt x="9441" y="16001"/>
                    <a:pt x="10045" y="16001"/>
                  </a:cubicBezTo>
                  <a:cubicBezTo>
                    <a:pt x="10649" y="16001"/>
                    <a:pt x="10876" y="14596"/>
                    <a:pt x="11329" y="14596"/>
                  </a:cubicBezTo>
                  <a:cubicBezTo>
                    <a:pt x="11782" y="14596"/>
                    <a:pt x="12235" y="16879"/>
                    <a:pt x="12235" y="16879"/>
                  </a:cubicBezTo>
                  <a:cubicBezTo>
                    <a:pt x="12235" y="16879"/>
                    <a:pt x="13821" y="17054"/>
                    <a:pt x="14274" y="17406"/>
                  </a:cubicBezTo>
                  <a:cubicBezTo>
                    <a:pt x="14727" y="17757"/>
                    <a:pt x="15105" y="19162"/>
                    <a:pt x="15105" y="19162"/>
                  </a:cubicBezTo>
                  <a:cubicBezTo>
                    <a:pt x="16238" y="20567"/>
                    <a:pt x="16238" y="20567"/>
                    <a:pt x="16238" y="20567"/>
                  </a:cubicBezTo>
                  <a:cubicBezTo>
                    <a:pt x="17144" y="21269"/>
                    <a:pt x="17144" y="21269"/>
                    <a:pt x="17144" y="21269"/>
                  </a:cubicBezTo>
                  <a:cubicBezTo>
                    <a:pt x="17597" y="20391"/>
                    <a:pt x="18126" y="19513"/>
                    <a:pt x="18352" y="19513"/>
                  </a:cubicBezTo>
                  <a:cubicBezTo>
                    <a:pt x="18730" y="19513"/>
                    <a:pt x="19561" y="20567"/>
                    <a:pt x="19561" y="20567"/>
                  </a:cubicBezTo>
                  <a:cubicBezTo>
                    <a:pt x="19561" y="20567"/>
                    <a:pt x="19938" y="18986"/>
                    <a:pt x="19938" y="19513"/>
                  </a:cubicBezTo>
                  <a:cubicBezTo>
                    <a:pt x="19938" y="20040"/>
                    <a:pt x="20996" y="17230"/>
                    <a:pt x="20996" y="17230"/>
                  </a:cubicBezTo>
                  <a:cubicBezTo>
                    <a:pt x="20996" y="17230"/>
                    <a:pt x="21298" y="17406"/>
                    <a:pt x="21600" y="17406"/>
                  </a:cubicBezTo>
                  <a:cubicBezTo>
                    <a:pt x="21600" y="16703"/>
                    <a:pt x="21600" y="14947"/>
                    <a:pt x="21147" y="14069"/>
                  </a:cubicBezTo>
                  <a:cubicBezTo>
                    <a:pt x="20618" y="13015"/>
                    <a:pt x="20241" y="11084"/>
                    <a:pt x="20241" y="11084"/>
                  </a:cubicBezTo>
                  <a:cubicBezTo>
                    <a:pt x="19259" y="10381"/>
                    <a:pt x="19259" y="10381"/>
                    <a:pt x="19259" y="10381"/>
                  </a:cubicBezTo>
                  <a:cubicBezTo>
                    <a:pt x="19334" y="8801"/>
                    <a:pt x="19334" y="8801"/>
                    <a:pt x="19334" y="8801"/>
                  </a:cubicBezTo>
                  <a:cubicBezTo>
                    <a:pt x="19334" y="8801"/>
                    <a:pt x="20316" y="8449"/>
                    <a:pt x="20241" y="7571"/>
                  </a:cubicBezTo>
                  <a:cubicBezTo>
                    <a:pt x="20165" y="6693"/>
                    <a:pt x="18579" y="4937"/>
                    <a:pt x="18579" y="4937"/>
                  </a:cubicBezTo>
                  <a:cubicBezTo>
                    <a:pt x="17975" y="5113"/>
                    <a:pt x="17975" y="5113"/>
                    <a:pt x="17975" y="5113"/>
                  </a:cubicBezTo>
                  <a:cubicBezTo>
                    <a:pt x="17975" y="5113"/>
                    <a:pt x="17220" y="4410"/>
                    <a:pt x="16993" y="4235"/>
                  </a:cubicBezTo>
                  <a:cubicBezTo>
                    <a:pt x="16766" y="4059"/>
                    <a:pt x="16615" y="5289"/>
                    <a:pt x="16162" y="5289"/>
                  </a:cubicBezTo>
                  <a:cubicBezTo>
                    <a:pt x="15709" y="5289"/>
                    <a:pt x="15483" y="4762"/>
                    <a:pt x="14652" y="3181"/>
                  </a:cubicBezTo>
                  <a:cubicBezTo>
                    <a:pt x="13821" y="1601"/>
                    <a:pt x="13670" y="723"/>
                    <a:pt x="12537" y="196"/>
                  </a:cubicBezTo>
                  <a:cubicBezTo>
                    <a:pt x="11404" y="-331"/>
                    <a:pt x="10951" y="371"/>
                    <a:pt x="10951" y="371"/>
                  </a:cubicBezTo>
                  <a:cubicBezTo>
                    <a:pt x="9365" y="1425"/>
                    <a:pt x="9365" y="1425"/>
                    <a:pt x="9365" y="1425"/>
                  </a:cubicBezTo>
                  <a:cubicBezTo>
                    <a:pt x="9063" y="1425"/>
                    <a:pt x="9063" y="1425"/>
                    <a:pt x="9063" y="1425"/>
                  </a:cubicBezTo>
                  <a:cubicBezTo>
                    <a:pt x="8987" y="1776"/>
                    <a:pt x="8987" y="1776"/>
                    <a:pt x="8987" y="1776"/>
                  </a:cubicBezTo>
                  <a:cubicBezTo>
                    <a:pt x="8987" y="1776"/>
                    <a:pt x="10271" y="9328"/>
                    <a:pt x="9290" y="9328"/>
                  </a:cubicBezTo>
                  <a:cubicBezTo>
                    <a:pt x="8308" y="9328"/>
                    <a:pt x="6495" y="8801"/>
                    <a:pt x="6495" y="8801"/>
                  </a:cubicBezTo>
                  <a:cubicBezTo>
                    <a:pt x="5966" y="6167"/>
                    <a:pt x="5966" y="6167"/>
                    <a:pt x="5966" y="6167"/>
                  </a:cubicBezTo>
                  <a:cubicBezTo>
                    <a:pt x="4229" y="2830"/>
                    <a:pt x="4229" y="2830"/>
                    <a:pt x="4229" y="2830"/>
                  </a:cubicBezTo>
                  <a:cubicBezTo>
                    <a:pt x="4229" y="2830"/>
                    <a:pt x="1813" y="3708"/>
                    <a:pt x="1586" y="4937"/>
                  </a:cubicBezTo>
                  <a:cubicBezTo>
                    <a:pt x="1359" y="6167"/>
                    <a:pt x="1208" y="7747"/>
                    <a:pt x="1208" y="7747"/>
                  </a:cubicBezTo>
                  <a:cubicBezTo>
                    <a:pt x="1208" y="7747"/>
                    <a:pt x="0" y="10908"/>
                    <a:pt x="0" y="11786"/>
                  </a:cubicBezTo>
                  <a:cubicBezTo>
                    <a:pt x="0" y="12664"/>
                    <a:pt x="453" y="17932"/>
                    <a:pt x="453" y="17932"/>
                  </a:cubicBezTo>
                  <a:cubicBezTo>
                    <a:pt x="453" y="17932"/>
                    <a:pt x="378" y="17406"/>
                    <a:pt x="378" y="16703"/>
                  </a:cubicBezTo>
                  <a:close/>
                </a:path>
              </a:pathLst>
            </a:custGeom>
            <a:solidFill>
              <a:srgbClr val="D9D9D9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1828800">
                <a:defRPr sz="800">
                  <a:latin typeface="Arial"/>
                  <a:ea typeface="Arial"/>
                  <a:cs typeface="Arial"/>
                  <a:sym typeface="Arial"/>
                </a:defRPr>
              </a:pPr>
              <a:endParaRPr sz="160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Freeform 550">
              <a:extLst>
                <a:ext uri="{FF2B5EF4-FFF2-40B4-BE49-F238E27FC236}">
                  <a16:creationId xmlns:a16="http://schemas.microsoft.com/office/drawing/2014/main" id="{0EDEB8B2-2152-4007-B3F7-1C4AAA010282}"/>
                </a:ext>
              </a:extLst>
            </p:cNvPr>
            <p:cNvSpPr/>
            <p:nvPr/>
          </p:nvSpPr>
          <p:spPr>
            <a:xfrm>
              <a:off x="1841697" y="757366"/>
              <a:ext cx="944513" cy="10507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7" extrusionOk="0">
                  <a:moveTo>
                    <a:pt x="21224" y="4424"/>
                  </a:moveTo>
                  <a:cubicBezTo>
                    <a:pt x="21224" y="4424"/>
                    <a:pt x="20518" y="4099"/>
                    <a:pt x="20424" y="3839"/>
                  </a:cubicBezTo>
                  <a:cubicBezTo>
                    <a:pt x="20329" y="3578"/>
                    <a:pt x="20941" y="3090"/>
                    <a:pt x="20941" y="3090"/>
                  </a:cubicBezTo>
                  <a:cubicBezTo>
                    <a:pt x="20141" y="2765"/>
                    <a:pt x="20141" y="2765"/>
                    <a:pt x="20141" y="2765"/>
                  </a:cubicBezTo>
                  <a:cubicBezTo>
                    <a:pt x="20329" y="2342"/>
                    <a:pt x="20329" y="2342"/>
                    <a:pt x="20329" y="2342"/>
                  </a:cubicBezTo>
                  <a:cubicBezTo>
                    <a:pt x="19953" y="2180"/>
                    <a:pt x="19953" y="2180"/>
                    <a:pt x="19953" y="2180"/>
                  </a:cubicBezTo>
                  <a:cubicBezTo>
                    <a:pt x="19953" y="2180"/>
                    <a:pt x="20188" y="1724"/>
                    <a:pt x="20235" y="1561"/>
                  </a:cubicBezTo>
                  <a:cubicBezTo>
                    <a:pt x="20282" y="1399"/>
                    <a:pt x="19435" y="1236"/>
                    <a:pt x="19435" y="1236"/>
                  </a:cubicBezTo>
                  <a:cubicBezTo>
                    <a:pt x="18400" y="846"/>
                    <a:pt x="18400" y="846"/>
                    <a:pt x="18400" y="846"/>
                  </a:cubicBezTo>
                  <a:cubicBezTo>
                    <a:pt x="17365" y="813"/>
                    <a:pt x="17365" y="813"/>
                    <a:pt x="17365" y="813"/>
                  </a:cubicBezTo>
                  <a:cubicBezTo>
                    <a:pt x="16988" y="553"/>
                    <a:pt x="16988" y="553"/>
                    <a:pt x="16988" y="553"/>
                  </a:cubicBezTo>
                  <a:cubicBezTo>
                    <a:pt x="16988" y="553"/>
                    <a:pt x="16376" y="423"/>
                    <a:pt x="15906" y="293"/>
                  </a:cubicBezTo>
                  <a:cubicBezTo>
                    <a:pt x="15624" y="228"/>
                    <a:pt x="15388" y="98"/>
                    <a:pt x="15247" y="33"/>
                  </a:cubicBezTo>
                  <a:cubicBezTo>
                    <a:pt x="14306" y="0"/>
                    <a:pt x="14306" y="0"/>
                    <a:pt x="14306" y="0"/>
                  </a:cubicBezTo>
                  <a:cubicBezTo>
                    <a:pt x="14353" y="455"/>
                    <a:pt x="14353" y="455"/>
                    <a:pt x="14353" y="455"/>
                  </a:cubicBezTo>
                  <a:cubicBezTo>
                    <a:pt x="14353" y="455"/>
                    <a:pt x="14024" y="358"/>
                    <a:pt x="14024" y="520"/>
                  </a:cubicBezTo>
                  <a:cubicBezTo>
                    <a:pt x="14024" y="683"/>
                    <a:pt x="14635" y="878"/>
                    <a:pt x="14259" y="943"/>
                  </a:cubicBezTo>
                  <a:cubicBezTo>
                    <a:pt x="13882" y="1008"/>
                    <a:pt x="13365" y="813"/>
                    <a:pt x="13365" y="813"/>
                  </a:cubicBezTo>
                  <a:cubicBezTo>
                    <a:pt x="12941" y="813"/>
                    <a:pt x="12941" y="813"/>
                    <a:pt x="12941" y="813"/>
                  </a:cubicBezTo>
                  <a:cubicBezTo>
                    <a:pt x="12329" y="683"/>
                    <a:pt x="12329" y="683"/>
                    <a:pt x="12329" y="683"/>
                  </a:cubicBezTo>
                  <a:cubicBezTo>
                    <a:pt x="11435" y="813"/>
                    <a:pt x="11435" y="813"/>
                    <a:pt x="11435" y="813"/>
                  </a:cubicBezTo>
                  <a:cubicBezTo>
                    <a:pt x="11435" y="813"/>
                    <a:pt x="11435" y="390"/>
                    <a:pt x="11059" y="586"/>
                  </a:cubicBezTo>
                  <a:cubicBezTo>
                    <a:pt x="10682" y="781"/>
                    <a:pt x="11153" y="1139"/>
                    <a:pt x="11012" y="1301"/>
                  </a:cubicBezTo>
                  <a:cubicBezTo>
                    <a:pt x="10871" y="1464"/>
                    <a:pt x="10165" y="1464"/>
                    <a:pt x="10165" y="1464"/>
                  </a:cubicBezTo>
                  <a:cubicBezTo>
                    <a:pt x="8941" y="1594"/>
                    <a:pt x="8941" y="1594"/>
                    <a:pt x="8941" y="1594"/>
                  </a:cubicBezTo>
                  <a:cubicBezTo>
                    <a:pt x="8518" y="1919"/>
                    <a:pt x="8518" y="1919"/>
                    <a:pt x="8518" y="1919"/>
                  </a:cubicBezTo>
                  <a:cubicBezTo>
                    <a:pt x="8518" y="1919"/>
                    <a:pt x="7718" y="2180"/>
                    <a:pt x="7765" y="2310"/>
                  </a:cubicBezTo>
                  <a:cubicBezTo>
                    <a:pt x="7812" y="2440"/>
                    <a:pt x="8329" y="2700"/>
                    <a:pt x="8329" y="2700"/>
                  </a:cubicBezTo>
                  <a:cubicBezTo>
                    <a:pt x="8094" y="3025"/>
                    <a:pt x="8094" y="3025"/>
                    <a:pt x="8094" y="3025"/>
                  </a:cubicBezTo>
                  <a:cubicBezTo>
                    <a:pt x="8094" y="3025"/>
                    <a:pt x="7859" y="3058"/>
                    <a:pt x="7576" y="3220"/>
                  </a:cubicBezTo>
                  <a:cubicBezTo>
                    <a:pt x="7294" y="3383"/>
                    <a:pt x="7200" y="3611"/>
                    <a:pt x="7200" y="3611"/>
                  </a:cubicBezTo>
                  <a:cubicBezTo>
                    <a:pt x="6541" y="3643"/>
                    <a:pt x="6541" y="3643"/>
                    <a:pt x="6541" y="3643"/>
                  </a:cubicBezTo>
                  <a:cubicBezTo>
                    <a:pt x="6541" y="3643"/>
                    <a:pt x="7200" y="4099"/>
                    <a:pt x="6871" y="4164"/>
                  </a:cubicBezTo>
                  <a:cubicBezTo>
                    <a:pt x="6541" y="4229"/>
                    <a:pt x="6118" y="4392"/>
                    <a:pt x="6118" y="4392"/>
                  </a:cubicBezTo>
                  <a:cubicBezTo>
                    <a:pt x="5459" y="4164"/>
                    <a:pt x="5459" y="4164"/>
                    <a:pt x="5459" y="4164"/>
                  </a:cubicBezTo>
                  <a:cubicBezTo>
                    <a:pt x="5553" y="4684"/>
                    <a:pt x="5553" y="4684"/>
                    <a:pt x="5553" y="4684"/>
                  </a:cubicBezTo>
                  <a:cubicBezTo>
                    <a:pt x="5412" y="4847"/>
                    <a:pt x="5412" y="4847"/>
                    <a:pt x="5412" y="4847"/>
                  </a:cubicBezTo>
                  <a:cubicBezTo>
                    <a:pt x="5224" y="5790"/>
                    <a:pt x="5224" y="5790"/>
                    <a:pt x="5224" y="5790"/>
                  </a:cubicBezTo>
                  <a:cubicBezTo>
                    <a:pt x="5224" y="5790"/>
                    <a:pt x="4753" y="6181"/>
                    <a:pt x="4518" y="6311"/>
                  </a:cubicBezTo>
                  <a:cubicBezTo>
                    <a:pt x="4282" y="6441"/>
                    <a:pt x="3859" y="6636"/>
                    <a:pt x="3859" y="6636"/>
                  </a:cubicBezTo>
                  <a:cubicBezTo>
                    <a:pt x="3859" y="6636"/>
                    <a:pt x="4847" y="6961"/>
                    <a:pt x="4659" y="7254"/>
                  </a:cubicBezTo>
                  <a:cubicBezTo>
                    <a:pt x="4471" y="7547"/>
                    <a:pt x="3200" y="7384"/>
                    <a:pt x="3200" y="7384"/>
                  </a:cubicBezTo>
                  <a:cubicBezTo>
                    <a:pt x="3200" y="7384"/>
                    <a:pt x="2494" y="7775"/>
                    <a:pt x="2165" y="7937"/>
                  </a:cubicBezTo>
                  <a:cubicBezTo>
                    <a:pt x="1835" y="8100"/>
                    <a:pt x="1553" y="8263"/>
                    <a:pt x="1553" y="8263"/>
                  </a:cubicBezTo>
                  <a:cubicBezTo>
                    <a:pt x="1318" y="8458"/>
                    <a:pt x="1318" y="8458"/>
                    <a:pt x="1318" y="8458"/>
                  </a:cubicBezTo>
                  <a:cubicBezTo>
                    <a:pt x="1318" y="8458"/>
                    <a:pt x="1035" y="8620"/>
                    <a:pt x="1035" y="8718"/>
                  </a:cubicBezTo>
                  <a:cubicBezTo>
                    <a:pt x="1035" y="8816"/>
                    <a:pt x="1882" y="8816"/>
                    <a:pt x="1600" y="9011"/>
                  </a:cubicBezTo>
                  <a:cubicBezTo>
                    <a:pt x="1318" y="9206"/>
                    <a:pt x="894" y="9271"/>
                    <a:pt x="988" y="9434"/>
                  </a:cubicBezTo>
                  <a:cubicBezTo>
                    <a:pt x="1082" y="9596"/>
                    <a:pt x="1365" y="9857"/>
                    <a:pt x="1365" y="9857"/>
                  </a:cubicBezTo>
                  <a:cubicBezTo>
                    <a:pt x="1365" y="9857"/>
                    <a:pt x="1882" y="10084"/>
                    <a:pt x="1835" y="10247"/>
                  </a:cubicBezTo>
                  <a:cubicBezTo>
                    <a:pt x="1788" y="10410"/>
                    <a:pt x="1506" y="10637"/>
                    <a:pt x="1553" y="10865"/>
                  </a:cubicBezTo>
                  <a:cubicBezTo>
                    <a:pt x="1600" y="11093"/>
                    <a:pt x="1976" y="11320"/>
                    <a:pt x="1976" y="11320"/>
                  </a:cubicBezTo>
                  <a:cubicBezTo>
                    <a:pt x="1976" y="11320"/>
                    <a:pt x="2871" y="11516"/>
                    <a:pt x="2776" y="11743"/>
                  </a:cubicBezTo>
                  <a:cubicBezTo>
                    <a:pt x="2682" y="11971"/>
                    <a:pt x="2353" y="12166"/>
                    <a:pt x="2353" y="12166"/>
                  </a:cubicBezTo>
                  <a:cubicBezTo>
                    <a:pt x="1647" y="12264"/>
                    <a:pt x="1647" y="12264"/>
                    <a:pt x="1647" y="12264"/>
                  </a:cubicBezTo>
                  <a:cubicBezTo>
                    <a:pt x="1647" y="12264"/>
                    <a:pt x="1929" y="12817"/>
                    <a:pt x="2071" y="12914"/>
                  </a:cubicBezTo>
                  <a:cubicBezTo>
                    <a:pt x="2212" y="13012"/>
                    <a:pt x="2400" y="13305"/>
                    <a:pt x="2400" y="13305"/>
                  </a:cubicBezTo>
                  <a:cubicBezTo>
                    <a:pt x="2071" y="13305"/>
                    <a:pt x="2071" y="13305"/>
                    <a:pt x="2071" y="13305"/>
                  </a:cubicBezTo>
                  <a:cubicBezTo>
                    <a:pt x="2071" y="13858"/>
                    <a:pt x="2071" y="13858"/>
                    <a:pt x="2071" y="13858"/>
                  </a:cubicBezTo>
                  <a:cubicBezTo>
                    <a:pt x="2071" y="13858"/>
                    <a:pt x="1929" y="14020"/>
                    <a:pt x="1694" y="14020"/>
                  </a:cubicBezTo>
                  <a:cubicBezTo>
                    <a:pt x="1459" y="14020"/>
                    <a:pt x="800" y="13825"/>
                    <a:pt x="894" y="14020"/>
                  </a:cubicBezTo>
                  <a:cubicBezTo>
                    <a:pt x="988" y="14216"/>
                    <a:pt x="988" y="14346"/>
                    <a:pt x="988" y="14346"/>
                  </a:cubicBezTo>
                  <a:cubicBezTo>
                    <a:pt x="988" y="14346"/>
                    <a:pt x="565" y="14443"/>
                    <a:pt x="706" y="14704"/>
                  </a:cubicBezTo>
                  <a:cubicBezTo>
                    <a:pt x="847" y="14964"/>
                    <a:pt x="1129" y="14996"/>
                    <a:pt x="1035" y="15159"/>
                  </a:cubicBezTo>
                  <a:cubicBezTo>
                    <a:pt x="941" y="15322"/>
                    <a:pt x="659" y="15680"/>
                    <a:pt x="659" y="15680"/>
                  </a:cubicBezTo>
                  <a:cubicBezTo>
                    <a:pt x="0" y="15257"/>
                    <a:pt x="0" y="15257"/>
                    <a:pt x="0" y="15257"/>
                  </a:cubicBezTo>
                  <a:cubicBezTo>
                    <a:pt x="94" y="16590"/>
                    <a:pt x="94" y="16590"/>
                    <a:pt x="94" y="16590"/>
                  </a:cubicBezTo>
                  <a:cubicBezTo>
                    <a:pt x="94" y="16590"/>
                    <a:pt x="753" y="16233"/>
                    <a:pt x="1082" y="16623"/>
                  </a:cubicBezTo>
                  <a:cubicBezTo>
                    <a:pt x="1412" y="17013"/>
                    <a:pt x="894" y="16753"/>
                    <a:pt x="894" y="16753"/>
                  </a:cubicBezTo>
                  <a:cubicBezTo>
                    <a:pt x="894" y="16753"/>
                    <a:pt x="659" y="17859"/>
                    <a:pt x="847" y="17989"/>
                  </a:cubicBezTo>
                  <a:cubicBezTo>
                    <a:pt x="1035" y="18119"/>
                    <a:pt x="1600" y="18282"/>
                    <a:pt x="1600" y="18282"/>
                  </a:cubicBezTo>
                  <a:cubicBezTo>
                    <a:pt x="1600" y="18282"/>
                    <a:pt x="2024" y="18835"/>
                    <a:pt x="2306" y="19063"/>
                  </a:cubicBezTo>
                  <a:cubicBezTo>
                    <a:pt x="2588" y="19290"/>
                    <a:pt x="3106" y="19420"/>
                    <a:pt x="3106" y="19420"/>
                  </a:cubicBezTo>
                  <a:cubicBezTo>
                    <a:pt x="3059" y="19681"/>
                    <a:pt x="3059" y="19681"/>
                    <a:pt x="3059" y="19681"/>
                  </a:cubicBezTo>
                  <a:cubicBezTo>
                    <a:pt x="2494" y="19746"/>
                    <a:pt x="2494" y="19746"/>
                    <a:pt x="2494" y="19746"/>
                  </a:cubicBezTo>
                  <a:cubicBezTo>
                    <a:pt x="2494" y="19746"/>
                    <a:pt x="2400" y="20006"/>
                    <a:pt x="2447" y="20201"/>
                  </a:cubicBezTo>
                  <a:cubicBezTo>
                    <a:pt x="2494" y="20396"/>
                    <a:pt x="3200" y="20819"/>
                    <a:pt x="3200" y="20819"/>
                  </a:cubicBezTo>
                  <a:cubicBezTo>
                    <a:pt x="3200" y="20819"/>
                    <a:pt x="3012" y="21242"/>
                    <a:pt x="3247" y="21340"/>
                  </a:cubicBezTo>
                  <a:cubicBezTo>
                    <a:pt x="3482" y="21437"/>
                    <a:pt x="4424" y="21372"/>
                    <a:pt x="4424" y="21372"/>
                  </a:cubicBezTo>
                  <a:cubicBezTo>
                    <a:pt x="4424" y="21372"/>
                    <a:pt x="5741" y="21600"/>
                    <a:pt x="5694" y="21307"/>
                  </a:cubicBezTo>
                  <a:cubicBezTo>
                    <a:pt x="5647" y="21014"/>
                    <a:pt x="5647" y="20527"/>
                    <a:pt x="5647" y="20527"/>
                  </a:cubicBezTo>
                  <a:cubicBezTo>
                    <a:pt x="6212" y="20331"/>
                    <a:pt x="6212" y="20331"/>
                    <a:pt x="6212" y="20331"/>
                  </a:cubicBezTo>
                  <a:cubicBezTo>
                    <a:pt x="6259" y="20006"/>
                    <a:pt x="6259" y="20006"/>
                    <a:pt x="6259" y="20006"/>
                  </a:cubicBezTo>
                  <a:cubicBezTo>
                    <a:pt x="8282" y="20104"/>
                    <a:pt x="8282" y="20104"/>
                    <a:pt x="8282" y="20104"/>
                  </a:cubicBezTo>
                  <a:cubicBezTo>
                    <a:pt x="8706" y="20266"/>
                    <a:pt x="8706" y="20266"/>
                    <a:pt x="8706" y="20266"/>
                  </a:cubicBezTo>
                  <a:cubicBezTo>
                    <a:pt x="9365" y="18900"/>
                    <a:pt x="9365" y="18900"/>
                    <a:pt x="9365" y="18900"/>
                  </a:cubicBezTo>
                  <a:cubicBezTo>
                    <a:pt x="9365" y="18900"/>
                    <a:pt x="9788" y="18054"/>
                    <a:pt x="9694" y="17859"/>
                  </a:cubicBezTo>
                  <a:cubicBezTo>
                    <a:pt x="9600" y="17664"/>
                    <a:pt x="9318" y="17306"/>
                    <a:pt x="9318" y="17306"/>
                  </a:cubicBezTo>
                  <a:cubicBezTo>
                    <a:pt x="9318" y="17306"/>
                    <a:pt x="10306" y="17208"/>
                    <a:pt x="10212" y="16851"/>
                  </a:cubicBezTo>
                  <a:cubicBezTo>
                    <a:pt x="10118" y="16493"/>
                    <a:pt x="9224" y="16493"/>
                    <a:pt x="9224" y="16493"/>
                  </a:cubicBezTo>
                  <a:cubicBezTo>
                    <a:pt x="9835" y="16330"/>
                    <a:pt x="9835" y="16330"/>
                    <a:pt x="9835" y="16330"/>
                  </a:cubicBezTo>
                  <a:cubicBezTo>
                    <a:pt x="9412" y="16200"/>
                    <a:pt x="9412" y="16200"/>
                    <a:pt x="9412" y="16200"/>
                  </a:cubicBezTo>
                  <a:cubicBezTo>
                    <a:pt x="9412" y="16200"/>
                    <a:pt x="11012" y="16265"/>
                    <a:pt x="11153" y="15907"/>
                  </a:cubicBezTo>
                  <a:cubicBezTo>
                    <a:pt x="11294" y="15549"/>
                    <a:pt x="11529" y="15354"/>
                    <a:pt x="11529" y="15354"/>
                  </a:cubicBezTo>
                  <a:cubicBezTo>
                    <a:pt x="11529" y="15354"/>
                    <a:pt x="12047" y="15940"/>
                    <a:pt x="12518" y="15549"/>
                  </a:cubicBezTo>
                  <a:cubicBezTo>
                    <a:pt x="12988" y="15159"/>
                    <a:pt x="12706" y="14834"/>
                    <a:pt x="12706" y="14834"/>
                  </a:cubicBezTo>
                  <a:cubicBezTo>
                    <a:pt x="12706" y="14834"/>
                    <a:pt x="13976" y="14671"/>
                    <a:pt x="13647" y="14216"/>
                  </a:cubicBezTo>
                  <a:cubicBezTo>
                    <a:pt x="13318" y="13760"/>
                    <a:pt x="12753" y="13663"/>
                    <a:pt x="12753" y="13663"/>
                  </a:cubicBezTo>
                  <a:cubicBezTo>
                    <a:pt x="12753" y="13305"/>
                    <a:pt x="12753" y="13305"/>
                    <a:pt x="12753" y="13305"/>
                  </a:cubicBezTo>
                  <a:cubicBezTo>
                    <a:pt x="11624" y="12980"/>
                    <a:pt x="11624" y="12980"/>
                    <a:pt x="11624" y="12980"/>
                  </a:cubicBezTo>
                  <a:cubicBezTo>
                    <a:pt x="11624" y="12980"/>
                    <a:pt x="11106" y="13207"/>
                    <a:pt x="10729" y="12980"/>
                  </a:cubicBezTo>
                  <a:cubicBezTo>
                    <a:pt x="10353" y="12752"/>
                    <a:pt x="10212" y="11386"/>
                    <a:pt x="10212" y="11386"/>
                  </a:cubicBezTo>
                  <a:cubicBezTo>
                    <a:pt x="10212" y="11386"/>
                    <a:pt x="10729" y="11060"/>
                    <a:pt x="10776" y="10702"/>
                  </a:cubicBezTo>
                  <a:cubicBezTo>
                    <a:pt x="10824" y="10345"/>
                    <a:pt x="10306" y="10019"/>
                    <a:pt x="10306" y="10019"/>
                  </a:cubicBezTo>
                  <a:cubicBezTo>
                    <a:pt x="10306" y="10019"/>
                    <a:pt x="10965" y="10117"/>
                    <a:pt x="11153" y="9857"/>
                  </a:cubicBezTo>
                  <a:cubicBezTo>
                    <a:pt x="11341" y="9596"/>
                    <a:pt x="10918" y="9206"/>
                    <a:pt x="10918" y="9206"/>
                  </a:cubicBezTo>
                  <a:cubicBezTo>
                    <a:pt x="10918" y="9206"/>
                    <a:pt x="11718" y="9499"/>
                    <a:pt x="11953" y="9336"/>
                  </a:cubicBezTo>
                  <a:cubicBezTo>
                    <a:pt x="12188" y="9173"/>
                    <a:pt x="12753" y="8783"/>
                    <a:pt x="12753" y="8783"/>
                  </a:cubicBezTo>
                  <a:cubicBezTo>
                    <a:pt x="13694" y="8881"/>
                    <a:pt x="13694" y="8881"/>
                    <a:pt x="13694" y="8881"/>
                  </a:cubicBezTo>
                  <a:cubicBezTo>
                    <a:pt x="14071" y="8393"/>
                    <a:pt x="14071" y="8393"/>
                    <a:pt x="14071" y="8393"/>
                  </a:cubicBezTo>
                  <a:cubicBezTo>
                    <a:pt x="14071" y="8393"/>
                    <a:pt x="15529" y="8425"/>
                    <a:pt x="16000" y="8100"/>
                  </a:cubicBezTo>
                  <a:cubicBezTo>
                    <a:pt x="16471" y="7775"/>
                    <a:pt x="17129" y="6929"/>
                    <a:pt x="17129" y="6929"/>
                  </a:cubicBezTo>
                  <a:cubicBezTo>
                    <a:pt x="16565" y="6441"/>
                    <a:pt x="16565" y="6441"/>
                    <a:pt x="16565" y="6441"/>
                  </a:cubicBezTo>
                  <a:cubicBezTo>
                    <a:pt x="17506" y="5693"/>
                    <a:pt x="17506" y="5693"/>
                    <a:pt x="17506" y="5693"/>
                  </a:cubicBezTo>
                  <a:cubicBezTo>
                    <a:pt x="16988" y="5270"/>
                    <a:pt x="16988" y="5270"/>
                    <a:pt x="16988" y="5270"/>
                  </a:cubicBezTo>
                  <a:cubicBezTo>
                    <a:pt x="18165" y="5075"/>
                    <a:pt x="18165" y="5075"/>
                    <a:pt x="18165" y="5075"/>
                  </a:cubicBezTo>
                  <a:cubicBezTo>
                    <a:pt x="18635" y="4684"/>
                    <a:pt x="18635" y="4684"/>
                    <a:pt x="18635" y="4684"/>
                  </a:cubicBezTo>
                  <a:cubicBezTo>
                    <a:pt x="21129" y="4749"/>
                    <a:pt x="21129" y="4749"/>
                    <a:pt x="21129" y="4749"/>
                  </a:cubicBezTo>
                  <a:cubicBezTo>
                    <a:pt x="21506" y="5172"/>
                    <a:pt x="21506" y="5172"/>
                    <a:pt x="21506" y="5172"/>
                  </a:cubicBezTo>
                  <a:cubicBezTo>
                    <a:pt x="21600" y="5107"/>
                    <a:pt x="21600" y="5107"/>
                    <a:pt x="21600" y="5107"/>
                  </a:cubicBezTo>
                  <a:lnTo>
                    <a:pt x="21224" y="4424"/>
                  </a:lnTo>
                  <a:close/>
                  <a:moveTo>
                    <a:pt x="12329" y="17859"/>
                  </a:moveTo>
                  <a:cubicBezTo>
                    <a:pt x="12188" y="18217"/>
                    <a:pt x="12753" y="18965"/>
                    <a:pt x="12753" y="18965"/>
                  </a:cubicBezTo>
                  <a:cubicBezTo>
                    <a:pt x="13129" y="18412"/>
                    <a:pt x="13129" y="18412"/>
                    <a:pt x="13129" y="18412"/>
                  </a:cubicBezTo>
                  <a:cubicBezTo>
                    <a:pt x="13129" y="18412"/>
                    <a:pt x="13412" y="18510"/>
                    <a:pt x="13647" y="18217"/>
                  </a:cubicBezTo>
                  <a:cubicBezTo>
                    <a:pt x="13929" y="17957"/>
                    <a:pt x="13647" y="17664"/>
                    <a:pt x="13647" y="17664"/>
                  </a:cubicBezTo>
                  <a:cubicBezTo>
                    <a:pt x="14212" y="17273"/>
                    <a:pt x="14212" y="17273"/>
                    <a:pt x="14212" y="17273"/>
                  </a:cubicBezTo>
                  <a:cubicBezTo>
                    <a:pt x="14212" y="17273"/>
                    <a:pt x="12471" y="17501"/>
                    <a:pt x="12329" y="17859"/>
                  </a:cubicBezTo>
                  <a:close/>
                  <a:moveTo>
                    <a:pt x="9412" y="19420"/>
                  </a:moveTo>
                  <a:cubicBezTo>
                    <a:pt x="9412" y="19583"/>
                    <a:pt x="9365" y="20006"/>
                    <a:pt x="9365" y="20006"/>
                  </a:cubicBezTo>
                  <a:cubicBezTo>
                    <a:pt x="9741" y="20006"/>
                    <a:pt x="10165" y="18998"/>
                    <a:pt x="10165" y="18998"/>
                  </a:cubicBezTo>
                  <a:cubicBezTo>
                    <a:pt x="10824" y="18542"/>
                    <a:pt x="10824" y="18542"/>
                    <a:pt x="10824" y="18542"/>
                  </a:cubicBezTo>
                  <a:cubicBezTo>
                    <a:pt x="10635" y="18119"/>
                    <a:pt x="10635" y="18119"/>
                    <a:pt x="10635" y="18119"/>
                  </a:cubicBezTo>
                  <a:cubicBezTo>
                    <a:pt x="10635" y="18119"/>
                    <a:pt x="9412" y="19225"/>
                    <a:pt x="9412" y="19420"/>
                  </a:cubicBezTo>
                  <a:close/>
                </a:path>
              </a:pathLst>
            </a:custGeom>
            <a:solidFill>
              <a:srgbClr val="D9D9D9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1828800">
                <a:defRPr sz="800">
                  <a:latin typeface="Arial"/>
                  <a:ea typeface="Arial"/>
                  <a:cs typeface="Arial"/>
                  <a:sym typeface="Arial"/>
                </a:defRPr>
              </a:pPr>
              <a:endParaRPr sz="160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Freeform 554">
              <a:extLst>
                <a:ext uri="{FF2B5EF4-FFF2-40B4-BE49-F238E27FC236}">
                  <a16:creationId xmlns:a16="http://schemas.microsoft.com/office/drawing/2014/main" id="{6CB2E292-BFC6-4F0A-A4EE-F791DF8B6FFB}"/>
                </a:ext>
              </a:extLst>
            </p:cNvPr>
            <p:cNvSpPr/>
            <p:nvPr/>
          </p:nvSpPr>
          <p:spPr>
            <a:xfrm>
              <a:off x="26106" y="2771985"/>
              <a:ext cx="1199019" cy="6543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3" h="21600" extrusionOk="0">
                  <a:moveTo>
                    <a:pt x="19522" y="11088"/>
                  </a:moveTo>
                  <a:cubicBezTo>
                    <a:pt x="19522" y="11088"/>
                    <a:pt x="19412" y="10722"/>
                    <a:pt x="19193" y="10722"/>
                  </a:cubicBezTo>
                  <a:cubicBezTo>
                    <a:pt x="18974" y="10722"/>
                    <a:pt x="18133" y="11401"/>
                    <a:pt x="18243" y="11663"/>
                  </a:cubicBezTo>
                  <a:cubicBezTo>
                    <a:pt x="18352" y="11924"/>
                    <a:pt x="18608" y="11820"/>
                    <a:pt x="18608" y="11820"/>
                  </a:cubicBezTo>
                  <a:cubicBezTo>
                    <a:pt x="18608" y="11820"/>
                    <a:pt x="18754" y="12291"/>
                    <a:pt x="18901" y="12343"/>
                  </a:cubicBezTo>
                  <a:cubicBezTo>
                    <a:pt x="19047" y="12395"/>
                    <a:pt x="19339" y="12395"/>
                    <a:pt x="19339" y="12395"/>
                  </a:cubicBezTo>
                  <a:cubicBezTo>
                    <a:pt x="19558" y="12291"/>
                    <a:pt x="19924" y="11768"/>
                    <a:pt x="19887" y="11401"/>
                  </a:cubicBezTo>
                  <a:cubicBezTo>
                    <a:pt x="19851" y="11035"/>
                    <a:pt x="19522" y="11088"/>
                    <a:pt x="19522" y="11088"/>
                  </a:cubicBezTo>
                  <a:close/>
                  <a:moveTo>
                    <a:pt x="16269" y="13650"/>
                  </a:moveTo>
                  <a:cubicBezTo>
                    <a:pt x="16598" y="14121"/>
                    <a:pt x="16963" y="13546"/>
                    <a:pt x="16781" y="13023"/>
                  </a:cubicBezTo>
                  <a:cubicBezTo>
                    <a:pt x="16598" y="12500"/>
                    <a:pt x="16269" y="13650"/>
                    <a:pt x="16269" y="13650"/>
                  </a:cubicBezTo>
                  <a:close/>
                  <a:moveTo>
                    <a:pt x="20399" y="10355"/>
                  </a:moveTo>
                  <a:cubicBezTo>
                    <a:pt x="20399" y="10355"/>
                    <a:pt x="20874" y="11401"/>
                    <a:pt x="21203" y="11140"/>
                  </a:cubicBezTo>
                  <a:cubicBezTo>
                    <a:pt x="21532" y="10878"/>
                    <a:pt x="20764" y="9989"/>
                    <a:pt x="20399" y="10355"/>
                  </a:cubicBezTo>
                  <a:close/>
                  <a:moveTo>
                    <a:pt x="19485" y="5282"/>
                  </a:moveTo>
                  <a:cubicBezTo>
                    <a:pt x="19522" y="5125"/>
                    <a:pt x="19449" y="4498"/>
                    <a:pt x="19449" y="4498"/>
                  </a:cubicBezTo>
                  <a:cubicBezTo>
                    <a:pt x="19741" y="4236"/>
                    <a:pt x="19741" y="4236"/>
                    <a:pt x="19741" y="4236"/>
                  </a:cubicBezTo>
                  <a:cubicBezTo>
                    <a:pt x="19741" y="4236"/>
                    <a:pt x="19303" y="3923"/>
                    <a:pt x="19193" y="3504"/>
                  </a:cubicBezTo>
                  <a:cubicBezTo>
                    <a:pt x="18974" y="3504"/>
                    <a:pt x="18974" y="3504"/>
                    <a:pt x="18974" y="3504"/>
                  </a:cubicBezTo>
                  <a:cubicBezTo>
                    <a:pt x="18974" y="3504"/>
                    <a:pt x="18974" y="4027"/>
                    <a:pt x="18718" y="4027"/>
                  </a:cubicBezTo>
                  <a:cubicBezTo>
                    <a:pt x="18462" y="4027"/>
                    <a:pt x="18425" y="4027"/>
                    <a:pt x="18425" y="4027"/>
                  </a:cubicBezTo>
                  <a:cubicBezTo>
                    <a:pt x="18425" y="4027"/>
                    <a:pt x="18170" y="3609"/>
                    <a:pt x="18060" y="3661"/>
                  </a:cubicBezTo>
                  <a:cubicBezTo>
                    <a:pt x="17950" y="3713"/>
                    <a:pt x="17694" y="3818"/>
                    <a:pt x="17694" y="3818"/>
                  </a:cubicBezTo>
                  <a:cubicBezTo>
                    <a:pt x="17694" y="3818"/>
                    <a:pt x="17585" y="3504"/>
                    <a:pt x="17439" y="3556"/>
                  </a:cubicBezTo>
                  <a:cubicBezTo>
                    <a:pt x="17292" y="3609"/>
                    <a:pt x="16963" y="3713"/>
                    <a:pt x="16963" y="3713"/>
                  </a:cubicBezTo>
                  <a:cubicBezTo>
                    <a:pt x="16708" y="2929"/>
                    <a:pt x="16708" y="2929"/>
                    <a:pt x="16708" y="2929"/>
                  </a:cubicBezTo>
                  <a:cubicBezTo>
                    <a:pt x="16379" y="2877"/>
                    <a:pt x="16379" y="2877"/>
                    <a:pt x="16379" y="2877"/>
                  </a:cubicBezTo>
                  <a:cubicBezTo>
                    <a:pt x="16379" y="2877"/>
                    <a:pt x="16379" y="2510"/>
                    <a:pt x="15904" y="2510"/>
                  </a:cubicBezTo>
                  <a:cubicBezTo>
                    <a:pt x="15428" y="2510"/>
                    <a:pt x="15648" y="3138"/>
                    <a:pt x="15648" y="3138"/>
                  </a:cubicBezTo>
                  <a:cubicBezTo>
                    <a:pt x="15173" y="3295"/>
                    <a:pt x="15173" y="3295"/>
                    <a:pt x="15173" y="3295"/>
                  </a:cubicBezTo>
                  <a:cubicBezTo>
                    <a:pt x="15100" y="2877"/>
                    <a:pt x="15100" y="2877"/>
                    <a:pt x="15100" y="2877"/>
                  </a:cubicBezTo>
                  <a:cubicBezTo>
                    <a:pt x="14369" y="2824"/>
                    <a:pt x="14369" y="2824"/>
                    <a:pt x="14369" y="2824"/>
                  </a:cubicBezTo>
                  <a:cubicBezTo>
                    <a:pt x="14369" y="2824"/>
                    <a:pt x="14332" y="2667"/>
                    <a:pt x="14186" y="2563"/>
                  </a:cubicBezTo>
                  <a:cubicBezTo>
                    <a:pt x="14040" y="2458"/>
                    <a:pt x="13674" y="2667"/>
                    <a:pt x="13674" y="2667"/>
                  </a:cubicBezTo>
                  <a:cubicBezTo>
                    <a:pt x="13674" y="2667"/>
                    <a:pt x="13455" y="2197"/>
                    <a:pt x="13199" y="2144"/>
                  </a:cubicBezTo>
                  <a:cubicBezTo>
                    <a:pt x="12943" y="2092"/>
                    <a:pt x="12431" y="1987"/>
                    <a:pt x="12431" y="1987"/>
                  </a:cubicBezTo>
                  <a:cubicBezTo>
                    <a:pt x="12431" y="1987"/>
                    <a:pt x="12651" y="1831"/>
                    <a:pt x="12431" y="1464"/>
                  </a:cubicBezTo>
                  <a:cubicBezTo>
                    <a:pt x="12212" y="1098"/>
                    <a:pt x="11883" y="1517"/>
                    <a:pt x="11883" y="1517"/>
                  </a:cubicBezTo>
                  <a:cubicBezTo>
                    <a:pt x="11847" y="1203"/>
                    <a:pt x="11847" y="1203"/>
                    <a:pt x="11847" y="1203"/>
                  </a:cubicBezTo>
                  <a:cubicBezTo>
                    <a:pt x="11774" y="1203"/>
                    <a:pt x="11701" y="1203"/>
                    <a:pt x="11627" y="1203"/>
                  </a:cubicBezTo>
                  <a:cubicBezTo>
                    <a:pt x="10933" y="1203"/>
                    <a:pt x="9215" y="732"/>
                    <a:pt x="9215" y="732"/>
                  </a:cubicBezTo>
                  <a:cubicBezTo>
                    <a:pt x="8484" y="1151"/>
                    <a:pt x="8484" y="1151"/>
                    <a:pt x="8484" y="1151"/>
                  </a:cubicBezTo>
                  <a:cubicBezTo>
                    <a:pt x="7095" y="941"/>
                    <a:pt x="7095" y="941"/>
                    <a:pt x="7095" y="941"/>
                  </a:cubicBezTo>
                  <a:cubicBezTo>
                    <a:pt x="7095" y="941"/>
                    <a:pt x="6182" y="209"/>
                    <a:pt x="5634" y="366"/>
                  </a:cubicBezTo>
                  <a:cubicBezTo>
                    <a:pt x="5085" y="523"/>
                    <a:pt x="4318" y="575"/>
                    <a:pt x="4135" y="575"/>
                  </a:cubicBezTo>
                  <a:cubicBezTo>
                    <a:pt x="3952" y="575"/>
                    <a:pt x="3258" y="418"/>
                    <a:pt x="3258" y="418"/>
                  </a:cubicBezTo>
                  <a:cubicBezTo>
                    <a:pt x="3258" y="418"/>
                    <a:pt x="2892" y="0"/>
                    <a:pt x="2673" y="0"/>
                  </a:cubicBezTo>
                  <a:cubicBezTo>
                    <a:pt x="2454" y="0"/>
                    <a:pt x="1723" y="941"/>
                    <a:pt x="1723" y="941"/>
                  </a:cubicBezTo>
                  <a:cubicBezTo>
                    <a:pt x="1723" y="941"/>
                    <a:pt x="78" y="1308"/>
                    <a:pt x="5" y="1987"/>
                  </a:cubicBezTo>
                  <a:cubicBezTo>
                    <a:pt x="-68" y="2667"/>
                    <a:pt x="700" y="3504"/>
                    <a:pt x="700" y="3504"/>
                  </a:cubicBezTo>
                  <a:cubicBezTo>
                    <a:pt x="407" y="4707"/>
                    <a:pt x="407" y="4707"/>
                    <a:pt x="407" y="4707"/>
                  </a:cubicBezTo>
                  <a:cubicBezTo>
                    <a:pt x="407" y="4707"/>
                    <a:pt x="444" y="4916"/>
                    <a:pt x="480" y="5282"/>
                  </a:cubicBezTo>
                  <a:cubicBezTo>
                    <a:pt x="663" y="4969"/>
                    <a:pt x="919" y="4602"/>
                    <a:pt x="1248" y="4602"/>
                  </a:cubicBezTo>
                  <a:cubicBezTo>
                    <a:pt x="1759" y="4602"/>
                    <a:pt x="1942" y="4655"/>
                    <a:pt x="1759" y="4916"/>
                  </a:cubicBezTo>
                  <a:cubicBezTo>
                    <a:pt x="1577" y="5178"/>
                    <a:pt x="1321" y="5387"/>
                    <a:pt x="1540" y="5387"/>
                  </a:cubicBezTo>
                  <a:cubicBezTo>
                    <a:pt x="1759" y="5387"/>
                    <a:pt x="1906" y="5178"/>
                    <a:pt x="2161" y="5178"/>
                  </a:cubicBezTo>
                  <a:cubicBezTo>
                    <a:pt x="2417" y="5178"/>
                    <a:pt x="2490" y="5648"/>
                    <a:pt x="2783" y="5439"/>
                  </a:cubicBezTo>
                  <a:cubicBezTo>
                    <a:pt x="3075" y="5230"/>
                    <a:pt x="2710" y="5021"/>
                    <a:pt x="3039" y="5021"/>
                  </a:cubicBezTo>
                  <a:cubicBezTo>
                    <a:pt x="3368" y="5021"/>
                    <a:pt x="3952" y="4864"/>
                    <a:pt x="4098" y="4969"/>
                  </a:cubicBezTo>
                  <a:cubicBezTo>
                    <a:pt x="4245" y="5073"/>
                    <a:pt x="4135" y="5648"/>
                    <a:pt x="4135" y="5648"/>
                  </a:cubicBezTo>
                  <a:cubicBezTo>
                    <a:pt x="4135" y="5648"/>
                    <a:pt x="4647" y="5701"/>
                    <a:pt x="4610" y="6119"/>
                  </a:cubicBezTo>
                  <a:cubicBezTo>
                    <a:pt x="4574" y="6538"/>
                    <a:pt x="3404" y="7322"/>
                    <a:pt x="3368" y="7531"/>
                  </a:cubicBezTo>
                  <a:cubicBezTo>
                    <a:pt x="3331" y="7740"/>
                    <a:pt x="3660" y="8002"/>
                    <a:pt x="3660" y="8002"/>
                  </a:cubicBezTo>
                  <a:cubicBezTo>
                    <a:pt x="3660" y="8002"/>
                    <a:pt x="3477" y="9309"/>
                    <a:pt x="3441" y="9466"/>
                  </a:cubicBezTo>
                  <a:cubicBezTo>
                    <a:pt x="3404" y="9623"/>
                    <a:pt x="3221" y="9832"/>
                    <a:pt x="3221" y="9832"/>
                  </a:cubicBezTo>
                  <a:cubicBezTo>
                    <a:pt x="3221" y="9832"/>
                    <a:pt x="3368" y="10565"/>
                    <a:pt x="3368" y="10722"/>
                  </a:cubicBezTo>
                  <a:cubicBezTo>
                    <a:pt x="3368" y="10878"/>
                    <a:pt x="3075" y="11245"/>
                    <a:pt x="2929" y="11297"/>
                  </a:cubicBezTo>
                  <a:cubicBezTo>
                    <a:pt x="2783" y="11349"/>
                    <a:pt x="2161" y="11349"/>
                    <a:pt x="2161" y="11349"/>
                  </a:cubicBezTo>
                  <a:cubicBezTo>
                    <a:pt x="2746" y="12081"/>
                    <a:pt x="2746" y="12081"/>
                    <a:pt x="2746" y="12081"/>
                  </a:cubicBezTo>
                  <a:cubicBezTo>
                    <a:pt x="2746" y="12552"/>
                    <a:pt x="2746" y="12552"/>
                    <a:pt x="2746" y="12552"/>
                  </a:cubicBezTo>
                  <a:cubicBezTo>
                    <a:pt x="2746" y="12552"/>
                    <a:pt x="3221" y="12657"/>
                    <a:pt x="3148" y="13075"/>
                  </a:cubicBezTo>
                  <a:cubicBezTo>
                    <a:pt x="3075" y="13493"/>
                    <a:pt x="2198" y="14226"/>
                    <a:pt x="2344" y="14435"/>
                  </a:cubicBezTo>
                  <a:cubicBezTo>
                    <a:pt x="2490" y="14644"/>
                    <a:pt x="2673" y="15376"/>
                    <a:pt x="2673" y="15376"/>
                  </a:cubicBezTo>
                  <a:cubicBezTo>
                    <a:pt x="2673" y="15376"/>
                    <a:pt x="3148" y="15429"/>
                    <a:pt x="3002" y="15742"/>
                  </a:cubicBezTo>
                  <a:cubicBezTo>
                    <a:pt x="2856" y="16056"/>
                    <a:pt x="2490" y="16108"/>
                    <a:pt x="2490" y="16108"/>
                  </a:cubicBezTo>
                  <a:cubicBezTo>
                    <a:pt x="2490" y="16108"/>
                    <a:pt x="2198" y="16631"/>
                    <a:pt x="2125" y="16998"/>
                  </a:cubicBezTo>
                  <a:cubicBezTo>
                    <a:pt x="2052" y="17364"/>
                    <a:pt x="2088" y="17782"/>
                    <a:pt x="2088" y="17782"/>
                  </a:cubicBezTo>
                  <a:cubicBezTo>
                    <a:pt x="2161" y="18357"/>
                    <a:pt x="2161" y="18357"/>
                    <a:pt x="2161" y="18357"/>
                  </a:cubicBezTo>
                  <a:cubicBezTo>
                    <a:pt x="2198" y="18357"/>
                    <a:pt x="2198" y="18357"/>
                    <a:pt x="2198" y="18357"/>
                  </a:cubicBezTo>
                  <a:cubicBezTo>
                    <a:pt x="2892" y="18305"/>
                    <a:pt x="2892" y="18305"/>
                    <a:pt x="2892" y="18305"/>
                  </a:cubicBezTo>
                  <a:cubicBezTo>
                    <a:pt x="3477" y="19090"/>
                    <a:pt x="3477" y="19090"/>
                    <a:pt x="3477" y="19090"/>
                  </a:cubicBezTo>
                  <a:cubicBezTo>
                    <a:pt x="3916" y="19090"/>
                    <a:pt x="3916" y="19090"/>
                    <a:pt x="3916" y="19090"/>
                  </a:cubicBezTo>
                  <a:cubicBezTo>
                    <a:pt x="3696" y="19979"/>
                    <a:pt x="3696" y="19979"/>
                    <a:pt x="3696" y="19979"/>
                  </a:cubicBezTo>
                  <a:cubicBezTo>
                    <a:pt x="3952" y="20031"/>
                    <a:pt x="3952" y="20031"/>
                    <a:pt x="3952" y="20031"/>
                  </a:cubicBezTo>
                  <a:cubicBezTo>
                    <a:pt x="3952" y="20031"/>
                    <a:pt x="3952" y="21077"/>
                    <a:pt x="4208" y="21234"/>
                  </a:cubicBezTo>
                  <a:cubicBezTo>
                    <a:pt x="4464" y="21391"/>
                    <a:pt x="4903" y="21600"/>
                    <a:pt x="4903" y="21600"/>
                  </a:cubicBezTo>
                  <a:cubicBezTo>
                    <a:pt x="4903" y="21600"/>
                    <a:pt x="5524" y="20972"/>
                    <a:pt x="5634" y="20659"/>
                  </a:cubicBezTo>
                  <a:cubicBezTo>
                    <a:pt x="5743" y="20345"/>
                    <a:pt x="6401" y="20345"/>
                    <a:pt x="6401" y="20345"/>
                  </a:cubicBezTo>
                  <a:cubicBezTo>
                    <a:pt x="7095" y="19717"/>
                    <a:pt x="7095" y="19717"/>
                    <a:pt x="7095" y="19717"/>
                  </a:cubicBezTo>
                  <a:cubicBezTo>
                    <a:pt x="7095" y="19717"/>
                    <a:pt x="8302" y="19822"/>
                    <a:pt x="8521" y="19717"/>
                  </a:cubicBezTo>
                  <a:cubicBezTo>
                    <a:pt x="8740" y="19613"/>
                    <a:pt x="9106" y="19403"/>
                    <a:pt x="9106" y="19403"/>
                  </a:cubicBezTo>
                  <a:cubicBezTo>
                    <a:pt x="9106" y="19403"/>
                    <a:pt x="9398" y="19822"/>
                    <a:pt x="9617" y="19769"/>
                  </a:cubicBezTo>
                  <a:cubicBezTo>
                    <a:pt x="9837" y="19717"/>
                    <a:pt x="10421" y="19351"/>
                    <a:pt x="10421" y="19351"/>
                  </a:cubicBezTo>
                  <a:cubicBezTo>
                    <a:pt x="10421" y="19351"/>
                    <a:pt x="10385" y="19979"/>
                    <a:pt x="10787" y="19560"/>
                  </a:cubicBezTo>
                  <a:cubicBezTo>
                    <a:pt x="11189" y="19142"/>
                    <a:pt x="11262" y="18148"/>
                    <a:pt x="11262" y="18148"/>
                  </a:cubicBezTo>
                  <a:cubicBezTo>
                    <a:pt x="12029" y="17207"/>
                    <a:pt x="12029" y="17207"/>
                    <a:pt x="12029" y="17207"/>
                  </a:cubicBezTo>
                  <a:cubicBezTo>
                    <a:pt x="12870" y="17154"/>
                    <a:pt x="12870" y="17154"/>
                    <a:pt x="12870" y="17154"/>
                  </a:cubicBezTo>
                  <a:cubicBezTo>
                    <a:pt x="12943" y="16475"/>
                    <a:pt x="12943" y="16475"/>
                    <a:pt x="12943" y="16475"/>
                  </a:cubicBezTo>
                  <a:cubicBezTo>
                    <a:pt x="12943" y="16475"/>
                    <a:pt x="13345" y="14958"/>
                    <a:pt x="13455" y="14853"/>
                  </a:cubicBezTo>
                  <a:cubicBezTo>
                    <a:pt x="13564" y="14749"/>
                    <a:pt x="14551" y="14592"/>
                    <a:pt x="14588" y="14121"/>
                  </a:cubicBezTo>
                  <a:cubicBezTo>
                    <a:pt x="14624" y="13650"/>
                    <a:pt x="13784" y="13023"/>
                    <a:pt x="13784" y="13023"/>
                  </a:cubicBezTo>
                  <a:cubicBezTo>
                    <a:pt x="13784" y="13023"/>
                    <a:pt x="13711" y="11820"/>
                    <a:pt x="14003" y="11245"/>
                  </a:cubicBezTo>
                  <a:cubicBezTo>
                    <a:pt x="14295" y="10669"/>
                    <a:pt x="14697" y="9989"/>
                    <a:pt x="14697" y="9989"/>
                  </a:cubicBezTo>
                  <a:cubicBezTo>
                    <a:pt x="14697" y="9989"/>
                    <a:pt x="15319" y="9048"/>
                    <a:pt x="15428" y="8996"/>
                  </a:cubicBezTo>
                  <a:cubicBezTo>
                    <a:pt x="15538" y="8943"/>
                    <a:pt x="15977" y="8525"/>
                    <a:pt x="15867" y="8420"/>
                  </a:cubicBezTo>
                  <a:cubicBezTo>
                    <a:pt x="15757" y="8316"/>
                    <a:pt x="15575" y="7897"/>
                    <a:pt x="15940" y="7636"/>
                  </a:cubicBezTo>
                  <a:cubicBezTo>
                    <a:pt x="16306" y="7374"/>
                    <a:pt x="17183" y="7113"/>
                    <a:pt x="17658" y="6851"/>
                  </a:cubicBezTo>
                  <a:cubicBezTo>
                    <a:pt x="18133" y="6590"/>
                    <a:pt x="18718" y="5910"/>
                    <a:pt x="18718" y="5910"/>
                  </a:cubicBezTo>
                  <a:cubicBezTo>
                    <a:pt x="18718" y="5910"/>
                    <a:pt x="19449" y="5439"/>
                    <a:pt x="19485" y="5282"/>
                  </a:cubicBezTo>
                  <a:close/>
                </a:path>
              </a:pathLst>
            </a:custGeom>
            <a:solidFill>
              <a:srgbClr val="D9D9D9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1828800">
                <a:defRPr sz="800">
                  <a:latin typeface="Arial"/>
                  <a:ea typeface="Arial"/>
                  <a:cs typeface="Arial"/>
                  <a:sym typeface="Arial"/>
                </a:defRPr>
              </a:pPr>
              <a:endParaRPr sz="160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Freeform 562">
              <a:extLst>
                <a:ext uri="{FF2B5EF4-FFF2-40B4-BE49-F238E27FC236}">
                  <a16:creationId xmlns:a16="http://schemas.microsoft.com/office/drawing/2014/main" id="{B0659B3B-BFD7-4884-8ACB-F3405CD2B6E9}"/>
                </a:ext>
              </a:extLst>
            </p:cNvPr>
            <p:cNvSpPr/>
            <p:nvPr/>
          </p:nvSpPr>
          <p:spPr>
            <a:xfrm>
              <a:off x="248824" y="1376502"/>
              <a:ext cx="792272" cy="8752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8" h="21563" extrusionOk="0">
                  <a:moveTo>
                    <a:pt x="5925" y="10035"/>
                  </a:moveTo>
                  <a:cubicBezTo>
                    <a:pt x="5487" y="10035"/>
                    <a:pt x="5433" y="10271"/>
                    <a:pt x="5268" y="10861"/>
                  </a:cubicBezTo>
                  <a:cubicBezTo>
                    <a:pt x="5159" y="11333"/>
                    <a:pt x="6362" y="10035"/>
                    <a:pt x="5925" y="10035"/>
                  </a:cubicBezTo>
                  <a:close/>
                  <a:moveTo>
                    <a:pt x="4940" y="8225"/>
                  </a:moveTo>
                  <a:cubicBezTo>
                    <a:pt x="4722" y="8225"/>
                    <a:pt x="4394" y="8697"/>
                    <a:pt x="4612" y="8815"/>
                  </a:cubicBezTo>
                  <a:cubicBezTo>
                    <a:pt x="4831" y="8933"/>
                    <a:pt x="5542" y="8658"/>
                    <a:pt x="5542" y="8658"/>
                  </a:cubicBezTo>
                  <a:cubicBezTo>
                    <a:pt x="5542" y="8658"/>
                    <a:pt x="5159" y="8225"/>
                    <a:pt x="4940" y="8225"/>
                  </a:cubicBezTo>
                  <a:close/>
                  <a:moveTo>
                    <a:pt x="4229" y="10232"/>
                  </a:moveTo>
                  <a:cubicBezTo>
                    <a:pt x="5050" y="10232"/>
                    <a:pt x="5433" y="9799"/>
                    <a:pt x="4831" y="9720"/>
                  </a:cubicBezTo>
                  <a:cubicBezTo>
                    <a:pt x="4229" y="9642"/>
                    <a:pt x="3737" y="10232"/>
                    <a:pt x="4229" y="10232"/>
                  </a:cubicBezTo>
                  <a:close/>
                  <a:moveTo>
                    <a:pt x="12104" y="3307"/>
                  </a:moveTo>
                  <a:cubicBezTo>
                    <a:pt x="11666" y="3032"/>
                    <a:pt x="11612" y="3622"/>
                    <a:pt x="11612" y="3622"/>
                  </a:cubicBezTo>
                  <a:cubicBezTo>
                    <a:pt x="11995" y="3858"/>
                    <a:pt x="12541" y="3583"/>
                    <a:pt x="12104" y="3307"/>
                  </a:cubicBezTo>
                  <a:close/>
                  <a:moveTo>
                    <a:pt x="5104" y="6888"/>
                  </a:moveTo>
                  <a:cubicBezTo>
                    <a:pt x="5104" y="6888"/>
                    <a:pt x="5323" y="6219"/>
                    <a:pt x="4776" y="6219"/>
                  </a:cubicBezTo>
                  <a:cubicBezTo>
                    <a:pt x="4229" y="6219"/>
                    <a:pt x="4558" y="6612"/>
                    <a:pt x="4558" y="6612"/>
                  </a:cubicBezTo>
                  <a:cubicBezTo>
                    <a:pt x="4558" y="6612"/>
                    <a:pt x="4120" y="6494"/>
                    <a:pt x="3956" y="6612"/>
                  </a:cubicBezTo>
                  <a:cubicBezTo>
                    <a:pt x="3792" y="6730"/>
                    <a:pt x="4448" y="7006"/>
                    <a:pt x="4558" y="7163"/>
                  </a:cubicBezTo>
                  <a:cubicBezTo>
                    <a:pt x="4667" y="7320"/>
                    <a:pt x="5487" y="7202"/>
                    <a:pt x="5487" y="7202"/>
                  </a:cubicBezTo>
                  <a:lnTo>
                    <a:pt x="5104" y="6888"/>
                  </a:lnTo>
                  <a:close/>
                  <a:moveTo>
                    <a:pt x="17244" y="2"/>
                  </a:moveTo>
                  <a:cubicBezTo>
                    <a:pt x="16861" y="42"/>
                    <a:pt x="16752" y="396"/>
                    <a:pt x="16752" y="396"/>
                  </a:cubicBezTo>
                  <a:cubicBezTo>
                    <a:pt x="17354" y="593"/>
                    <a:pt x="17627" y="-37"/>
                    <a:pt x="17244" y="2"/>
                  </a:cubicBezTo>
                  <a:close/>
                  <a:moveTo>
                    <a:pt x="15658" y="1379"/>
                  </a:moveTo>
                  <a:cubicBezTo>
                    <a:pt x="15877" y="1733"/>
                    <a:pt x="15877" y="1733"/>
                    <a:pt x="15877" y="1733"/>
                  </a:cubicBezTo>
                  <a:cubicBezTo>
                    <a:pt x="16150" y="1891"/>
                    <a:pt x="16533" y="1065"/>
                    <a:pt x="16479" y="907"/>
                  </a:cubicBezTo>
                  <a:cubicBezTo>
                    <a:pt x="16424" y="750"/>
                    <a:pt x="15932" y="435"/>
                    <a:pt x="15932" y="435"/>
                  </a:cubicBezTo>
                  <a:cubicBezTo>
                    <a:pt x="15877" y="789"/>
                    <a:pt x="15877" y="789"/>
                    <a:pt x="15877" y="789"/>
                  </a:cubicBezTo>
                  <a:cubicBezTo>
                    <a:pt x="15877" y="789"/>
                    <a:pt x="15166" y="947"/>
                    <a:pt x="15221" y="1104"/>
                  </a:cubicBezTo>
                  <a:cubicBezTo>
                    <a:pt x="15276" y="1261"/>
                    <a:pt x="15658" y="1379"/>
                    <a:pt x="15658" y="1379"/>
                  </a:cubicBezTo>
                  <a:close/>
                  <a:moveTo>
                    <a:pt x="12541" y="3661"/>
                  </a:moveTo>
                  <a:cubicBezTo>
                    <a:pt x="12432" y="4055"/>
                    <a:pt x="12432" y="4055"/>
                    <a:pt x="12432" y="4055"/>
                  </a:cubicBezTo>
                  <a:cubicBezTo>
                    <a:pt x="12924" y="3740"/>
                    <a:pt x="12924" y="3740"/>
                    <a:pt x="12924" y="3740"/>
                  </a:cubicBezTo>
                  <a:lnTo>
                    <a:pt x="12541" y="3661"/>
                  </a:lnTo>
                  <a:close/>
                  <a:moveTo>
                    <a:pt x="6964" y="10547"/>
                  </a:moveTo>
                  <a:cubicBezTo>
                    <a:pt x="7292" y="10389"/>
                    <a:pt x="6800" y="9878"/>
                    <a:pt x="6471" y="10114"/>
                  </a:cubicBezTo>
                  <a:cubicBezTo>
                    <a:pt x="6143" y="10350"/>
                    <a:pt x="6581" y="10704"/>
                    <a:pt x="6964" y="10547"/>
                  </a:cubicBezTo>
                  <a:close/>
                  <a:moveTo>
                    <a:pt x="18393" y="15504"/>
                  </a:moveTo>
                  <a:cubicBezTo>
                    <a:pt x="18393" y="15504"/>
                    <a:pt x="18119" y="16055"/>
                    <a:pt x="17572" y="15779"/>
                  </a:cubicBezTo>
                  <a:cubicBezTo>
                    <a:pt x="17025" y="15465"/>
                    <a:pt x="18119" y="15189"/>
                    <a:pt x="18064" y="14835"/>
                  </a:cubicBezTo>
                  <a:cubicBezTo>
                    <a:pt x="18010" y="14481"/>
                    <a:pt x="16315" y="14284"/>
                    <a:pt x="16315" y="14088"/>
                  </a:cubicBezTo>
                  <a:cubicBezTo>
                    <a:pt x="16315" y="13891"/>
                    <a:pt x="17518" y="14009"/>
                    <a:pt x="17518" y="14009"/>
                  </a:cubicBezTo>
                  <a:cubicBezTo>
                    <a:pt x="17025" y="13694"/>
                    <a:pt x="17025" y="13694"/>
                    <a:pt x="17025" y="13694"/>
                  </a:cubicBezTo>
                  <a:cubicBezTo>
                    <a:pt x="17025" y="13694"/>
                    <a:pt x="16533" y="12868"/>
                    <a:pt x="16315" y="12593"/>
                  </a:cubicBezTo>
                  <a:cubicBezTo>
                    <a:pt x="16096" y="12317"/>
                    <a:pt x="15385" y="12317"/>
                    <a:pt x="15385" y="12317"/>
                  </a:cubicBezTo>
                  <a:cubicBezTo>
                    <a:pt x="15385" y="12317"/>
                    <a:pt x="14947" y="11963"/>
                    <a:pt x="14510" y="11727"/>
                  </a:cubicBezTo>
                  <a:cubicBezTo>
                    <a:pt x="14073" y="11491"/>
                    <a:pt x="14401" y="10232"/>
                    <a:pt x="14401" y="10232"/>
                  </a:cubicBezTo>
                  <a:cubicBezTo>
                    <a:pt x="13963" y="10232"/>
                    <a:pt x="13963" y="10232"/>
                    <a:pt x="13963" y="10232"/>
                  </a:cubicBezTo>
                  <a:cubicBezTo>
                    <a:pt x="13963" y="10232"/>
                    <a:pt x="13908" y="9996"/>
                    <a:pt x="13143" y="9602"/>
                  </a:cubicBezTo>
                  <a:cubicBezTo>
                    <a:pt x="12323" y="9209"/>
                    <a:pt x="11284" y="9602"/>
                    <a:pt x="10846" y="9642"/>
                  </a:cubicBezTo>
                  <a:cubicBezTo>
                    <a:pt x="10409" y="9681"/>
                    <a:pt x="9917" y="9209"/>
                    <a:pt x="9917" y="9209"/>
                  </a:cubicBezTo>
                  <a:cubicBezTo>
                    <a:pt x="9917" y="9209"/>
                    <a:pt x="10682" y="9406"/>
                    <a:pt x="10901" y="9366"/>
                  </a:cubicBezTo>
                  <a:cubicBezTo>
                    <a:pt x="11120" y="9327"/>
                    <a:pt x="12104" y="9170"/>
                    <a:pt x="12159" y="8933"/>
                  </a:cubicBezTo>
                  <a:cubicBezTo>
                    <a:pt x="12213" y="8737"/>
                    <a:pt x="11174" y="8697"/>
                    <a:pt x="11174" y="8697"/>
                  </a:cubicBezTo>
                  <a:cubicBezTo>
                    <a:pt x="12049" y="8540"/>
                    <a:pt x="12049" y="8540"/>
                    <a:pt x="12049" y="8540"/>
                  </a:cubicBezTo>
                  <a:cubicBezTo>
                    <a:pt x="12049" y="8540"/>
                    <a:pt x="12541" y="8265"/>
                    <a:pt x="12869" y="8068"/>
                  </a:cubicBezTo>
                  <a:cubicBezTo>
                    <a:pt x="13143" y="7871"/>
                    <a:pt x="13744" y="6927"/>
                    <a:pt x="13744" y="6927"/>
                  </a:cubicBezTo>
                  <a:cubicBezTo>
                    <a:pt x="13744" y="6927"/>
                    <a:pt x="14565" y="6573"/>
                    <a:pt x="14565" y="6297"/>
                  </a:cubicBezTo>
                  <a:cubicBezTo>
                    <a:pt x="14565" y="6022"/>
                    <a:pt x="11612" y="6219"/>
                    <a:pt x="11612" y="6219"/>
                  </a:cubicBezTo>
                  <a:cubicBezTo>
                    <a:pt x="11612" y="6219"/>
                    <a:pt x="11666" y="6022"/>
                    <a:pt x="11010" y="6022"/>
                  </a:cubicBezTo>
                  <a:cubicBezTo>
                    <a:pt x="10354" y="6022"/>
                    <a:pt x="9151" y="6337"/>
                    <a:pt x="9151" y="6337"/>
                  </a:cubicBezTo>
                  <a:cubicBezTo>
                    <a:pt x="9588" y="6061"/>
                    <a:pt x="9588" y="6061"/>
                    <a:pt x="9588" y="6061"/>
                  </a:cubicBezTo>
                  <a:cubicBezTo>
                    <a:pt x="9260" y="5747"/>
                    <a:pt x="9260" y="5747"/>
                    <a:pt x="9260" y="5747"/>
                  </a:cubicBezTo>
                  <a:cubicBezTo>
                    <a:pt x="9917" y="5668"/>
                    <a:pt x="9917" y="5668"/>
                    <a:pt x="9917" y="5668"/>
                  </a:cubicBezTo>
                  <a:cubicBezTo>
                    <a:pt x="11065" y="5156"/>
                    <a:pt x="11065" y="5156"/>
                    <a:pt x="11065" y="5156"/>
                  </a:cubicBezTo>
                  <a:cubicBezTo>
                    <a:pt x="11065" y="5156"/>
                    <a:pt x="11666" y="4802"/>
                    <a:pt x="11721" y="4370"/>
                  </a:cubicBezTo>
                  <a:cubicBezTo>
                    <a:pt x="11776" y="4094"/>
                    <a:pt x="11010" y="4173"/>
                    <a:pt x="10573" y="4212"/>
                  </a:cubicBezTo>
                  <a:cubicBezTo>
                    <a:pt x="10135" y="4252"/>
                    <a:pt x="9479" y="4488"/>
                    <a:pt x="9042" y="4488"/>
                  </a:cubicBezTo>
                  <a:cubicBezTo>
                    <a:pt x="8604" y="4488"/>
                    <a:pt x="8221" y="4133"/>
                    <a:pt x="7839" y="4291"/>
                  </a:cubicBezTo>
                  <a:cubicBezTo>
                    <a:pt x="7456" y="4448"/>
                    <a:pt x="7839" y="4842"/>
                    <a:pt x="7839" y="4842"/>
                  </a:cubicBezTo>
                  <a:cubicBezTo>
                    <a:pt x="7839" y="4842"/>
                    <a:pt x="7456" y="4881"/>
                    <a:pt x="7182" y="5038"/>
                  </a:cubicBezTo>
                  <a:cubicBezTo>
                    <a:pt x="6909" y="5196"/>
                    <a:pt x="7346" y="5786"/>
                    <a:pt x="7346" y="5786"/>
                  </a:cubicBezTo>
                  <a:cubicBezTo>
                    <a:pt x="5761" y="5904"/>
                    <a:pt x="5761" y="5904"/>
                    <a:pt x="5761" y="5904"/>
                  </a:cubicBezTo>
                  <a:cubicBezTo>
                    <a:pt x="5761" y="6140"/>
                    <a:pt x="5761" y="6140"/>
                    <a:pt x="5761" y="6140"/>
                  </a:cubicBezTo>
                  <a:cubicBezTo>
                    <a:pt x="6089" y="6337"/>
                    <a:pt x="6089" y="6337"/>
                    <a:pt x="6089" y="6337"/>
                  </a:cubicBezTo>
                  <a:cubicBezTo>
                    <a:pt x="6581" y="7045"/>
                    <a:pt x="6581" y="7045"/>
                    <a:pt x="6581" y="7045"/>
                  </a:cubicBezTo>
                  <a:cubicBezTo>
                    <a:pt x="6581" y="7045"/>
                    <a:pt x="6253" y="7242"/>
                    <a:pt x="6089" y="7360"/>
                  </a:cubicBezTo>
                  <a:cubicBezTo>
                    <a:pt x="5925" y="7478"/>
                    <a:pt x="5815" y="7753"/>
                    <a:pt x="5815" y="7753"/>
                  </a:cubicBezTo>
                  <a:cubicBezTo>
                    <a:pt x="5214" y="7950"/>
                    <a:pt x="5214" y="7950"/>
                    <a:pt x="5214" y="7950"/>
                  </a:cubicBezTo>
                  <a:cubicBezTo>
                    <a:pt x="5214" y="7950"/>
                    <a:pt x="5542" y="8304"/>
                    <a:pt x="5979" y="8265"/>
                  </a:cubicBezTo>
                  <a:cubicBezTo>
                    <a:pt x="6417" y="8225"/>
                    <a:pt x="6800" y="7911"/>
                    <a:pt x="6800" y="7911"/>
                  </a:cubicBezTo>
                  <a:cubicBezTo>
                    <a:pt x="6745" y="8383"/>
                    <a:pt x="6745" y="8383"/>
                    <a:pt x="6745" y="8383"/>
                  </a:cubicBezTo>
                  <a:cubicBezTo>
                    <a:pt x="6745" y="8383"/>
                    <a:pt x="6034" y="8619"/>
                    <a:pt x="5761" y="8933"/>
                  </a:cubicBezTo>
                  <a:cubicBezTo>
                    <a:pt x="5487" y="9288"/>
                    <a:pt x="5815" y="9799"/>
                    <a:pt x="5815" y="9799"/>
                  </a:cubicBezTo>
                  <a:cubicBezTo>
                    <a:pt x="5815" y="9799"/>
                    <a:pt x="6417" y="9484"/>
                    <a:pt x="6800" y="9681"/>
                  </a:cubicBezTo>
                  <a:cubicBezTo>
                    <a:pt x="7128" y="9878"/>
                    <a:pt x="7839" y="9445"/>
                    <a:pt x="7839" y="9445"/>
                  </a:cubicBezTo>
                  <a:cubicBezTo>
                    <a:pt x="7346" y="9838"/>
                    <a:pt x="7346" y="9838"/>
                    <a:pt x="7346" y="9838"/>
                  </a:cubicBezTo>
                  <a:cubicBezTo>
                    <a:pt x="7620" y="10547"/>
                    <a:pt x="7620" y="10547"/>
                    <a:pt x="7620" y="10547"/>
                  </a:cubicBezTo>
                  <a:cubicBezTo>
                    <a:pt x="7620" y="10547"/>
                    <a:pt x="7018" y="11058"/>
                    <a:pt x="6581" y="11609"/>
                  </a:cubicBezTo>
                  <a:cubicBezTo>
                    <a:pt x="6198" y="12120"/>
                    <a:pt x="7456" y="12002"/>
                    <a:pt x="7456" y="12002"/>
                  </a:cubicBezTo>
                  <a:cubicBezTo>
                    <a:pt x="7456" y="12002"/>
                    <a:pt x="8167" y="11766"/>
                    <a:pt x="8549" y="11884"/>
                  </a:cubicBezTo>
                  <a:cubicBezTo>
                    <a:pt x="8932" y="12002"/>
                    <a:pt x="9807" y="11491"/>
                    <a:pt x="9807" y="11491"/>
                  </a:cubicBezTo>
                  <a:cubicBezTo>
                    <a:pt x="11010" y="11570"/>
                    <a:pt x="11010" y="11570"/>
                    <a:pt x="11010" y="11570"/>
                  </a:cubicBezTo>
                  <a:cubicBezTo>
                    <a:pt x="11010" y="11570"/>
                    <a:pt x="9753" y="12081"/>
                    <a:pt x="9643" y="12474"/>
                  </a:cubicBezTo>
                  <a:cubicBezTo>
                    <a:pt x="9588" y="12868"/>
                    <a:pt x="11229" y="13143"/>
                    <a:pt x="11229" y="13143"/>
                  </a:cubicBezTo>
                  <a:cubicBezTo>
                    <a:pt x="11284" y="13694"/>
                    <a:pt x="11284" y="13694"/>
                    <a:pt x="11284" y="13694"/>
                  </a:cubicBezTo>
                  <a:cubicBezTo>
                    <a:pt x="10846" y="14166"/>
                    <a:pt x="10846" y="14166"/>
                    <a:pt x="10846" y="14166"/>
                  </a:cubicBezTo>
                  <a:cubicBezTo>
                    <a:pt x="10846" y="14166"/>
                    <a:pt x="10956" y="14717"/>
                    <a:pt x="10791" y="14874"/>
                  </a:cubicBezTo>
                  <a:cubicBezTo>
                    <a:pt x="10627" y="15032"/>
                    <a:pt x="8331" y="14796"/>
                    <a:pt x="8331" y="14796"/>
                  </a:cubicBezTo>
                  <a:cubicBezTo>
                    <a:pt x="8331" y="14796"/>
                    <a:pt x="7784" y="14678"/>
                    <a:pt x="7292" y="14756"/>
                  </a:cubicBezTo>
                  <a:cubicBezTo>
                    <a:pt x="6800" y="14835"/>
                    <a:pt x="7620" y="15268"/>
                    <a:pt x="7620" y="15268"/>
                  </a:cubicBezTo>
                  <a:cubicBezTo>
                    <a:pt x="6854" y="15779"/>
                    <a:pt x="6854" y="15779"/>
                    <a:pt x="6854" y="15779"/>
                  </a:cubicBezTo>
                  <a:cubicBezTo>
                    <a:pt x="8385" y="15701"/>
                    <a:pt x="8385" y="15701"/>
                    <a:pt x="8385" y="15701"/>
                  </a:cubicBezTo>
                  <a:cubicBezTo>
                    <a:pt x="8385" y="15701"/>
                    <a:pt x="8385" y="16606"/>
                    <a:pt x="8003" y="16881"/>
                  </a:cubicBezTo>
                  <a:cubicBezTo>
                    <a:pt x="7620" y="17156"/>
                    <a:pt x="6089" y="17471"/>
                    <a:pt x="5870" y="17589"/>
                  </a:cubicBezTo>
                  <a:cubicBezTo>
                    <a:pt x="5651" y="17707"/>
                    <a:pt x="5925" y="18297"/>
                    <a:pt x="6143" y="18376"/>
                  </a:cubicBezTo>
                  <a:cubicBezTo>
                    <a:pt x="6362" y="18455"/>
                    <a:pt x="7346" y="17904"/>
                    <a:pt x="7346" y="17904"/>
                  </a:cubicBezTo>
                  <a:cubicBezTo>
                    <a:pt x="7346" y="17904"/>
                    <a:pt x="7510" y="18140"/>
                    <a:pt x="7729" y="18297"/>
                  </a:cubicBezTo>
                  <a:cubicBezTo>
                    <a:pt x="7948" y="18455"/>
                    <a:pt x="8495" y="18297"/>
                    <a:pt x="8495" y="18297"/>
                  </a:cubicBezTo>
                  <a:cubicBezTo>
                    <a:pt x="8495" y="18297"/>
                    <a:pt x="8932" y="18652"/>
                    <a:pt x="9370" y="18691"/>
                  </a:cubicBezTo>
                  <a:cubicBezTo>
                    <a:pt x="9862" y="18730"/>
                    <a:pt x="10245" y="18533"/>
                    <a:pt x="10518" y="18337"/>
                  </a:cubicBezTo>
                  <a:cubicBezTo>
                    <a:pt x="10791" y="18140"/>
                    <a:pt x="11502" y="18179"/>
                    <a:pt x="11502" y="18179"/>
                  </a:cubicBezTo>
                  <a:cubicBezTo>
                    <a:pt x="11502" y="18179"/>
                    <a:pt x="10627" y="18770"/>
                    <a:pt x="10081" y="19045"/>
                  </a:cubicBezTo>
                  <a:cubicBezTo>
                    <a:pt x="9479" y="19320"/>
                    <a:pt x="8385" y="19045"/>
                    <a:pt x="8003" y="19045"/>
                  </a:cubicBezTo>
                  <a:cubicBezTo>
                    <a:pt x="7620" y="19045"/>
                    <a:pt x="7729" y="19438"/>
                    <a:pt x="7729" y="19438"/>
                  </a:cubicBezTo>
                  <a:cubicBezTo>
                    <a:pt x="7729" y="19438"/>
                    <a:pt x="7237" y="19438"/>
                    <a:pt x="6854" y="19556"/>
                  </a:cubicBezTo>
                  <a:cubicBezTo>
                    <a:pt x="6417" y="19674"/>
                    <a:pt x="6854" y="19911"/>
                    <a:pt x="6526" y="20265"/>
                  </a:cubicBezTo>
                  <a:cubicBezTo>
                    <a:pt x="6253" y="20579"/>
                    <a:pt x="5870" y="20422"/>
                    <a:pt x="5487" y="20422"/>
                  </a:cubicBezTo>
                  <a:cubicBezTo>
                    <a:pt x="5104" y="20422"/>
                    <a:pt x="5268" y="20815"/>
                    <a:pt x="4886" y="21052"/>
                  </a:cubicBezTo>
                  <a:cubicBezTo>
                    <a:pt x="4503" y="21288"/>
                    <a:pt x="4011" y="21248"/>
                    <a:pt x="4011" y="21406"/>
                  </a:cubicBezTo>
                  <a:cubicBezTo>
                    <a:pt x="4011" y="21563"/>
                    <a:pt x="5050" y="21563"/>
                    <a:pt x="5214" y="21563"/>
                  </a:cubicBezTo>
                  <a:cubicBezTo>
                    <a:pt x="5378" y="21563"/>
                    <a:pt x="5815" y="21170"/>
                    <a:pt x="6143" y="20973"/>
                  </a:cubicBezTo>
                  <a:cubicBezTo>
                    <a:pt x="6471" y="20776"/>
                    <a:pt x="7018" y="20815"/>
                    <a:pt x="7510" y="20815"/>
                  </a:cubicBezTo>
                  <a:cubicBezTo>
                    <a:pt x="8003" y="20815"/>
                    <a:pt x="8167" y="21209"/>
                    <a:pt x="8495" y="21209"/>
                  </a:cubicBezTo>
                  <a:cubicBezTo>
                    <a:pt x="8823" y="21209"/>
                    <a:pt x="9534" y="20225"/>
                    <a:pt x="9917" y="20107"/>
                  </a:cubicBezTo>
                  <a:cubicBezTo>
                    <a:pt x="10245" y="19950"/>
                    <a:pt x="11010" y="20383"/>
                    <a:pt x="11010" y="20383"/>
                  </a:cubicBezTo>
                  <a:cubicBezTo>
                    <a:pt x="11940" y="20422"/>
                    <a:pt x="11940" y="20422"/>
                    <a:pt x="11940" y="20422"/>
                  </a:cubicBezTo>
                  <a:cubicBezTo>
                    <a:pt x="13034" y="20107"/>
                    <a:pt x="13034" y="20107"/>
                    <a:pt x="13034" y="20107"/>
                  </a:cubicBezTo>
                  <a:cubicBezTo>
                    <a:pt x="13034" y="20107"/>
                    <a:pt x="14073" y="20461"/>
                    <a:pt x="14401" y="20422"/>
                  </a:cubicBezTo>
                  <a:cubicBezTo>
                    <a:pt x="14729" y="20383"/>
                    <a:pt x="13963" y="19950"/>
                    <a:pt x="14291" y="19753"/>
                  </a:cubicBezTo>
                  <a:cubicBezTo>
                    <a:pt x="14619" y="19556"/>
                    <a:pt x="15111" y="20147"/>
                    <a:pt x="15111" y="20147"/>
                  </a:cubicBezTo>
                  <a:cubicBezTo>
                    <a:pt x="15494" y="19950"/>
                    <a:pt x="15494" y="19950"/>
                    <a:pt x="15494" y="19950"/>
                  </a:cubicBezTo>
                  <a:cubicBezTo>
                    <a:pt x="15494" y="19950"/>
                    <a:pt x="18393" y="19950"/>
                    <a:pt x="19103" y="19674"/>
                  </a:cubicBezTo>
                  <a:cubicBezTo>
                    <a:pt x="19760" y="19399"/>
                    <a:pt x="20197" y="18809"/>
                    <a:pt x="20197" y="18809"/>
                  </a:cubicBezTo>
                  <a:cubicBezTo>
                    <a:pt x="18064" y="18612"/>
                    <a:pt x="18064" y="18612"/>
                    <a:pt x="18064" y="18612"/>
                  </a:cubicBezTo>
                  <a:cubicBezTo>
                    <a:pt x="19049" y="18494"/>
                    <a:pt x="19049" y="18494"/>
                    <a:pt x="19049" y="18494"/>
                  </a:cubicBezTo>
                  <a:cubicBezTo>
                    <a:pt x="18830" y="18101"/>
                    <a:pt x="18830" y="18101"/>
                    <a:pt x="18830" y="18101"/>
                  </a:cubicBezTo>
                  <a:cubicBezTo>
                    <a:pt x="18830" y="18101"/>
                    <a:pt x="19596" y="17589"/>
                    <a:pt x="19978" y="17550"/>
                  </a:cubicBezTo>
                  <a:cubicBezTo>
                    <a:pt x="20361" y="17511"/>
                    <a:pt x="20963" y="17078"/>
                    <a:pt x="21017" y="16291"/>
                  </a:cubicBezTo>
                  <a:cubicBezTo>
                    <a:pt x="21072" y="15465"/>
                    <a:pt x="18393" y="15504"/>
                    <a:pt x="18393" y="15504"/>
                  </a:cubicBezTo>
                  <a:close/>
                  <a:moveTo>
                    <a:pt x="8057" y="12750"/>
                  </a:moveTo>
                  <a:cubicBezTo>
                    <a:pt x="7784" y="12160"/>
                    <a:pt x="7510" y="12947"/>
                    <a:pt x="7018" y="13261"/>
                  </a:cubicBezTo>
                  <a:cubicBezTo>
                    <a:pt x="7018" y="13261"/>
                    <a:pt x="8331" y="13340"/>
                    <a:pt x="8057" y="12750"/>
                  </a:cubicBezTo>
                  <a:close/>
                  <a:moveTo>
                    <a:pt x="4612" y="13261"/>
                  </a:moveTo>
                  <a:cubicBezTo>
                    <a:pt x="4776" y="13143"/>
                    <a:pt x="4886" y="12907"/>
                    <a:pt x="4886" y="12907"/>
                  </a:cubicBezTo>
                  <a:cubicBezTo>
                    <a:pt x="4886" y="12907"/>
                    <a:pt x="5159" y="13183"/>
                    <a:pt x="5323" y="12947"/>
                  </a:cubicBezTo>
                  <a:cubicBezTo>
                    <a:pt x="5487" y="12711"/>
                    <a:pt x="5870" y="12317"/>
                    <a:pt x="5487" y="12081"/>
                  </a:cubicBezTo>
                  <a:cubicBezTo>
                    <a:pt x="5104" y="11845"/>
                    <a:pt x="5104" y="11491"/>
                    <a:pt x="5104" y="11491"/>
                  </a:cubicBezTo>
                  <a:cubicBezTo>
                    <a:pt x="4831" y="11570"/>
                    <a:pt x="4831" y="11570"/>
                    <a:pt x="4831" y="11570"/>
                  </a:cubicBezTo>
                  <a:cubicBezTo>
                    <a:pt x="4831" y="11570"/>
                    <a:pt x="4558" y="11097"/>
                    <a:pt x="4175" y="11019"/>
                  </a:cubicBezTo>
                  <a:cubicBezTo>
                    <a:pt x="3792" y="10940"/>
                    <a:pt x="2808" y="11058"/>
                    <a:pt x="2808" y="11058"/>
                  </a:cubicBezTo>
                  <a:cubicBezTo>
                    <a:pt x="2808" y="11058"/>
                    <a:pt x="2808" y="11058"/>
                    <a:pt x="2808" y="11019"/>
                  </a:cubicBezTo>
                  <a:cubicBezTo>
                    <a:pt x="2644" y="11294"/>
                    <a:pt x="2644" y="11294"/>
                    <a:pt x="2644" y="11294"/>
                  </a:cubicBezTo>
                  <a:cubicBezTo>
                    <a:pt x="1003" y="11845"/>
                    <a:pt x="1003" y="11845"/>
                    <a:pt x="1003" y="11845"/>
                  </a:cubicBezTo>
                  <a:cubicBezTo>
                    <a:pt x="1058" y="12238"/>
                    <a:pt x="1058" y="12238"/>
                    <a:pt x="1058" y="12238"/>
                  </a:cubicBezTo>
                  <a:cubicBezTo>
                    <a:pt x="1058" y="12238"/>
                    <a:pt x="-528" y="12474"/>
                    <a:pt x="183" y="12750"/>
                  </a:cubicBezTo>
                  <a:cubicBezTo>
                    <a:pt x="894" y="13065"/>
                    <a:pt x="1550" y="13143"/>
                    <a:pt x="1550" y="13143"/>
                  </a:cubicBezTo>
                  <a:cubicBezTo>
                    <a:pt x="2480" y="12514"/>
                    <a:pt x="2480" y="12514"/>
                    <a:pt x="2480" y="12514"/>
                  </a:cubicBezTo>
                  <a:cubicBezTo>
                    <a:pt x="3136" y="13143"/>
                    <a:pt x="3136" y="13143"/>
                    <a:pt x="3136" y="13143"/>
                  </a:cubicBezTo>
                  <a:cubicBezTo>
                    <a:pt x="4339" y="13340"/>
                    <a:pt x="4339" y="13340"/>
                    <a:pt x="4339" y="13340"/>
                  </a:cubicBezTo>
                  <a:cubicBezTo>
                    <a:pt x="4448" y="13340"/>
                    <a:pt x="4558" y="13301"/>
                    <a:pt x="4612" y="13261"/>
                  </a:cubicBezTo>
                  <a:close/>
                  <a:moveTo>
                    <a:pt x="2917" y="6061"/>
                  </a:moveTo>
                  <a:cubicBezTo>
                    <a:pt x="2589" y="6061"/>
                    <a:pt x="2425" y="6061"/>
                    <a:pt x="2316" y="6376"/>
                  </a:cubicBezTo>
                  <a:cubicBezTo>
                    <a:pt x="3081" y="6376"/>
                    <a:pt x="3081" y="6376"/>
                    <a:pt x="3081" y="6376"/>
                  </a:cubicBezTo>
                  <a:cubicBezTo>
                    <a:pt x="3081" y="6376"/>
                    <a:pt x="3245" y="6061"/>
                    <a:pt x="2917" y="6061"/>
                  </a:cubicBezTo>
                  <a:close/>
                  <a:moveTo>
                    <a:pt x="3956" y="5629"/>
                  </a:moveTo>
                  <a:cubicBezTo>
                    <a:pt x="3956" y="5629"/>
                    <a:pt x="4284" y="5707"/>
                    <a:pt x="4612" y="5668"/>
                  </a:cubicBezTo>
                  <a:cubicBezTo>
                    <a:pt x="4940" y="5629"/>
                    <a:pt x="5378" y="4488"/>
                    <a:pt x="5378" y="4488"/>
                  </a:cubicBezTo>
                  <a:cubicBezTo>
                    <a:pt x="5378" y="4488"/>
                    <a:pt x="4940" y="4566"/>
                    <a:pt x="4612" y="4763"/>
                  </a:cubicBezTo>
                  <a:cubicBezTo>
                    <a:pt x="4284" y="4920"/>
                    <a:pt x="4175" y="5196"/>
                    <a:pt x="4175" y="5196"/>
                  </a:cubicBezTo>
                  <a:cubicBezTo>
                    <a:pt x="4175" y="5196"/>
                    <a:pt x="3737" y="4881"/>
                    <a:pt x="3409" y="4999"/>
                  </a:cubicBezTo>
                  <a:cubicBezTo>
                    <a:pt x="3136" y="5117"/>
                    <a:pt x="3464" y="5983"/>
                    <a:pt x="3464" y="5983"/>
                  </a:cubicBezTo>
                  <a:lnTo>
                    <a:pt x="3956" y="5629"/>
                  </a:lnTo>
                  <a:close/>
                  <a:moveTo>
                    <a:pt x="2589" y="6612"/>
                  </a:moveTo>
                  <a:cubicBezTo>
                    <a:pt x="2261" y="7478"/>
                    <a:pt x="2261" y="7478"/>
                    <a:pt x="2261" y="7478"/>
                  </a:cubicBezTo>
                  <a:cubicBezTo>
                    <a:pt x="2862" y="6927"/>
                    <a:pt x="2862" y="6927"/>
                    <a:pt x="2862" y="6927"/>
                  </a:cubicBezTo>
                  <a:lnTo>
                    <a:pt x="2589" y="6612"/>
                  </a:lnTo>
                  <a:close/>
                </a:path>
              </a:pathLst>
            </a:custGeom>
            <a:solidFill>
              <a:srgbClr val="D9D9D9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1828800">
                <a:defRPr sz="800">
                  <a:solidFill>
                    <a:srgbClr val="FFD266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1600">
                <a:solidFill>
                  <a:srgbClr val="FFD26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Freeform 565">
              <a:extLst>
                <a:ext uri="{FF2B5EF4-FFF2-40B4-BE49-F238E27FC236}">
                  <a16:creationId xmlns:a16="http://schemas.microsoft.com/office/drawing/2014/main" id="{F71ED9CB-3A79-4918-8B86-6A911841CFEE}"/>
                </a:ext>
              </a:extLst>
            </p:cNvPr>
            <p:cNvSpPr/>
            <p:nvPr/>
          </p:nvSpPr>
          <p:spPr>
            <a:xfrm>
              <a:off x="2675615" y="1468327"/>
              <a:ext cx="479975" cy="1704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5" h="21421" extrusionOk="0">
                  <a:moveTo>
                    <a:pt x="20385" y="15163"/>
                  </a:moveTo>
                  <a:cubicBezTo>
                    <a:pt x="19747" y="14759"/>
                    <a:pt x="19747" y="14759"/>
                    <a:pt x="19747" y="14759"/>
                  </a:cubicBezTo>
                  <a:cubicBezTo>
                    <a:pt x="20202" y="11126"/>
                    <a:pt x="20202" y="11126"/>
                    <a:pt x="20202" y="11126"/>
                  </a:cubicBezTo>
                  <a:cubicBezTo>
                    <a:pt x="19382" y="10318"/>
                    <a:pt x="19382" y="10318"/>
                    <a:pt x="19382" y="10318"/>
                  </a:cubicBezTo>
                  <a:cubicBezTo>
                    <a:pt x="19382" y="10318"/>
                    <a:pt x="19291" y="7492"/>
                    <a:pt x="19656" y="7088"/>
                  </a:cubicBezTo>
                  <a:cubicBezTo>
                    <a:pt x="20020" y="6685"/>
                    <a:pt x="20658" y="5877"/>
                    <a:pt x="20658" y="5877"/>
                  </a:cubicBezTo>
                  <a:cubicBezTo>
                    <a:pt x="20385" y="4060"/>
                    <a:pt x="20385" y="4060"/>
                    <a:pt x="20385" y="4060"/>
                  </a:cubicBezTo>
                  <a:cubicBezTo>
                    <a:pt x="20658" y="2042"/>
                    <a:pt x="20658" y="2042"/>
                    <a:pt x="20658" y="2042"/>
                  </a:cubicBezTo>
                  <a:cubicBezTo>
                    <a:pt x="19200" y="1436"/>
                    <a:pt x="16010" y="225"/>
                    <a:pt x="15099" y="23"/>
                  </a:cubicBezTo>
                  <a:cubicBezTo>
                    <a:pt x="13914" y="-179"/>
                    <a:pt x="9630" y="1032"/>
                    <a:pt x="9630" y="1032"/>
                  </a:cubicBezTo>
                  <a:cubicBezTo>
                    <a:pt x="9630" y="1032"/>
                    <a:pt x="5073" y="4666"/>
                    <a:pt x="5073" y="6079"/>
                  </a:cubicBezTo>
                  <a:cubicBezTo>
                    <a:pt x="5073" y="7492"/>
                    <a:pt x="5620" y="11126"/>
                    <a:pt x="5620" y="11126"/>
                  </a:cubicBezTo>
                  <a:cubicBezTo>
                    <a:pt x="9175" y="12135"/>
                    <a:pt x="9175" y="12135"/>
                    <a:pt x="9175" y="12135"/>
                  </a:cubicBezTo>
                  <a:cubicBezTo>
                    <a:pt x="8537" y="16980"/>
                    <a:pt x="8537" y="16980"/>
                    <a:pt x="8537" y="16980"/>
                  </a:cubicBezTo>
                  <a:cubicBezTo>
                    <a:pt x="8901" y="16980"/>
                    <a:pt x="8901" y="16980"/>
                    <a:pt x="8901" y="16980"/>
                  </a:cubicBezTo>
                  <a:cubicBezTo>
                    <a:pt x="10815" y="15769"/>
                    <a:pt x="10815" y="15769"/>
                    <a:pt x="10815" y="15769"/>
                  </a:cubicBezTo>
                  <a:cubicBezTo>
                    <a:pt x="10815" y="15769"/>
                    <a:pt x="11362" y="14961"/>
                    <a:pt x="12729" y="15567"/>
                  </a:cubicBezTo>
                  <a:cubicBezTo>
                    <a:pt x="14096" y="16172"/>
                    <a:pt x="14278" y="17182"/>
                    <a:pt x="15281" y="18999"/>
                  </a:cubicBezTo>
                  <a:cubicBezTo>
                    <a:pt x="16283" y="20815"/>
                    <a:pt x="16557" y="21421"/>
                    <a:pt x="17104" y="21421"/>
                  </a:cubicBezTo>
                  <a:cubicBezTo>
                    <a:pt x="17651" y="21421"/>
                    <a:pt x="17833" y="20008"/>
                    <a:pt x="18106" y="20210"/>
                  </a:cubicBezTo>
                  <a:cubicBezTo>
                    <a:pt x="18380" y="20412"/>
                    <a:pt x="19291" y="21219"/>
                    <a:pt x="19291" y="21219"/>
                  </a:cubicBezTo>
                  <a:cubicBezTo>
                    <a:pt x="20020" y="21017"/>
                    <a:pt x="20020" y="21017"/>
                    <a:pt x="20020" y="21017"/>
                  </a:cubicBezTo>
                  <a:cubicBezTo>
                    <a:pt x="20020" y="19402"/>
                    <a:pt x="20020" y="19402"/>
                    <a:pt x="20020" y="19402"/>
                  </a:cubicBezTo>
                  <a:cubicBezTo>
                    <a:pt x="21205" y="17585"/>
                    <a:pt x="21205" y="17585"/>
                    <a:pt x="21205" y="17585"/>
                  </a:cubicBezTo>
                  <a:lnTo>
                    <a:pt x="20385" y="15163"/>
                  </a:lnTo>
                  <a:close/>
                  <a:moveTo>
                    <a:pt x="2066" y="10520"/>
                  </a:moveTo>
                  <a:cubicBezTo>
                    <a:pt x="2066" y="10520"/>
                    <a:pt x="881" y="10318"/>
                    <a:pt x="243" y="10924"/>
                  </a:cubicBezTo>
                  <a:cubicBezTo>
                    <a:pt x="-395" y="11328"/>
                    <a:pt x="425" y="14759"/>
                    <a:pt x="425" y="14759"/>
                  </a:cubicBezTo>
                  <a:cubicBezTo>
                    <a:pt x="881" y="17384"/>
                    <a:pt x="881" y="17384"/>
                    <a:pt x="881" y="17384"/>
                  </a:cubicBezTo>
                  <a:cubicBezTo>
                    <a:pt x="881" y="17384"/>
                    <a:pt x="2339" y="14759"/>
                    <a:pt x="2704" y="14759"/>
                  </a:cubicBezTo>
                  <a:cubicBezTo>
                    <a:pt x="3068" y="14759"/>
                    <a:pt x="4618" y="11933"/>
                    <a:pt x="4618" y="11933"/>
                  </a:cubicBezTo>
                  <a:cubicBezTo>
                    <a:pt x="4253" y="9713"/>
                    <a:pt x="4253" y="9713"/>
                    <a:pt x="4253" y="9713"/>
                  </a:cubicBezTo>
                  <a:lnTo>
                    <a:pt x="2066" y="10520"/>
                  </a:lnTo>
                  <a:close/>
                  <a:moveTo>
                    <a:pt x="2248" y="8905"/>
                  </a:moveTo>
                  <a:cubicBezTo>
                    <a:pt x="3615" y="8905"/>
                    <a:pt x="3980" y="4464"/>
                    <a:pt x="2795" y="4868"/>
                  </a:cubicBezTo>
                  <a:cubicBezTo>
                    <a:pt x="1610" y="5473"/>
                    <a:pt x="972" y="8905"/>
                    <a:pt x="2248" y="8905"/>
                  </a:cubicBezTo>
                  <a:close/>
                </a:path>
              </a:pathLst>
            </a:custGeom>
            <a:solidFill>
              <a:srgbClr val="D9D9D9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1828800">
                <a:defRPr sz="800">
                  <a:latin typeface="Arial"/>
                  <a:ea typeface="Arial"/>
                  <a:cs typeface="Arial"/>
                  <a:sym typeface="Arial"/>
                </a:defRPr>
              </a:pPr>
              <a:endParaRPr sz="160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Freeform 588">
              <a:extLst>
                <a:ext uri="{FF2B5EF4-FFF2-40B4-BE49-F238E27FC236}">
                  <a16:creationId xmlns:a16="http://schemas.microsoft.com/office/drawing/2014/main" id="{1720E383-7094-4B9C-A4D6-6B0010ABB6D3}"/>
                </a:ext>
              </a:extLst>
            </p:cNvPr>
            <p:cNvSpPr/>
            <p:nvPr/>
          </p:nvSpPr>
          <p:spPr>
            <a:xfrm>
              <a:off x="2475661" y="2784851"/>
              <a:ext cx="164563" cy="1424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1" h="21600" extrusionOk="0">
                  <a:moveTo>
                    <a:pt x="20821" y="6480"/>
                  </a:moveTo>
                  <a:cubicBezTo>
                    <a:pt x="19201" y="7440"/>
                    <a:pt x="19201" y="7440"/>
                    <a:pt x="19201" y="7440"/>
                  </a:cubicBezTo>
                  <a:cubicBezTo>
                    <a:pt x="17041" y="4080"/>
                    <a:pt x="17041" y="4080"/>
                    <a:pt x="17041" y="4080"/>
                  </a:cubicBezTo>
                  <a:cubicBezTo>
                    <a:pt x="14611" y="2400"/>
                    <a:pt x="14611" y="2400"/>
                    <a:pt x="14611" y="2400"/>
                  </a:cubicBezTo>
                  <a:cubicBezTo>
                    <a:pt x="11911" y="0"/>
                    <a:pt x="11911" y="0"/>
                    <a:pt x="11911" y="0"/>
                  </a:cubicBezTo>
                  <a:cubicBezTo>
                    <a:pt x="10021" y="480"/>
                    <a:pt x="7321" y="0"/>
                    <a:pt x="7321" y="0"/>
                  </a:cubicBezTo>
                  <a:cubicBezTo>
                    <a:pt x="7321" y="3600"/>
                    <a:pt x="7321" y="3600"/>
                    <a:pt x="7321" y="3600"/>
                  </a:cubicBezTo>
                  <a:cubicBezTo>
                    <a:pt x="7321" y="3600"/>
                    <a:pt x="5161" y="2400"/>
                    <a:pt x="4351" y="3360"/>
                  </a:cubicBezTo>
                  <a:cubicBezTo>
                    <a:pt x="3541" y="4320"/>
                    <a:pt x="1921" y="6960"/>
                    <a:pt x="1921" y="6960"/>
                  </a:cubicBezTo>
                  <a:cubicBezTo>
                    <a:pt x="571" y="6960"/>
                    <a:pt x="571" y="6960"/>
                    <a:pt x="571" y="6960"/>
                  </a:cubicBezTo>
                  <a:cubicBezTo>
                    <a:pt x="571" y="6960"/>
                    <a:pt x="-509" y="8640"/>
                    <a:pt x="301" y="9360"/>
                  </a:cubicBezTo>
                  <a:cubicBezTo>
                    <a:pt x="1111" y="10080"/>
                    <a:pt x="4081" y="11520"/>
                    <a:pt x="4081" y="11520"/>
                  </a:cubicBezTo>
                  <a:cubicBezTo>
                    <a:pt x="571" y="15360"/>
                    <a:pt x="571" y="15360"/>
                    <a:pt x="571" y="15360"/>
                  </a:cubicBezTo>
                  <a:cubicBezTo>
                    <a:pt x="841" y="15600"/>
                    <a:pt x="1111" y="15600"/>
                    <a:pt x="1111" y="15600"/>
                  </a:cubicBezTo>
                  <a:cubicBezTo>
                    <a:pt x="3001" y="16080"/>
                    <a:pt x="5971" y="14880"/>
                    <a:pt x="5971" y="14880"/>
                  </a:cubicBezTo>
                  <a:cubicBezTo>
                    <a:pt x="5971" y="17760"/>
                    <a:pt x="5971" y="17760"/>
                    <a:pt x="5971" y="17760"/>
                  </a:cubicBezTo>
                  <a:cubicBezTo>
                    <a:pt x="10561" y="21600"/>
                    <a:pt x="10561" y="21600"/>
                    <a:pt x="10561" y="21600"/>
                  </a:cubicBezTo>
                  <a:cubicBezTo>
                    <a:pt x="12451" y="19440"/>
                    <a:pt x="12451" y="19440"/>
                    <a:pt x="12451" y="19440"/>
                  </a:cubicBezTo>
                  <a:cubicBezTo>
                    <a:pt x="11911" y="17040"/>
                    <a:pt x="11911" y="17040"/>
                    <a:pt x="11911" y="17040"/>
                  </a:cubicBezTo>
                  <a:cubicBezTo>
                    <a:pt x="10291" y="17760"/>
                    <a:pt x="10291" y="17760"/>
                    <a:pt x="10291" y="17760"/>
                  </a:cubicBezTo>
                  <a:cubicBezTo>
                    <a:pt x="7861" y="16320"/>
                    <a:pt x="7861" y="16320"/>
                    <a:pt x="7861" y="16320"/>
                  </a:cubicBezTo>
                  <a:cubicBezTo>
                    <a:pt x="11911" y="16320"/>
                    <a:pt x="11911" y="16320"/>
                    <a:pt x="11911" y="16320"/>
                  </a:cubicBezTo>
                  <a:cubicBezTo>
                    <a:pt x="13531" y="15120"/>
                    <a:pt x="13531" y="15120"/>
                    <a:pt x="13531" y="15120"/>
                  </a:cubicBezTo>
                  <a:cubicBezTo>
                    <a:pt x="14071" y="11760"/>
                    <a:pt x="14071" y="11760"/>
                    <a:pt x="14071" y="11760"/>
                  </a:cubicBezTo>
                  <a:cubicBezTo>
                    <a:pt x="18931" y="14160"/>
                    <a:pt x="18931" y="14160"/>
                    <a:pt x="18931" y="14160"/>
                  </a:cubicBezTo>
                  <a:cubicBezTo>
                    <a:pt x="20551" y="12720"/>
                    <a:pt x="20551" y="12720"/>
                    <a:pt x="20551" y="12720"/>
                  </a:cubicBezTo>
                  <a:cubicBezTo>
                    <a:pt x="21091" y="13440"/>
                    <a:pt x="21091" y="13440"/>
                    <a:pt x="21091" y="13440"/>
                  </a:cubicBezTo>
                  <a:lnTo>
                    <a:pt x="20821" y="6480"/>
                  </a:lnTo>
                  <a:close/>
                </a:path>
              </a:pathLst>
            </a:custGeom>
            <a:solidFill>
              <a:srgbClr val="D9D9D9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1828800">
                <a:defRPr sz="800">
                  <a:latin typeface="Arial"/>
                  <a:ea typeface="Arial"/>
                  <a:cs typeface="Arial"/>
                  <a:sym typeface="Arial"/>
                </a:defRPr>
              </a:pPr>
              <a:endParaRPr sz="160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Freeform 589">
              <a:extLst>
                <a:ext uri="{FF2B5EF4-FFF2-40B4-BE49-F238E27FC236}">
                  <a16:creationId xmlns:a16="http://schemas.microsoft.com/office/drawing/2014/main" id="{1C556180-79E3-4EFB-BD50-1DCEFE3DF862}"/>
                </a:ext>
              </a:extLst>
            </p:cNvPr>
            <p:cNvSpPr/>
            <p:nvPr/>
          </p:nvSpPr>
          <p:spPr>
            <a:xfrm>
              <a:off x="2504030" y="2563120"/>
              <a:ext cx="377020" cy="3641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1" h="21291" extrusionOk="0">
                  <a:moveTo>
                    <a:pt x="21016" y="14431"/>
                  </a:moveTo>
                  <a:cubicBezTo>
                    <a:pt x="19498" y="13782"/>
                    <a:pt x="19498" y="13782"/>
                    <a:pt x="19498" y="13782"/>
                  </a:cubicBezTo>
                  <a:cubicBezTo>
                    <a:pt x="19732" y="13133"/>
                    <a:pt x="19732" y="13133"/>
                    <a:pt x="19732" y="13133"/>
                  </a:cubicBezTo>
                  <a:cubicBezTo>
                    <a:pt x="18681" y="12670"/>
                    <a:pt x="18681" y="12670"/>
                    <a:pt x="18681" y="12670"/>
                  </a:cubicBezTo>
                  <a:cubicBezTo>
                    <a:pt x="18331" y="11557"/>
                    <a:pt x="18331" y="11557"/>
                    <a:pt x="18331" y="11557"/>
                  </a:cubicBezTo>
                  <a:cubicBezTo>
                    <a:pt x="19382" y="10815"/>
                    <a:pt x="19382" y="10815"/>
                    <a:pt x="19382" y="10815"/>
                  </a:cubicBezTo>
                  <a:cubicBezTo>
                    <a:pt x="19615" y="9518"/>
                    <a:pt x="19615" y="9518"/>
                    <a:pt x="19615" y="9518"/>
                  </a:cubicBezTo>
                  <a:cubicBezTo>
                    <a:pt x="18798" y="9147"/>
                    <a:pt x="18798" y="9147"/>
                    <a:pt x="18798" y="9147"/>
                  </a:cubicBezTo>
                  <a:cubicBezTo>
                    <a:pt x="19615" y="8405"/>
                    <a:pt x="19615" y="8405"/>
                    <a:pt x="19615" y="8405"/>
                  </a:cubicBezTo>
                  <a:cubicBezTo>
                    <a:pt x="19965" y="7849"/>
                    <a:pt x="19965" y="7849"/>
                    <a:pt x="19965" y="7849"/>
                  </a:cubicBezTo>
                  <a:cubicBezTo>
                    <a:pt x="18097" y="7478"/>
                    <a:pt x="18097" y="7478"/>
                    <a:pt x="18097" y="7478"/>
                  </a:cubicBezTo>
                  <a:cubicBezTo>
                    <a:pt x="16229" y="8127"/>
                    <a:pt x="16229" y="8127"/>
                    <a:pt x="16229" y="8127"/>
                  </a:cubicBezTo>
                  <a:cubicBezTo>
                    <a:pt x="15529" y="7478"/>
                    <a:pt x="15529" y="7478"/>
                    <a:pt x="15529" y="7478"/>
                  </a:cubicBezTo>
                  <a:cubicBezTo>
                    <a:pt x="13661" y="7293"/>
                    <a:pt x="13661" y="7293"/>
                    <a:pt x="13661" y="7293"/>
                  </a:cubicBezTo>
                  <a:cubicBezTo>
                    <a:pt x="13077" y="6273"/>
                    <a:pt x="13077" y="6273"/>
                    <a:pt x="13077" y="6273"/>
                  </a:cubicBezTo>
                  <a:cubicBezTo>
                    <a:pt x="13077" y="6273"/>
                    <a:pt x="13661" y="5439"/>
                    <a:pt x="13427" y="4882"/>
                  </a:cubicBezTo>
                  <a:cubicBezTo>
                    <a:pt x="13194" y="4326"/>
                    <a:pt x="11792" y="4233"/>
                    <a:pt x="11559" y="4697"/>
                  </a:cubicBezTo>
                  <a:cubicBezTo>
                    <a:pt x="11325" y="5161"/>
                    <a:pt x="10625" y="4141"/>
                    <a:pt x="10625" y="4141"/>
                  </a:cubicBezTo>
                  <a:cubicBezTo>
                    <a:pt x="9691" y="2009"/>
                    <a:pt x="9691" y="2009"/>
                    <a:pt x="9691" y="2009"/>
                  </a:cubicBezTo>
                  <a:cubicBezTo>
                    <a:pt x="8990" y="2194"/>
                    <a:pt x="8990" y="2194"/>
                    <a:pt x="8990" y="2194"/>
                  </a:cubicBezTo>
                  <a:cubicBezTo>
                    <a:pt x="7239" y="896"/>
                    <a:pt x="7239" y="896"/>
                    <a:pt x="7239" y="896"/>
                  </a:cubicBezTo>
                  <a:cubicBezTo>
                    <a:pt x="5604" y="247"/>
                    <a:pt x="5604" y="247"/>
                    <a:pt x="5604" y="247"/>
                  </a:cubicBezTo>
                  <a:cubicBezTo>
                    <a:pt x="5604" y="247"/>
                    <a:pt x="3853" y="-309"/>
                    <a:pt x="3503" y="247"/>
                  </a:cubicBezTo>
                  <a:cubicBezTo>
                    <a:pt x="3152" y="803"/>
                    <a:pt x="2102" y="1267"/>
                    <a:pt x="2102" y="1267"/>
                  </a:cubicBezTo>
                  <a:cubicBezTo>
                    <a:pt x="350" y="1267"/>
                    <a:pt x="350" y="1267"/>
                    <a:pt x="350" y="1267"/>
                  </a:cubicBezTo>
                  <a:cubicBezTo>
                    <a:pt x="0" y="1638"/>
                    <a:pt x="0" y="1638"/>
                    <a:pt x="0" y="1638"/>
                  </a:cubicBezTo>
                  <a:cubicBezTo>
                    <a:pt x="234" y="1730"/>
                    <a:pt x="234" y="1730"/>
                    <a:pt x="234" y="1730"/>
                  </a:cubicBezTo>
                  <a:cubicBezTo>
                    <a:pt x="701" y="3399"/>
                    <a:pt x="701" y="3399"/>
                    <a:pt x="701" y="3399"/>
                  </a:cubicBezTo>
                  <a:cubicBezTo>
                    <a:pt x="1284" y="3492"/>
                    <a:pt x="1284" y="3492"/>
                    <a:pt x="1284" y="3492"/>
                  </a:cubicBezTo>
                  <a:cubicBezTo>
                    <a:pt x="934" y="4604"/>
                    <a:pt x="934" y="4604"/>
                    <a:pt x="934" y="4604"/>
                  </a:cubicBezTo>
                  <a:cubicBezTo>
                    <a:pt x="934" y="4604"/>
                    <a:pt x="2802" y="4882"/>
                    <a:pt x="2919" y="5161"/>
                  </a:cubicBezTo>
                  <a:cubicBezTo>
                    <a:pt x="3036" y="5439"/>
                    <a:pt x="1401" y="5717"/>
                    <a:pt x="1401" y="5717"/>
                  </a:cubicBezTo>
                  <a:cubicBezTo>
                    <a:pt x="1168" y="6366"/>
                    <a:pt x="1168" y="6366"/>
                    <a:pt x="1168" y="6366"/>
                  </a:cubicBezTo>
                  <a:cubicBezTo>
                    <a:pt x="584" y="6366"/>
                    <a:pt x="584" y="6366"/>
                    <a:pt x="584" y="6366"/>
                  </a:cubicBezTo>
                  <a:cubicBezTo>
                    <a:pt x="934" y="6829"/>
                    <a:pt x="934" y="6829"/>
                    <a:pt x="934" y="6829"/>
                  </a:cubicBezTo>
                  <a:cubicBezTo>
                    <a:pt x="934" y="6829"/>
                    <a:pt x="3152" y="6273"/>
                    <a:pt x="3152" y="6736"/>
                  </a:cubicBezTo>
                  <a:cubicBezTo>
                    <a:pt x="3152" y="7200"/>
                    <a:pt x="1751" y="8498"/>
                    <a:pt x="1751" y="8498"/>
                  </a:cubicBezTo>
                  <a:cubicBezTo>
                    <a:pt x="1751" y="9518"/>
                    <a:pt x="1751" y="9518"/>
                    <a:pt x="1751" y="9518"/>
                  </a:cubicBezTo>
                  <a:cubicBezTo>
                    <a:pt x="1751" y="9518"/>
                    <a:pt x="2218" y="9239"/>
                    <a:pt x="3036" y="9425"/>
                  </a:cubicBezTo>
                  <a:cubicBezTo>
                    <a:pt x="3853" y="9610"/>
                    <a:pt x="4320" y="10630"/>
                    <a:pt x="4320" y="10630"/>
                  </a:cubicBezTo>
                  <a:cubicBezTo>
                    <a:pt x="2685" y="10815"/>
                    <a:pt x="2685" y="10815"/>
                    <a:pt x="2685" y="10815"/>
                  </a:cubicBezTo>
                  <a:cubicBezTo>
                    <a:pt x="2685" y="10815"/>
                    <a:pt x="4320" y="12021"/>
                    <a:pt x="4086" y="12670"/>
                  </a:cubicBezTo>
                  <a:cubicBezTo>
                    <a:pt x="3970" y="12855"/>
                    <a:pt x="3853" y="12948"/>
                    <a:pt x="3619" y="12948"/>
                  </a:cubicBezTo>
                  <a:cubicBezTo>
                    <a:pt x="4787" y="13875"/>
                    <a:pt x="4787" y="13875"/>
                    <a:pt x="4787" y="13875"/>
                  </a:cubicBezTo>
                  <a:cubicBezTo>
                    <a:pt x="5838" y="14524"/>
                    <a:pt x="5838" y="14524"/>
                    <a:pt x="5838" y="14524"/>
                  </a:cubicBezTo>
                  <a:cubicBezTo>
                    <a:pt x="6772" y="15821"/>
                    <a:pt x="6772" y="15821"/>
                    <a:pt x="6772" y="15821"/>
                  </a:cubicBezTo>
                  <a:cubicBezTo>
                    <a:pt x="7472" y="15451"/>
                    <a:pt x="7472" y="15451"/>
                    <a:pt x="7472" y="15451"/>
                  </a:cubicBezTo>
                  <a:cubicBezTo>
                    <a:pt x="7589" y="18139"/>
                    <a:pt x="7589" y="18139"/>
                    <a:pt x="7589" y="18139"/>
                  </a:cubicBezTo>
                  <a:cubicBezTo>
                    <a:pt x="7356" y="17861"/>
                    <a:pt x="7356" y="17861"/>
                    <a:pt x="7356" y="17861"/>
                  </a:cubicBezTo>
                  <a:cubicBezTo>
                    <a:pt x="8290" y="19252"/>
                    <a:pt x="8290" y="19252"/>
                    <a:pt x="8290" y="19252"/>
                  </a:cubicBezTo>
                  <a:cubicBezTo>
                    <a:pt x="9341" y="19252"/>
                    <a:pt x="9341" y="19252"/>
                    <a:pt x="9341" y="19252"/>
                  </a:cubicBezTo>
                  <a:cubicBezTo>
                    <a:pt x="9808" y="20179"/>
                    <a:pt x="9808" y="20179"/>
                    <a:pt x="9808" y="20179"/>
                  </a:cubicBezTo>
                  <a:cubicBezTo>
                    <a:pt x="9808" y="21291"/>
                    <a:pt x="9808" y="21291"/>
                    <a:pt x="9808" y="21291"/>
                  </a:cubicBezTo>
                  <a:cubicBezTo>
                    <a:pt x="11092" y="20920"/>
                    <a:pt x="11092" y="20920"/>
                    <a:pt x="11092" y="20920"/>
                  </a:cubicBezTo>
                  <a:cubicBezTo>
                    <a:pt x="11676" y="20179"/>
                    <a:pt x="11676" y="20179"/>
                    <a:pt x="11676" y="20179"/>
                  </a:cubicBezTo>
                  <a:cubicBezTo>
                    <a:pt x="11676" y="20179"/>
                    <a:pt x="12259" y="20179"/>
                    <a:pt x="13077" y="20179"/>
                  </a:cubicBezTo>
                  <a:cubicBezTo>
                    <a:pt x="13894" y="20179"/>
                    <a:pt x="13427" y="19437"/>
                    <a:pt x="13427" y="19437"/>
                  </a:cubicBezTo>
                  <a:cubicBezTo>
                    <a:pt x="14945" y="19437"/>
                    <a:pt x="14945" y="19437"/>
                    <a:pt x="14945" y="19437"/>
                  </a:cubicBezTo>
                  <a:cubicBezTo>
                    <a:pt x="15412" y="19066"/>
                    <a:pt x="15412" y="19066"/>
                    <a:pt x="15412" y="19066"/>
                  </a:cubicBezTo>
                  <a:cubicBezTo>
                    <a:pt x="18448" y="18881"/>
                    <a:pt x="18448" y="18881"/>
                    <a:pt x="18448" y="18881"/>
                  </a:cubicBezTo>
                  <a:cubicBezTo>
                    <a:pt x="18448" y="18881"/>
                    <a:pt x="19382" y="18788"/>
                    <a:pt x="19498" y="18510"/>
                  </a:cubicBezTo>
                  <a:cubicBezTo>
                    <a:pt x="19615" y="18232"/>
                    <a:pt x="19265" y="17490"/>
                    <a:pt x="19265" y="17490"/>
                  </a:cubicBezTo>
                  <a:cubicBezTo>
                    <a:pt x="19265" y="17490"/>
                    <a:pt x="18915" y="16841"/>
                    <a:pt x="19148" y="16470"/>
                  </a:cubicBezTo>
                  <a:cubicBezTo>
                    <a:pt x="19382" y="16100"/>
                    <a:pt x="20666" y="16378"/>
                    <a:pt x="20666" y="16378"/>
                  </a:cubicBezTo>
                  <a:cubicBezTo>
                    <a:pt x="20666" y="16378"/>
                    <a:pt x="21133" y="15729"/>
                    <a:pt x="21366" y="15358"/>
                  </a:cubicBezTo>
                  <a:cubicBezTo>
                    <a:pt x="21600" y="14987"/>
                    <a:pt x="21016" y="14431"/>
                    <a:pt x="21016" y="14431"/>
                  </a:cubicBezTo>
                  <a:close/>
                  <a:moveTo>
                    <a:pt x="2802" y="13040"/>
                  </a:moveTo>
                  <a:cubicBezTo>
                    <a:pt x="2919" y="13040"/>
                    <a:pt x="3036" y="13040"/>
                    <a:pt x="3152" y="13040"/>
                  </a:cubicBezTo>
                  <a:cubicBezTo>
                    <a:pt x="3036" y="13040"/>
                    <a:pt x="2919" y="13040"/>
                    <a:pt x="2802" y="13040"/>
                  </a:cubicBezTo>
                  <a:close/>
                  <a:moveTo>
                    <a:pt x="2802" y="13040"/>
                  </a:moveTo>
                  <a:cubicBezTo>
                    <a:pt x="2569" y="13040"/>
                    <a:pt x="2218" y="13040"/>
                    <a:pt x="2102" y="12948"/>
                  </a:cubicBezTo>
                  <a:cubicBezTo>
                    <a:pt x="2218" y="13040"/>
                    <a:pt x="2569" y="13040"/>
                    <a:pt x="2802" y="13040"/>
                  </a:cubicBezTo>
                  <a:close/>
                </a:path>
              </a:pathLst>
            </a:custGeom>
            <a:solidFill>
              <a:srgbClr val="D9D9D9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1828800">
                <a:defRPr sz="800">
                  <a:latin typeface="Arial"/>
                  <a:ea typeface="Arial"/>
                  <a:cs typeface="Arial"/>
                  <a:sym typeface="Arial"/>
                </a:defRPr>
              </a:pPr>
              <a:endParaRPr sz="160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Freeform 610">
              <a:extLst>
                <a:ext uri="{FF2B5EF4-FFF2-40B4-BE49-F238E27FC236}">
                  <a16:creationId xmlns:a16="http://schemas.microsoft.com/office/drawing/2014/main" id="{114F24E2-4115-4BB7-9FEE-BF1BAC5F9092}"/>
                </a:ext>
              </a:extLst>
            </p:cNvPr>
            <p:cNvSpPr/>
            <p:nvPr/>
          </p:nvSpPr>
          <p:spPr>
            <a:xfrm>
              <a:off x="1611234" y="2849812"/>
              <a:ext cx="78604" cy="1234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70" h="19872" extrusionOk="0">
                  <a:moveTo>
                    <a:pt x="5070" y="17472"/>
                  </a:moveTo>
                  <a:cubicBezTo>
                    <a:pt x="7470" y="18672"/>
                    <a:pt x="12270" y="19872"/>
                    <a:pt x="12270" y="19872"/>
                  </a:cubicBezTo>
                  <a:cubicBezTo>
                    <a:pt x="12270" y="19872"/>
                    <a:pt x="17070" y="17472"/>
                    <a:pt x="17070" y="15072"/>
                  </a:cubicBezTo>
                  <a:cubicBezTo>
                    <a:pt x="17070" y="12672"/>
                    <a:pt x="17070" y="12672"/>
                    <a:pt x="17070" y="12672"/>
                  </a:cubicBezTo>
                  <a:cubicBezTo>
                    <a:pt x="19470" y="11472"/>
                    <a:pt x="19470" y="11472"/>
                    <a:pt x="19470" y="11472"/>
                  </a:cubicBezTo>
                  <a:cubicBezTo>
                    <a:pt x="19470" y="4272"/>
                    <a:pt x="19470" y="4272"/>
                    <a:pt x="19470" y="4272"/>
                  </a:cubicBezTo>
                  <a:cubicBezTo>
                    <a:pt x="17070" y="4272"/>
                    <a:pt x="17070" y="4272"/>
                    <a:pt x="17070" y="4272"/>
                  </a:cubicBezTo>
                  <a:cubicBezTo>
                    <a:pt x="17070" y="4272"/>
                    <a:pt x="19470" y="1872"/>
                    <a:pt x="17070" y="672"/>
                  </a:cubicBezTo>
                  <a:cubicBezTo>
                    <a:pt x="14670" y="-1728"/>
                    <a:pt x="12270" y="3072"/>
                    <a:pt x="12270" y="3072"/>
                  </a:cubicBezTo>
                  <a:cubicBezTo>
                    <a:pt x="12270" y="3072"/>
                    <a:pt x="-2130" y="5472"/>
                    <a:pt x="270" y="9072"/>
                  </a:cubicBezTo>
                  <a:cubicBezTo>
                    <a:pt x="2670" y="12672"/>
                    <a:pt x="5070" y="13872"/>
                    <a:pt x="5070" y="13872"/>
                  </a:cubicBezTo>
                  <a:cubicBezTo>
                    <a:pt x="5070" y="13872"/>
                    <a:pt x="270" y="16272"/>
                    <a:pt x="5070" y="17472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1828800">
                <a:defRPr sz="800">
                  <a:latin typeface="Arial"/>
                  <a:ea typeface="Arial"/>
                  <a:cs typeface="Arial"/>
                  <a:sym typeface="Arial"/>
                </a:defRPr>
              </a:pPr>
              <a:endParaRPr sz="160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Freeform 615">
              <a:extLst>
                <a:ext uri="{FF2B5EF4-FFF2-40B4-BE49-F238E27FC236}">
                  <a16:creationId xmlns:a16="http://schemas.microsoft.com/office/drawing/2014/main" id="{B879D1F1-CDFD-4F59-A3F4-4B318956BD9C}"/>
                </a:ext>
              </a:extLst>
            </p:cNvPr>
            <p:cNvSpPr/>
            <p:nvPr/>
          </p:nvSpPr>
          <p:spPr>
            <a:xfrm>
              <a:off x="1572236" y="1632435"/>
              <a:ext cx="381058" cy="249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89" h="21416" extrusionOk="0">
                  <a:moveTo>
                    <a:pt x="9044" y="4738"/>
                  </a:moveTo>
                  <a:cubicBezTo>
                    <a:pt x="9485" y="4327"/>
                    <a:pt x="10917" y="2413"/>
                    <a:pt x="10587" y="1730"/>
                  </a:cubicBezTo>
                  <a:cubicBezTo>
                    <a:pt x="10256" y="1046"/>
                    <a:pt x="9815" y="89"/>
                    <a:pt x="9815" y="89"/>
                  </a:cubicBezTo>
                  <a:cubicBezTo>
                    <a:pt x="9815" y="89"/>
                    <a:pt x="7832" y="-184"/>
                    <a:pt x="7721" y="226"/>
                  </a:cubicBezTo>
                  <a:cubicBezTo>
                    <a:pt x="7611" y="636"/>
                    <a:pt x="5407" y="4054"/>
                    <a:pt x="5407" y="4738"/>
                  </a:cubicBezTo>
                  <a:cubicBezTo>
                    <a:pt x="5407" y="5421"/>
                    <a:pt x="5738" y="7062"/>
                    <a:pt x="5738" y="7062"/>
                  </a:cubicBezTo>
                  <a:cubicBezTo>
                    <a:pt x="4305" y="5558"/>
                    <a:pt x="4305" y="5558"/>
                    <a:pt x="4305" y="5558"/>
                  </a:cubicBezTo>
                  <a:cubicBezTo>
                    <a:pt x="3644" y="2687"/>
                    <a:pt x="3644" y="2687"/>
                    <a:pt x="3644" y="2687"/>
                  </a:cubicBezTo>
                  <a:cubicBezTo>
                    <a:pt x="3644" y="2687"/>
                    <a:pt x="889" y="4874"/>
                    <a:pt x="999" y="5284"/>
                  </a:cubicBezTo>
                  <a:cubicBezTo>
                    <a:pt x="1109" y="5694"/>
                    <a:pt x="2542" y="5421"/>
                    <a:pt x="2652" y="5831"/>
                  </a:cubicBezTo>
                  <a:cubicBezTo>
                    <a:pt x="2762" y="6241"/>
                    <a:pt x="3754" y="8155"/>
                    <a:pt x="3754" y="8155"/>
                  </a:cubicBezTo>
                  <a:cubicBezTo>
                    <a:pt x="1219" y="7608"/>
                    <a:pt x="1219" y="7608"/>
                    <a:pt x="1219" y="7608"/>
                  </a:cubicBezTo>
                  <a:cubicBezTo>
                    <a:pt x="1219" y="7608"/>
                    <a:pt x="-103" y="9659"/>
                    <a:pt x="7" y="10753"/>
                  </a:cubicBezTo>
                  <a:cubicBezTo>
                    <a:pt x="117" y="11846"/>
                    <a:pt x="1881" y="12120"/>
                    <a:pt x="1881" y="12120"/>
                  </a:cubicBezTo>
                  <a:cubicBezTo>
                    <a:pt x="1881" y="12120"/>
                    <a:pt x="338" y="14307"/>
                    <a:pt x="668" y="14581"/>
                  </a:cubicBezTo>
                  <a:cubicBezTo>
                    <a:pt x="999" y="14854"/>
                    <a:pt x="2542" y="14854"/>
                    <a:pt x="2542" y="14854"/>
                  </a:cubicBezTo>
                  <a:cubicBezTo>
                    <a:pt x="2432" y="16905"/>
                    <a:pt x="2432" y="16905"/>
                    <a:pt x="2432" y="16905"/>
                  </a:cubicBezTo>
                  <a:cubicBezTo>
                    <a:pt x="1550" y="18272"/>
                    <a:pt x="1550" y="18272"/>
                    <a:pt x="1550" y="18272"/>
                  </a:cubicBezTo>
                  <a:cubicBezTo>
                    <a:pt x="2652" y="18955"/>
                    <a:pt x="2652" y="18955"/>
                    <a:pt x="2652" y="18955"/>
                  </a:cubicBezTo>
                  <a:cubicBezTo>
                    <a:pt x="2652" y="18955"/>
                    <a:pt x="3424" y="18955"/>
                    <a:pt x="3864" y="18955"/>
                  </a:cubicBezTo>
                  <a:cubicBezTo>
                    <a:pt x="4305" y="18955"/>
                    <a:pt x="5187" y="19639"/>
                    <a:pt x="5187" y="19639"/>
                  </a:cubicBezTo>
                  <a:cubicBezTo>
                    <a:pt x="5187" y="19639"/>
                    <a:pt x="5407" y="19365"/>
                    <a:pt x="6289" y="19365"/>
                  </a:cubicBezTo>
                  <a:cubicBezTo>
                    <a:pt x="7060" y="19229"/>
                    <a:pt x="7170" y="19775"/>
                    <a:pt x="7170" y="19775"/>
                  </a:cubicBezTo>
                  <a:cubicBezTo>
                    <a:pt x="7170" y="19775"/>
                    <a:pt x="7281" y="19639"/>
                    <a:pt x="7501" y="19502"/>
                  </a:cubicBezTo>
                  <a:cubicBezTo>
                    <a:pt x="7501" y="19502"/>
                    <a:pt x="7501" y="19502"/>
                    <a:pt x="7501" y="19502"/>
                  </a:cubicBezTo>
                  <a:cubicBezTo>
                    <a:pt x="7060" y="18135"/>
                    <a:pt x="6730" y="17315"/>
                    <a:pt x="6730" y="17315"/>
                  </a:cubicBezTo>
                  <a:cubicBezTo>
                    <a:pt x="7942" y="15538"/>
                    <a:pt x="7942" y="15538"/>
                    <a:pt x="7942" y="15538"/>
                  </a:cubicBezTo>
                  <a:cubicBezTo>
                    <a:pt x="7942" y="15538"/>
                    <a:pt x="5958" y="13487"/>
                    <a:pt x="7060" y="13213"/>
                  </a:cubicBezTo>
                  <a:cubicBezTo>
                    <a:pt x="8162" y="12940"/>
                    <a:pt x="9044" y="11983"/>
                    <a:pt x="9044" y="11983"/>
                  </a:cubicBezTo>
                  <a:cubicBezTo>
                    <a:pt x="9485" y="9386"/>
                    <a:pt x="9485" y="9386"/>
                    <a:pt x="9485" y="9386"/>
                  </a:cubicBezTo>
                  <a:cubicBezTo>
                    <a:pt x="11028" y="9386"/>
                    <a:pt x="11028" y="9386"/>
                    <a:pt x="11028" y="9386"/>
                  </a:cubicBezTo>
                  <a:cubicBezTo>
                    <a:pt x="11579" y="7335"/>
                    <a:pt x="11579" y="7335"/>
                    <a:pt x="11579" y="7335"/>
                  </a:cubicBezTo>
                  <a:cubicBezTo>
                    <a:pt x="9044" y="7335"/>
                    <a:pt x="9044" y="7335"/>
                    <a:pt x="9044" y="7335"/>
                  </a:cubicBezTo>
                  <a:cubicBezTo>
                    <a:pt x="9044" y="7335"/>
                    <a:pt x="8603" y="5148"/>
                    <a:pt x="9044" y="4738"/>
                  </a:cubicBezTo>
                  <a:close/>
                  <a:moveTo>
                    <a:pt x="8383" y="14034"/>
                  </a:moveTo>
                  <a:cubicBezTo>
                    <a:pt x="8603" y="17315"/>
                    <a:pt x="8603" y="17315"/>
                    <a:pt x="8603" y="17315"/>
                  </a:cubicBezTo>
                  <a:cubicBezTo>
                    <a:pt x="9264" y="17315"/>
                    <a:pt x="10366" y="18682"/>
                    <a:pt x="10366" y="18682"/>
                  </a:cubicBezTo>
                  <a:cubicBezTo>
                    <a:pt x="11028" y="16221"/>
                    <a:pt x="11028" y="16221"/>
                    <a:pt x="11028" y="16221"/>
                  </a:cubicBezTo>
                  <a:cubicBezTo>
                    <a:pt x="9705" y="14307"/>
                    <a:pt x="9705" y="14307"/>
                    <a:pt x="9705" y="14307"/>
                  </a:cubicBezTo>
                  <a:lnTo>
                    <a:pt x="8383" y="14034"/>
                  </a:lnTo>
                  <a:close/>
                  <a:moveTo>
                    <a:pt x="14113" y="15674"/>
                  </a:moveTo>
                  <a:cubicBezTo>
                    <a:pt x="14003" y="17178"/>
                    <a:pt x="13011" y="17451"/>
                    <a:pt x="14334" y="17588"/>
                  </a:cubicBezTo>
                  <a:cubicBezTo>
                    <a:pt x="15656" y="17725"/>
                    <a:pt x="16207" y="17451"/>
                    <a:pt x="16207" y="17451"/>
                  </a:cubicBezTo>
                  <a:cubicBezTo>
                    <a:pt x="16207" y="17451"/>
                    <a:pt x="17089" y="20049"/>
                    <a:pt x="17199" y="19092"/>
                  </a:cubicBezTo>
                  <a:cubicBezTo>
                    <a:pt x="17419" y="18272"/>
                    <a:pt x="18521" y="16358"/>
                    <a:pt x="18742" y="16221"/>
                  </a:cubicBezTo>
                  <a:cubicBezTo>
                    <a:pt x="18962" y="16221"/>
                    <a:pt x="19954" y="16221"/>
                    <a:pt x="19073" y="15538"/>
                  </a:cubicBezTo>
                  <a:cubicBezTo>
                    <a:pt x="18191" y="14854"/>
                    <a:pt x="17419" y="13897"/>
                    <a:pt x="17750" y="13897"/>
                  </a:cubicBezTo>
                  <a:cubicBezTo>
                    <a:pt x="18081" y="13760"/>
                    <a:pt x="18852" y="13897"/>
                    <a:pt x="18301" y="13487"/>
                  </a:cubicBezTo>
                  <a:cubicBezTo>
                    <a:pt x="17750" y="12940"/>
                    <a:pt x="19293" y="11710"/>
                    <a:pt x="19293" y="11710"/>
                  </a:cubicBezTo>
                  <a:cubicBezTo>
                    <a:pt x="19293" y="11710"/>
                    <a:pt x="18411" y="10069"/>
                    <a:pt x="18301" y="10206"/>
                  </a:cubicBezTo>
                  <a:cubicBezTo>
                    <a:pt x="18191" y="10206"/>
                    <a:pt x="16758" y="10889"/>
                    <a:pt x="16758" y="11573"/>
                  </a:cubicBezTo>
                  <a:cubicBezTo>
                    <a:pt x="16758" y="12257"/>
                    <a:pt x="16758" y="12803"/>
                    <a:pt x="16758" y="12803"/>
                  </a:cubicBezTo>
                  <a:cubicBezTo>
                    <a:pt x="16758" y="12803"/>
                    <a:pt x="15766" y="11163"/>
                    <a:pt x="15546" y="11300"/>
                  </a:cubicBezTo>
                  <a:cubicBezTo>
                    <a:pt x="15326" y="11436"/>
                    <a:pt x="14995" y="11983"/>
                    <a:pt x="14995" y="11983"/>
                  </a:cubicBezTo>
                  <a:cubicBezTo>
                    <a:pt x="13232" y="13487"/>
                    <a:pt x="13232" y="13487"/>
                    <a:pt x="13232" y="13487"/>
                  </a:cubicBezTo>
                  <a:cubicBezTo>
                    <a:pt x="13232" y="13487"/>
                    <a:pt x="14224" y="14170"/>
                    <a:pt x="14113" y="15674"/>
                  </a:cubicBezTo>
                  <a:close/>
                  <a:moveTo>
                    <a:pt x="19844" y="18408"/>
                  </a:moveTo>
                  <a:cubicBezTo>
                    <a:pt x="17970" y="19229"/>
                    <a:pt x="17970" y="19229"/>
                    <a:pt x="17970" y="19229"/>
                  </a:cubicBezTo>
                  <a:cubicBezTo>
                    <a:pt x="17970" y="19229"/>
                    <a:pt x="16868" y="19775"/>
                    <a:pt x="16428" y="19639"/>
                  </a:cubicBezTo>
                  <a:cubicBezTo>
                    <a:pt x="15987" y="19639"/>
                    <a:pt x="14224" y="18682"/>
                    <a:pt x="13673" y="18682"/>
                  </a:cubicBezTo>
                  <a:cubicBezTo>
                    <a:pt x="12570" y="18682"/>
                    <a:pt x="12791" y="20186"/>
                    <a:pt x="13673" y="20049"/>
                  </a:cubicBezTo>
                  <a:cubicBezTo>
                    <a:pt x="14554" y="19775"/>
                    <a:pt x="15766" y="21416"/>
                    <a:pt x="15766" y="21416"/>
                  </a:cubicBezTo>
                  <a:cubicBezTo>
                    <a:pt x="15766" y="21416"/>
                    <a:pt x="17640" y="21006"/>
                    <a:pt x="19513" y="20459"/>
                  </a:cubicBezTo>
                  <a:cubicBezTo>
                    <a:pt x="21497" y="20049"/>
                    <a:pt x="19844" y="18408"/>
                    <a:pt x="19844" y="18408"/>
                  </a:cubicBezTo>
                  <a:close/>
                </a:path>
              </a:pathLst>
            </a:custGeom>
            <a:solidFill>
              <a:srgbClr val="D9D9D9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1828800">
                <a:defRPr sz="800">
                  <a:latin typeface="Arial"/>
                  <a:ea typeface="Arial"/>
                  <a:cs typeface="Arial"/>
                  <a:sym typeface="Arial"/>
                </a:defRPr>
              </a:pPr>
              <a:endParaRPr sz="160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Freeform 555">
              <a:extLst>
                <a:ext uri="{FF2B5EF4-FFF2-40B4-BE49-F238E27FC236}">
                  <a16:creationId xmlns:a16="http://schemas.microsoft.com/office/drawing/2014/main" id="{38B73F16-F86B-4A26-8564-65EF1942D77C}"/>
                </a:ext>
              </a:extLst>
            </p:cNvPr>
            <p:cNvSpPr/>
            <p:nvPr/>
          </p:nvSpPr>
          <p:spPr>
            <a:xfrm>
              <a:off x="-7" y="2896060"/>
              <a:ext cx="310314" cy="4387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9" h="21528" extrusionOk="0">
                  <a:moveTo>
                    <a:pt x="19100" y="1560"/>
                  </a:moveTo>
                  <a:cubicBezTo>
                    <a:pt x="19100" y="1560"/>
                    <a:pt x="19518" y="702"/>
                    <a:pt x="18961" y="546"/>
                  </a:cubicBezTo>
                  <a:cubicBezTo>
                    <a:pt x="18403" y="390"/>
                    <a:pt x="16174" y="624"/>
                    <a:pt x="14919" y="624"/>
                  </a:cubicBezTo>
                  <a:cubicBezTo>
                    <a:pt x="13665" y="624"/>
                    <a:pt x="15059" y="936"/>
                    <a:pt x="13944" y="1248"/>
                  </a:cubicBezTo>
                  <a:cubicBezTo>
                    <a:pt x="12829" y="1560"/>
                    <a:pt x="12550" y="858"/>
                    <a:pt x="11575" y="858"/>
                  </a:cubicBezTo>
                  <a:cubicBezTo>
                    <a:pt x="10599" y="858"/>
                    <a:pt x="10042" y="1170"/>
                    <a:pt x="9206" y="1170"/>
                  </a:cubicBezTo>
                  <a:cubicBezTo>
                    <a:pt x="8370" y="1170"/>
                    <a:pt x="9345" y="858"/>
                    <a:pt x="10042" y="468"/>
                  </a:cubicBezTo>
                  <a:cubicBezTo>
                    <a:pt x="10739" y="78"/>
                    <a:pt x="10042" y="0"/>
                    <a:pt x="8091" y="0"/>
                  </a:cubicBezTo>
                  <a:cubicBezTo>
                    <a:pt x="6837" y="0"/>
                    <a:pt x="5861" y="546"/>
                    <a:pt x="5165" y="1014"/>
                  </a:cubicBezTo>
                  <a:cubicBezTo>
                    <a:pt x="5583" y="1794"/>
                    <a:pt x="6001" y="3119"/>
                    <a:pt x="5861" y="4133"/>
                  </a:cubicBezTo>
                  <a:cubicBezTo>
                    <a:pt x="5722" y="5770"/>
                    <a:pt x="2656" y="8890"/>
                    <a:pt x="2656" y="8890"/>
                  </a:cubicBezTo>
                  <a:cubicBezTo>
                    <a:pt x="705" y="11385"/>
                    <a:pt x="705" y="11385"/>
                    <a:pt x="705" y="11385"/>
                  </a:cubicBezTo>
                  <a:cubicBezTo>
                    <a:pt x="705" y="11385"/>
                    <a:pt x="-549" y="13490"/>
                    <a:pt x="287" y="14036"/>
                  </a:cubicBezTo>
                  <a:cubicBezTo>
                    <a:pt x="1123" y="14582"/>
                    <a:pt x="2656" y="14894"/>
                    <a:pt x="2656" y="14894"/>
                  </a:cubicBezTo>
                  <a:cubicBezTo>
                    <a:pt x="3632" y="17779"/>
                    <a:pt x="3632" y="17779"/>
                    <a:pt x="3632" y="17779"/>
                  </a:cubicBezTo>
                  <a:cubicBezTo>
                    <a:pt x="3632" y="17779"/>
                    <a:pt x="1402" y="21054"/>
                    <a:pt x="2238" y="21132"/>
                  </a:cubicBezTo>
                  <a:cubicBezTo>
                    <a:pt x="3074" y="21210"/>
                    <a:pt x="6697" y="20898"/>
                    <a:pt x="6697" y="20898"/>
                  </a:cubicBezTo>
                  <a:cubicBezTo>
                    <a:pt x="6697" y="20898"/>
                    <a:pt x="7255" y="21600"/>
                    <a:pt x="8091" y="21522"/>
                  </a:cubicBezTo>
                  <a:cubicBezTo>
                    <a:pt x="8788" y="21444"/>
                    <a:pt x="11157" y="20664"/>
                    <a:pt x="11575" y="20508"/>
                  </a:cubicBezTo>
                  <a:cubicBezTo>
                    <a:pt x="11296" y="19651"/>
                    <a:pt x="11296" y="19651"/>
                    <a:pt x="11296" y="19651"/>
                  </a:cubicBezTo>
                  <a:cubicBezTo>
                    <a:pt x="11296" y="19651"/>
                    <a:pt x="11157" y="19027"/>
                    <a:pt x="11436" y="18481"/>
                  </a:cubicBezTo>
                  <a:cubicBezTo>
                    <a:pt x="11714" y="17935"/>
                    <a:pt x="12829" y="17155"/>
                    <a:pt x="12829" y="17155"/>
                  </a:cubicBezTo>
                  <a:cubicBezTo>
                    <a:pt x="12829" y="17155"/>
                    <a:pt x="14223" y="17077"/>
                    <a:pt x="14780" y="16609"/>
                  </a:cubicBezTo>
                  <a:cubicBezTo>
                    <a:pt x="15337" y="16142"/>
                    <a:pt x="13526" y="16064"/>
                    <a:pt x="13526" y="16064"/>
                  </a:cubicBezTo>
                  <a:cubicBezTo>
                    <a:pt x="13526" y="16064"/>
                    <a:pt x="12829" y="14972"/>
                    <a:pt x="12272" y="14660"/>
                  </a:cubicBezTo>
                  <a:cubicBezTo>
                    <a:pt x="11714" y="14348"/>
                    <a:pt x="15059" y="13256"/>
                    <a:pt x="15337" y="12632"/>
                  </a:cubicBezTo>
                  <a:cubicBezTo>
                    <a:pt x="15616" y="12009"/>
                    <a:pt x="13805" y="11853"/>
                    <a:pt x="13805" y="11853"/>
                  </a:cubicBezTo>
                  <a:cubicBezTo>
                    <a:pt x="13805" y="11151"/>
                    <a:pt x="13805" y="11151"/>
                    <a:pt x="13805" y="11151"/>
                  </a:cubicBezTo>
                  <a:cubicBezTo>
                    <a:pt x="11575" y="10059"/>
                    <a:pt x="11575" y="10059"/>
                    <a:pt x="11575" y="10059"/>
                  </a:cubicBezTo>
                  <a:cubicBezTo>
                    <a:pt x="11575" y="10059"/>
                    <a:pt x="13944" y="10059"/>
                    <a:pt x="14501" y="9981"/>
                  </a:cubicBezTo>
                  <a:cubicBezTo>
                    <a:pt x="15059" y="9903"/>
                    <a:pt x="16174" y="9357"/>
                    <a:pt x="16174" y="9123"/>
                  </a:cubicBezTo>
                  <a:cubicBezTo>
                    <a:pt x="16174" y="8890"/>
                    <a:pt x="15616" y="7798"/>
                    <a:pt x="15616" y="7798"/>
                  </a:cubicBezTo>
                  <a:cubicBezTo>
                    <a:pt x="15616" y="7798"/>
                    <a:pt x="16313" y="7486"/>
                    <a:pt x="16452" y="7252"/>
                  </a:cubicBezTo>
                  <a:cubicBezTo>
                    <a:pt x="16592" y="7018"/>
                    <a:pt x="17288" y="5069"/>
                    <a:pt x="17288" y="5069"/>
                  </a:cubicBezTo>
                  <a:cubicBezTo>
                    <a:pt x="17288" y="5069"/>
                    <a:pt x="16034" y="4679"/>
                    <a:pt x="16174" y="4367"/>
                  </a:cubicBezTo>
                  <a:cubicBezTo>
                    <a:pt x="16313" y="4055"/>
                    <a:pt x="20772" y="2885"/>
                    <a:pt x="20912" y="2261"/>
                  </a:cubicBezTo>
                  <a:cubicBezTo>
                    <a:pt x="21051" y="1638"/>
                    <a:pt x="19100" y="1560"/>
                    <a:pt x="19100" y="1560"/>
                  </a:cubicBezTo>
                  <a:close/>
                </a:path>
              </a:pathLst>
            </a:custGeom>
            <a:solidFill>
              <a:srgbClr val="D9D9D9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1828800">
                <a:defRPr sz="800">
                  <a:latin typeface="Arial"/>
                  <a:ea typeface="Arial"/>
                  <a:cs typeface="Arial"/>
                  <a:sym typeface="Arial"/>
                </a:defRPr>
              </a:pPr>
              <a:endParaRPr sz="160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Freeform 475">
              <a:extLst>
                <a:ext uri="{FF2B5EF4-FFF2-40B4-BE49-F238E27FC236}">
                  <a16:creationId xmlns:a16="http://schemas.microsoft.com/office/drawing/2014/main" id="{59F593B3-C92C-461B-BFFA-97E277DF55C5}"/>
                </a:ext>
              </a:extLst>
            </p:cNvPr>
            <p:cNvSpPr/>
            <p:nvPr/>
          </p:nvSpPr>
          <p:spPr>
            <a:xfrm>
              <a:off x="2661219" y="2940176"/>
              <a:ext cx="743016" cy="58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6" h="21600" extrusionOk="0">
                  <a:moveTo>
                    <a:pt x="9613" y="4296"/>
                  </a:moveTo>
                  <a:cubicBezTo>
                    <a:pt x="10679" y="5003"/>
                    <a:pt x="10679" y="5003"/>
                    <a:pt x="10679" y="5003"/>
                  </a:cubicBezTo>
                  <a:cubicBezTo>
                    <a:pt x="11093" y="4591"/>
                    <a:pt x="11093" y="4591"/>
                    <a:pt x="11093" y="4591"/>
                  </a:cubicBezTo>
                  <a:lnTo>
                    <a:pt x="9613" y="4296"/>
                  </a:lnTo>
                  <a:close/>
                  <a:moveTo>
                    <a:pt x="973" y="10182"/>
                  </a:moveTo>
                  <a:cubicBezTo>
                    <a:pt x="145" y="11065"/>
                    <a:pt x="145" y="11065"/>
                    <a:pt x="145" y="11065"/>
                  </a:cubicBezTo>
                  <a:cubicBezTo>
                    <a:pt x="1624" y="11477"/>
                    <a:pt x="1624" y="11477"/>
                    <a:pt x="1624" y="11477"/>
                  </a:cubicBezTo>
                  <a:lnTo>
                    <a:pt x="973" y="10182"/>
                  </a:lnTo>
                  <a:close/>
                  <a:moveTo>
                    <a:pt x="12395" y="16303"/>
                  </a:moveTo>
                  <a:cubicBezTo>
                    <a:pt x="12336" y="16480"/>
                    <a:pt x="12868" y="16597"/>
                    <a:pt x="12809" y="16185"/>
                  </a:cubicBezTo>
                  <a:cubicBezTo>
                    <a:pt x="12750" y="15773"/>
                    <a:pt x="12454" y="15950"/>
                    <a:pt x="12395" y="16303"/>
                  </a:cubicBezTo>
                  <a:close/>
                  <a:moveTo>
                    <a:pt x="12276" y="15185"/>
                  </a:moveTo>
                  <a:cubicBezTo>
                    <a:pt x="11921" y="14890"/>
                    <a:pt x="11921" y="14890"/>
                    <a:pt x="11921" y="14890"/>
                  </a:cubicBezTo>
                  <a:cubicBezTo>
                    <a:pt x="11566" y="15244"/>
                    <a:pt x="11566" y="15244"/>
                    <a:pt x="11566" y="15244"/>
                  </a:cubicBezTo>
                  <a:lnTo>
                    <a:pt x="12276" y="15185"/>
                  </a:lnTo>
                  <a:close/>
                  <a:moveTo>
                    <a:pt x="11744" y="11536"/>
                  </a:moveTo>
                  <a:cubicBezTo>
                    <a:pt x="12691" y="13184"/>
                    <a:pt x="12691" y="13184"/>
                    <a:pt x="12691" y="13184"/>
                  </a:cubicBezTo>
                  <a:cubicBezTo>
                    <a:pt x="13046" y="12536"/>
                    <a:pt x="13046" y="12536"/>
                    <a:pt x="13046" y="12536"/>
                  </a:cubicBezTo>
                  <a:lnTo>
                    <a:pt x="11744" y="11536"/>
                  </a:lnTo>
                  <a:close/>
                  <a:moveTo>
                    <a:pt x="4347" y="10476"/>
                  </a:moveTo>
                  <a:cubicBezTo>
                    <a:pt x="4347" y="10476"/>
                    <a:pt x="5175" y="10182"/>
                    <a:pt x="5589" y="10359"/>
                  </a:cubicBezTo>
                  <a:cubicBezTo>
                    <a:pt x="6004" y="10535"/>
                    <a:pt x="8193" y="11359"/>
                    <a:pt x="8193" y="11359"/>
                  </a:cubicBezTo>
                  <a:cubicBezTo>
                    <a:pt x="8193" y="11359"/>
                    <a:pt x="9495" y="12713"/>
                    <a:pt x="9791" y="12360"/>
                  </a:cubicBezTo>
                  <a:cubicBezTo>
                    <a:pt x="10087" y="12007"/>
                    <a:pt x="10146" y="11477"/>
                    <a:pt x="9673" y="11065"/>
                  </a:cubicBezTo>
                  <a:cubicBezTo>
                    <a:pt x="9199" y="10653"/>
                    <a:pt x="8252" y="9888"/>
                    <a:pt x="8075" y="9829"/>
                  </a:cubicBezTo>
                  <a:cubicBezTo>
                    <a:pt x="7897" y="9770"/>
                    <a:pt x="6773" y="9240"/>
                    <a:pt x="6773" y="9240"/>
                  </a:cubicBezTo>
                  <a:cubicBezTo>
                    <a:pt x="6773" y="9240"/>
                    <a:pt x="7187" y="8887"/>
                    <a:pt x="7424" y="8946"/>
                  </a:cubicBezTo>
                  <a:cubicBezTo>
                    <a:pt x="7661" y="9005"/>
                    <a:pt x="9022" y="10359"/>
                    <a:pt x="9850" y="10476"/>
                  </a:cubicBezTo>
                  <a:cubicBezTo>
                    <a:pt x="10679" y="10594"/>
                    <a:pt x="11034" y="9652"/>
                    <a:pt x="10264" y="9535"/>
                  </a:cubicBezTo>
                  <a:cubicBezTo>
                    <a:pt x="9495" y="9417"/>
                    <a:pt x="8903" y="9181"/>
                    <a:pt x="8903" y="9181"/>
                  </a:cubicBezTo>
                  <a:cubicBezTo>
                    <a:pt x="8903" y="9181"/>
                    <a:pt x="8075" y="8711"/>
                    <a:pt x="7956" y="8299"/>
                  </a:cubicBezTo>
                  <a:cubicBezTo>
                    <a:pt x="7838" y="7887"/>
                    <a:pt x="7128" y="6886"/>
                    <a:pt x="7128" y="6886"/>
                  </a:cubicBezTo>
                  <a:cubicBezTo>
                    <a:pt x="7128" y="6886"/>
                    <a:pt x="6477" y="5886"/>
                    <a:pt x="6181" y="5532"/>
                  </a:cubicBezTo>
                  <a:cubicBezTo>
                    <a:pt x="5885" y="5179"/>
                    <a:pt x="5589" y="3943"/>
                    <a:pt x="6004" y="3767"/>
                  </a:cubicBezTo>
                  <a:cubicBezTo>
                    <a:pt x="6418" y="3590"/>
                    <a:pt x="6536" y="4591"/>
                    <a:pt x="7010" y="4591"/>
                  </a:cubicBezTo>
                  <a:cubicBezTo>
                    <a:pt x="7128" y="4591"/>
                    <a:pt x="7305" y="4591"/>
                    <a:pt x="7483" y="4591"/>
                  </a:cubicBezTo>
                  <a:cubicBezTo>
                    <a:pt x="7720" y="5062"/>
                    <a:pt x="7956" y="5591"/>
                    <a:pt x="8075" y="5650"/>
                  </a:cubicBezTo>
                  <a:cubicBezTo>
                    <a:pt x="8252" y="5768"/>
                    <a:pt x="8607" y="5532"/>
                    <a:pt x="8607" y="5532"/>
                  </a:cubicBezTo>
                  <a:cubicBezTo>
                    <a:pt x="8134" y="4650"/>
                    <a:pt x="8134" y="4650"/>
                    <a:pt x="8134" y="4650"/>
                  </a:cubicBezTo>
                  <a:cubicBezTo>
                    <a:pt x="8193" y="4650"/>
                    <a:pt x="8252" y="4650"/>
                    <a:pt x="8311" y="4650"/>
                  </a:cubicBezTo>
                  <a:cubicBezTo>
                    <a:pt x="9377" y="5297"/>
                    <a:pt x="9377" y="5297"/>
                    <a:pt x="9377" y="5297"/>
                  </a:cubicBezTo>
                  <a:cubicBezTo>
                    <a:pt x="8844" y="4532"/>
                    <a:pt x="8844" y="4532"/>
                    <a:pt x="8844" y="4532"/>
                  </a:cubicBezTo>
                  <a:cubicBezTo>
                    <a:pt x="8844" y="4532"/>
                    <a:pt x="8903" y="4532"/>
                    <a:pt x="8903" y="4532"/>
                  </a:cubicBezTo>
                  <a:cubicBezTo>
                    <a:pt x="9081" y="4355"/>
                    <a:pt x="9140" y="3884"/>
                    <a:pt x="9081" y="3414"/>
                  </a:cubicBezTo>
                  <a:cubicBezTo>
                    <a:pt x="9022" y="2943"/>
                    <a:pt x="10087" y="2707"/>
                    <a:pt x="10619" y="2884"/>
                  </a:cubicBezTo>
                  <a:cubicBezTo>
                    <a:pt x="11152" y="3060"/>
                    <a:pt x="10738" y="3826"/>
                    <a:pt x="11270" y="3649"/>
                  </a:cubicBezTo>
                  <a:cubicBezTo>
                    <a:pt x="11803" y="3472"/>
                    <a:pt x="11981" y="2590"/>
                    <a:pt x="12276" y="2531"/>
                  </a:cubicBezTo>
                  <a:cubicBezTo>
                    <a:pt x="12572" y="2472"/>
                    <a:pt x="15117" y="3060"/>
                    <a:pt x="15117" y="3060"/>
                  </a:cubicBezTo>
                  <a:cubicBezTo>
                    <a:pt x="15117" y="3060"/>
                    <a:pt x="15294" y="2766"/>
                    <a:pt x="15413" y="2354"/>
                  </a:cubicBezTo>
                  <a:cubicBezTo>
                    <a:pt x="15531" y="1942"/>
                    <a:pt x="15235" y="1766"/>
                    <a:pt x="15294" y="1413"/>
                  </a:cubicBezTo>
                  <a:cubicBezTo>
                    <a:pt x="15354" y="1059"/>
                    <a:pt x="16123" y="1295"/>
                    <a:pt x="16123" y="1295"/>
                  </a:cubicBezTo>
                  <a:cubicBezTo>
                    <a:pt x="16123" y="1295"/>
                    <a:pt x="16182" y="824"/>
                    <a:pt x="16005" y="530"/>
                  </a:cubicBezTo>
                  <a:cubicBezTo>
                    <a:pt x="15827" y="235"/>
                    <a:pt x="15413" y="294"/>
                    <a:pt x="15413" y="294"/>
                  </a:cubicBezTo>
                  <a:cubicBezTo>
                    <a:pt x="15294" y="0"/>
                    <a:pt x="15294" y="0"/>
                    <a:pt x="15294" y="0"/>
                  </a:cubicBezTo>
                  <a:cubicBezTo>
                    <a:pt x="14584" y="353"/>
                    <a:pt x="14584" y="353"/>
                    <a:pt x="14584" y="353"/>
                  </a:cubicBezTo>
                  <a:cubicBezTo>
                    <a:pt x="14584" y="353"/>
                    <a:pt x="14939" y="824"/>
                    <a:pt x="14821" y="1118"/>
                  </a:cubicBezTo>
                  <a:cubicBezTo>
                    <a:pt x="14703" y="1413"/>
                    <a:pt x="13874" y="1471"/>
                    <a:pt x="13874" y="1471"/>
                  </a:cubicBezTo>
                  <a:cubicBezTo>
                    <a:pt x="13282" y="1001"/>
                    <a:pt x="13282" y="1001"/>
                    <a:pt x="13282" y="1001"/>
                  </a:cubicBezTo>
                  <a:cubicBezTo>
                    <a:pt x="13282" y="1001"/>
                    <a:pt x="12987" y="1413"/>
                    <a:pt x="12513" y="1471"/>
                  </a:cubicBezTo>
                  <a:cubicBezTo>
                    <a:pt x="12040" y="1530"/>
                    <a:pt x="11981" y="1001"/>
                    <a:pt x="11981" y="1001"/>
                  </a:cubicBezTo>
                  <a:cubicBezTo>
                    <a:pt x="11981" y="1001"/>
                    <a:pt x="11625" y="1177"/>
                    <a:pt x="11152" y="1177"/>
                  </a:cubicBezTo>
                  <a:cubicBezTo>
                    <a:pt x="10679" y="1177"/>
                    <a:pt x="10442" y="353"/>
                    <a:pt x="10442" y="353"/>
                  </a:cubicBezTo>
                  <a:cubicBezTo>
                    <a:pt x="9377" y="530"/>
                    <a:pt x="9377" y="530"/>
                    <a:pt x="9377" y="530"/>
                  </a:cubicBezTo>
                  <a:cubicBezTo>
                    <a:pt x="9022" y="1236"/>
                    <a:pt x="9022" y="1236"/>
                    <a:pt x="9022" y="1236"/>
                  </a:cubicBezTo>
                  <a:cubicBezTo>
                    <a:pt x="8193" y="883"/>
                    <a:pt x="8193" y="883"/>
                    <a:pt x="8193" y="883"/>
                  </a:cubicBezTo>
                  <a:cubicBezTo>
                    <a:pt x="8193" y="883"/>
                    <a:pt x="7601" y="1471"/>
                    <a:pt x="7128" y="1471"/>
                  </a:cubicBezTo>
                  <a:cubicBezTo>
                    <a:pt x="6832" y="1471"/>
                    <a:pt x="6595" y="1236"/>
                    <a:pt x="6418" y="1059"/>
                  </a:cubicBezTo>
                  <a:cubicBezTo>
                    <a:pt x="6181" y="1354"/>
                    <a:pt x="5885" y="1530"/>
                    <a:pt x="5589" y="1883"/>
                  </a:cubicBezTo>
                  <a:cubicBezTo>
                    <a:pt x="5116" y="2354"/>
                    <a:pt x="3991" y="2119"/>
                    <a:pt x="3991" y="2119"/>
                  </a:cubicBezTo>
                  <a:cubicBezTo>
                    <a:pt x="3991" y="2119"/>
                    <a:pt x="4051" y="2413"/>
                    <a:pt x="3814" y="2766"/>
                  </a:cubicBezTo>
                  <a:cubicBezTo>
                    <a:pt x="3577" y="3119"/>
                    <a:pt x="2394" y="2649"/>
                    <a:pt x="2394" y="2649"/>
                  </a:cubicBezTo>
                  <a:cubicBezTo>
                    <a:pt x="2098" y="2943"/>
                    <a:pt x="2098" y="2943"/>
                    <a:pt x="2098" y="2943"/>
                  </a:cubicBezTo>
                  <a:cubicBezTo>
                    <a:pt x="2098" y="3237"/>
                    <a:pt x="2157" y="3649"/>
                    <a:pt x="1979" y="3767"/>
                  </a:cubicBezTo>
                  <a:cubicBezTo>
                    <a:pt x="1684" y="4002"/>
                    <a:pt x="1092" y="4120"/>
                    <a:pt x="1092" y="4120"/>
                  </a:cubicBezTo>
                  <a:cubicBezTo>
                    <a:pt x="1092" y="4944"/>
                    <a:pt x="1092" y="4944"/>
                    <a:pt x="1092" y="4944"/>
                  </a:cubicBezTo>
                  <a:cubicBezTo>
                    <a:pt x="618" y="5238"/>
                    <a:pt x="618" y="5238"/>
                    <a:pt x="618" y="5238"/>
                  </a:cubicBezTo>
                  <a:cubicBezTo>
                    <a:pt x="618" y="5238"/>
                    <a:pt x="86" y="5062"/>
                    <a:pt x="27" y="5474"/>
                  </a:cubicBezTo>
                  <a:cubicBezTo>
                    <a:pt x="-33" y="5886"/>
                    <a:pt x="27" y="6415"/>
                    <a:pt x="27" y="6415"/>
                  </a:cubicBezTo>
                  <a:cubicBezTo>
                    <a:pt x="145" y="6827"/>
                    <a:pt x="145" y="6827"/>
                    <a:pt x="145" y="6827"/>
                  </a:cubicBezTo>
                  <a:cubicBezTo>
                    <a:pt x="145" y="6827"/>
                    <a:pt x="-151" y="7828"/>
                    <a:pt x="382" y="8004"/>
                  </a:cubicBezTo>
                  <a:cubicBezTo>
                    <a:pt x="914" y="8181"/>
                    <a:pt x="1565" y="9181"/>
                    <a:pt x="1565" y="9181"/>
                  </a:cubicBezTo>
                  <a:cubicBezTo>
                    <a:pt x="1565" y="9181"/>
                    <a:pt x="2157" y="10535"/>
                    <a:pt x="2630" y="10535"/>
                  </a:cubicBezTo>
                  <a:cubicBezTo>
                    <a:pt x="3104" y="10535"/>
                    <a:pt x="4347" y="10476"/>
                    <a:pt x="4347" y="10476"/>
                  </a:cubicBezTo>
                  <a:close/>
                  <a:moveTo>
                    <a:pt x="15590" y="9888"/>
                  </a:moveTo>
                  <a:cubicBezTo>
                    <a:pt x="14821" y="9888"/>
                    <a:pt x="14821" y="9888"/>
                    <a:pt x="14821" y="9888"/>
                  </a:cubicBezTo>
                  <a:cubicBezTo>
                    <a:pt x="14762" y="10594"/>
                    <a:pt x="14762" y="10594"/>
                    <a:pt x="14762" y="10594"/>
                  </a:cubicBezTo>
                  <a:cubicBezTo>
                    <a:pt x="15294" y="11536"/>
                    <a:pt x="15294" y="11536"/>
                    <a:pt x="15294" y="11536"/>
                  </a:cubicBezTo>
                  <a:lnTo>
                    <a:pt x="15590" y="9888"/>
                  </a:lnTo>
                  <a:close/>
                  <a:moveTo>
                    <a:pt x="973" y="12183"/>
                  </a:moveTo>
                  <a:cubicBezTo>
                    <a:pt x="441" y="12595"/>
                    <a:pt x="1624" y="12948"/>
                    <a:pt x="1624" y="12948"/>
                  </a:cubicBezTo>
                  <a:cubicBezTo>
                    <a:pt x="1979" y="12713"/>
                    <a:pt x="1506" y="11771"/>
                    <a:pt x="973" y="12183"/>
                  </a:cubicBezTo>
                  <a:close/>
                  <a:moveTo>
                    <a:pt x="14939" y="15361"/>
                  </a:moveTo>
                  <a:cubicBezTo>
                    <a:pt x="14939" y="15891"/>
                    <a:pt x="14939" y="15891"/>
                    <a:pt x="14939" y="15891"/>
                  </a:cubicBezTo>
                  <a:cubicBezTo>
                    <a:pt x="15472" y="15302"/>
                    <a:pt x="15472" y="15302"/>
                    <a:pt x="15472" y="15302"/>
                  </a:cubicBezTo>
                  <a:lnTo>
                    <a:pt x="14939" y="15361"/>
                  </a:lnTo>
                  <a:close/>
                  <a:moveTo>
                    <a:pt x="16123" y="12948"/>
                  </a:moveTo>
                  <a:cubicBezTo>
                    <a:pt x="15886" y="12713"/>
                    <a:pt x="15176" y="12889"/>
                    <a:pt x="15176" y="13360"/>
                  </a:cubicBezTo>
                  <a:cubicBezTo>
                    <a:pt x="15176" y="13654"/>
                    <a:pt x="16360" y="13184"/>
                    <a:pt x="16123" y="12948"/>
                  </a:cubicBezTo>
                  <a:close/>
                  <a:moveTo>
                    <a:pt x="15768" y="7475"/>
                  </a:moveTo>
                  <a:cubicBezTo>
                    <a:pt x="14644" y="7769"/>
                    <a:pt x="14644" y="7769"/>
                    <a:pt x="14644" y="7769"/>
                  </a:cubicBezTo>
                  <a:cubicBezTo>
                    <a:pt x="14703" y="8711"/>
                    <a:pt x="15472" y="8299"/>
                    <a:pt x="15472" y="8299"/>
                  </a:cubicBezTo>
                  <a:cubicBezTo>
                    <a:pt x="15472" y="8299"/>
                    <a:pt x="15768" y="8946"/>
                    <a:pt x="16301" y="8711"/>
                  </a:cubicBezTo>
                  <a:cubicBezTo>
                    <a:pt x="16833" y="8475"/>
                    <a:pt x="15768" y="7475"/>
                    <a:pt x="15768" y="7475"/>
                  </a:cubicBezTo>
                  <a:close/>
                  <a:moveTo>
                    <a:pt x="13460" y="14537"/>
                  </a:moveTo>
                  <a:cubicBezTo>
                    <a:pt x="13578" y="15244"/>
                    <a:pt x="14170" y="15420"/>
                    <a:pt x="14466" y="14949"/>
                  </a:cubicBezTo>
                  <a:cubicBezTo>
                    <a:pt x="14821" y="14361"/>
                    <a:pt x="13342" y="13831"/>
                    <a:pt x="13460" y="14537"/>
                  </a:cubicBezTo>
                  <a:close/>
                  <a:moveTo>
                    <a:pt x="17543" y="12360"/>
                  </a:moveTo>
                  <a:cubicBezTo>
                    <a:pt x="16951" y="11889"/>
                    <a:pt x="17070" y="12948"/>
                    <a:pt x="17070" y="12948"/>
                  </a:cubicBezTo>
                  <a:cubicBezTo>
                    <a:pt x="17898" y="13360"/>
                    <a:pt x="18135" y="12831"/>
                    <a:pt x="17543" y="12360"/>
                  </a:cubicBezTo>
                  <a:close/>
                  <a:moveTo>
                    <a:pt x="17484" y="14655"/>
                  </a:moveTo>
                  <a:cubicBezTo>
                    <a:pt x="18017" y="13890"/>
                    <a:pt x="18017" y="13890"/>
                    <a:pt x="18017" y="13890"/>
                  </a:cubicBezTo>
                  <a:cubicBezTo>
                    <a:pt x="17307" y="13890"/>
                    <a:pt x="17307" y="13890"/>
                    <a:pt x="17307" y="13890"/>
                  </a:cubicBezTo>
                  <a:lnTo>
                    <a:pt x="17484" y="14655"/>
                  </a:lnTo>
                  <a:close/>
                  <a:moveTo>
                    <a:pt x="10856" y="8593"/>
                  </a:moveTo>
                  <a:cubicBezTo>
                    <a:pt x="10856" y="8593"/>
                    <a:pt x="10501" y="9299"/>
                    <a:pt x="11448" y="9299"/>
                  </a:cubicBezTo>
                  <a:lnTo>
                    <a:pt x="10856" y="8593"/>
                  </a:lnTo>
                  <a:close/>
                  <a:moveTo>
                    <a:pt x="21212" y="16538"/>
                  </a:moveTo>
                  <a:cubicBezTo>
                    <a:pt x="20976" y="16126"/>
                    <a:pt x="19733" y="17774"/>
                    <a:pt x="20088" y="18363"/>
                  </a:cubicBezTo>
                  <a:cubicBezTo>
                    <a:pt x="20384" y="18893"/>
                    <a:pt x="21449" y="16950"/>
                    <a:pt x="21212" y="16538"/>
                  </a:cubicBezTo>
                  <a:close/>
                  <a:moveTo>
                    <a:pt x="18194" y="15185"/>
                  </a:moveTo>
                  <a:cubicBezTo>
                    <a:pt x="18135" y="16068"/>
                    <a:pt x="18135" y="16068"/>
                    <a:pt x="18135" y="16068"/>
                  </a:cubicBezTo>
                  <a:cubicBezTo>
                    <a:pt x="19614" y="14949"/>
                    <a:pt x="19614" y="14949"/>
                    <a:pt x="19614" y="14949"/>
                  </a:cubicBezTo>
                  <a:cubicBezTo>
                    <a:pt x="19141" y="14655"/>
                    <a:pt x="19141" y="14655"/>
                    <a:pt x="19141" y="14655"/>
                  </a:cubicBezTo>
                  <a:lnTo>
                    <a:pt x="18194" y="15185"/>
                  </a:lnTo>
                  <a:close/>
                  <a:moveTo>
                    <a:pt x="18253" y="20129"/>
                  </a:moveTo>
                  <a:cubicBezTo>
                    <a:pt x="19023" y="19952"/>
                    <a:pt x="19023" y="19952"/>
                    <a:pt x="19023" y="19952"/>
                  </a:cubicBezTo>
                  <a:cubicBezTo>
                    <a:pt x="18608" y="18363"/>
                    <a:pt x="18608" y="18363"/>
                    <a:pt x="18608" y="18363"/>
                  </a:cubicBezTo>
                  <a:lnTo>
                    <a:pt x="18253" y="20129"/>
                  </a:lnTo>
                  <a:close/>
                  <a:moveTo>
                    <a:pt x="10856" y="13007"/>
                  </a:moveTo>
                  <a:cubicBezTo>
                    <a:pt x="10560" y="13301"/>
                    <a:pt x="10738" y="13654"/>
                    <a:pt x="11034" y="13596"/>
                  </a:cubicBezTo>
                  <a:cubicBezTo>
                    <a:pt x="11566" y="13478"/>
                    <a:pt x="11152" y="12713"/>
                    <a:pt x="10856" y="13007"/>
                  </a:cubicBezTo>
                  <a:close/>
                  <a:moveTo>
                    <a:pt x="7365" y="16950"/>
                  </a:moveTo>
                  <a:cubicBezTo>
                    <a:pt x="7010" y="17068"/>
                    <a:pt x="7305" y="18069"/>
                    <a:pt x="7720" y="17716"/>
                  </a:cubicBezTo>
                  <a:cubicBezTo>
                    <a:pt x="8134" y="17362"/>
                    <a:pt x="7779" y="16833"/>
                    <a:pt x="7365" y="16950"/>
                  </a:cubicBezTo>
                  <a:close/>
                  <a:moveTo>
                    <a:pt x="15176" y="20717"/>
                  </a:moveTo>
                  <a:cubicBezTo>
                    <a:pt x="14939" y="20835"/>
                    <a:pt x="14762" y="20129"/>
                    <a:pt x="14762" y="20129"/>
                  </a:cubicBezTo>
                  <a:cubicBezTo>
                    <a:pt x="13460" y="20070"/>
                    <a:pt x="13460" y="20070"/>
                    <a:pt x="13460" y="20070"/>
                  </a:cubicBezTo>
                  <a:cubicBezTo>
                    <a:pt x="12217" y="19775"/>
                    <a:pt x="12217" y="19775"/>
                    <a:pt x="12217" y="19775"/>
                  </a:cubicBezTo>
                  <a:cubicBezTo>
                    <a:pt x="10974" y="19775"/>
                    <a:pt x="10974" y="19775"/>
                    <a:pt x="10974" y="19775"/>
                  </a:cubicBezTo>
                  <a:cubicBezTo>
                    <a:pt x="9791" y="19128"/>
                    <a:pt x="9791" y="19128"/>
                    <a:pt x="9791" y="19128"/>
                  </a:cubicBezTo>
                  <a:cubicBezTo>
                    <a:pt x="9791" y="19128"/>
                    <a:pt x="8844" y="19540"/>
                    <a:pt x="9377" y="20129"/>
                  </a:cubicBezTo>
                  <a:cubicBezTo>
                    <a:pt x="9909" y="20717"/>
                    <a:pt x="10205" y="20305"/>
                    <a:pt x="10205" y="20305"/>
                  </a:cubicBezTo>
                  <a:cubicBezTo>
                    <a:pt x="10560" y="20658"/>
                    <a:pt x="10560" y="20658"/>
                    <a:pt x="10560" y="20658"/>
                  </a:cubicBezTo>
                  <a:cubicBezTo>
                    <a:pt x="11981" y="20717"/>
                    <a:pt x="11981" y="20717"/>
                    <a:pt x="11981" y="20717"/>
                  </a:cubicBezTo>
                  <a:cubicBezTo>
                    <a:pt x="12454" y="21600"/>
                    <a:pt x="12454" y="21600"/>
                    <a:pt x="12454" y="21600"/>
                  </a:cubicBezTo>
                  <a:cubicBezTo>
                    <a:pt x="13933" y="21541"/>
                    <a:pt x="13933" y="21541"/>
                    <a:pt x="13933" y="21541"/>
                  </a:cubicBezTo>
                  <a:cubicBezTo>
                    <a:pt x="14111" y="21306"/>
                    <a:pt x="14111" y="21306"/>
                    <a:pt x="14111" y="21306"/>
                  </a:cubicBezTo>
                  <a:cubicBezTo>
                    <a:pt x="14111" y="21306"/>
                    <a:pt x="16360" y="21600"/>
                    <a:pt x="16478" y="20776"/>
                  </a:cubicBezTo>
                  <a:cubicBezTo>
                    <a:pt x="16596" y="19952"/>
                    <a:pt x="15413" y="20599"/>
                    <a:pt x="15176" y="20717"/>
                  </a:cubicBezTo>
                  <a:close/>
                  <a:moveTo>
                    <a:pt x="16715" y="16009"/>
                  </a:moveTo>
                  <a:cubicBezTo>
                    <a:pt x="16182" y="15773"/>
                    <a:pt x="15945" y="16244"/>
                    <a:pt x="16241" y="16421"/>
                  </a:cubicBezTo>
                  <a:cubicBezTo>
                    <a:pt x="16656" y="16715"/>
                    <a:pt x="17247" y="16244"/>
                    <a:pt x="16715" y="16009"/>
                  </a:cubicBezTo>
                  <a:close/>
                  <a:moveTo>
                    <a:pt x="4524" y="10947"/>
                  </a:moveTo>
                  <a:cubicBezTo>
                    <a:pt x="3696" y="11300"/>
                    <a:pt x="3696" y="11300"/>
                    <a:pt x="3696" y="11300"/>
                  </a:cubicBezTo>
                  <a:cubicBezTo>
                    <a:pt x="3281" y="11300"/>
                    <a:pt x="3281" y="11300"/>
                    <a:pt x="3281" y="11300"/>
                  </a:cubicBezTo>
                  <a:cubicBezTo>
                    <a:pt x="2630" y="12183"/>
                    <a:pt x="2630" y="12183"/>
                    <a:pt x="2630" y="12183"/>
                  </a:cubicBezTo>
                  <a:cubicBezTo>
                    <a:pt x="3755" y="13184"/>
                    <a:pt x="3755" y="13184"/>
                    <a:pt x="3755" y="13184"/>
                  </a:cubicBezTo>
                  <a:cubicBezTo>
                    <a:pt x="3755" y="13184"/>
                    <a:pt x="3577" y="14184"/>
                    <a:pt x="3577" y="14773"/>
                  </a:cubicBezTo>
                  <a:cubicBezTo>
                    <a:pt x="3577" y="15361"/>
                    <a:pt x="4465" y="15714"/>
                    <a:pt x="4642" y="15302"/>
                  </a:cubicBezTo>
                  <a:cubicBezTo>
                    <a:pt x="4820" y="14890"/>
                    <a:pt x="5353" y="14949"/>
                    <a:pt x="5353" y="14949"/>
                  </a:cubicBezTo>
                  <a:cubicBezTo>
                    <a:pt x="6181" y="16480"/>
                    <a:pt x="6181" y="16480"/>
                    <a:pt x="6181" y="16480"/>
                  </a:cubicBezTo>
                  <a:cubicBezTo>
                    <a:pt x="6536" y="15420"/>
                    <a:pt x="6536" y="15420"/>
                    <a:pt x="6536" y="15420"/>
                  </a:cubicBezTo>
                  <a:cubicBezTo>
                    <a:pt x="7069" y="16185"/>
                    <a:pt x="7069" y="16185"/>
                    <a:pt x="7069" y="16185"/>
                  </a:cubicBezTo>
                  <a:cubicBezTo>
                    <a:pt x="8016" y="16538"/>
                    <a:pt x="8016" y="16538"/>
                    <a:pt x="8016" y="16538"/>
                  </a:cubicBezTo>
                  <a:cubicBezTo>
                    <a:pt x="7483" y="15891"/>
                    <a:pt x="7483" y="15891"/>
                    <a:pt x="7483" y="15891"/>
                  </a:cubicBezTo>
                  <a:cubicBezTo>
                    <a:pt x="7720" y="15597"/>
                    <a:pt x="7720" y="15597"/>
                    <a:pt x="7720" y="15597"/>
                  </a:cubicBezTo>
                  <a:cubicBezTo>
                    <a:pt x="7601" y="14714"/>
                    <a:pt x="7601" y="14714"/>
                    <a:pt x="7601" y="14714"/>
                  </a:cubicBezTo>
                  <a:cubicBezTo>
                    <a:pt x="7601" y="14714"/>
                    <a:pt x="6595" y="13478"/>
                    <a:pt x="6773" y="13007"/>
                  </a:cubicBezTo>
                  <a:cubicBezTo>
                    <a:pt x="6950" y="12536"/>
                    <a:pt x="8311" y="13654"/>
                    <a:pt x="8311" y="13654"/>
                  </a:cubicBezTo>
                  <a:cubicBezTo>
                    <a:pt x="8844" y="13419"/>
                    <a:pt x="8844" y="13419"/>
                    <a:pt x="8844" y="13419"/>
                  </a:cubicBezTo>
                  <a:cubicBezTo>
                    <a:pt x="8844" y="13419"/>
                    <a:pt x="8193" y="13007"/>
                    <a:pt x="7661" y="12477"/>
                  </a:cubicBezTo>
                  <a:cubicBezTo>
                    <a:pt x="7128" y="11948"/>
                    <a:pt x="4524" y="10947"/>
                    <a:pt x="4524" y="10947"/>
                  </a:cubicBezTo>
                  <a:close/>
                </a:path>
              </a:pathLst>
            </a:custGeom>
            <a:solidFill>
              <a:srgbClr val="D9D9D9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1828800">
                <a:defRPr sz="800">
                  <a:latin typeface="Arial"/>
                  <a:ea typeface="Arial"/>
                  <a:cs typeface="Arial"/>
                  <a:sym typeface="Arial"/>
                </a:defRPr>
              </a:pPr>
              <a:endParaRPr sz="160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Freeform 504">
              <a:extLst>
                <a:ext uri="{FF2B5EF4-FFF2-40B4-BE49-F238E27FC236}">
                  <a16:creationId xmlns:a16="http://schemas.microsoft.com/office/drawing/2014/main" id="{3A9B7521-44DF-45DE-925A-DA5119EB16D4}"/>
                </a:ext>
              </a:extLst>
            </p:cNvPr>
            <p:cNvSpPr/>
            <p:nvPr/>
          </p:nvSpPr>
          <p:spPr>
            <a:xfrm>
              <a:off x="2504030" y="687990"/>
              <a:ext cx="867070" cy="7598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491" extrusionOk="0">
                  <a:moveTo>
                    <a:pt x="5477" y="2614"/>
                  </a:moveTo>
                  <a:cubicBezTo>
                    <a:pt x="5477" y="2614"/>
                    <a:pt x="5016" y="2974"/>
                    <a:pt x="4504" y="2839"/>
                  </a:cubicBezTo>
                  <a:cubicBezTo>
                    <a:pt x="3992" y="2704"/>
                    <a:pt x="3992" y="2704"/>
                    <a:pt x="3992" y="2704"/>
                  </a:cubicBezTo>
                  <a:cubicBezTo>
                    <a:pt x="3992" y="2704"/>
                    <a:pt x="3992" y="2659"/>
                    <a:pt x="3276" y="2614"/>
                  </a:cubicBezTo>
                  <a:cubicBezTo>
                    <a:pt x="2559" y="2569"/>
                    <a:pt x="2508" y="2119"/>
                    <a:pt x="2508" y="2119"/>
                  </a:cubicBezTo>
                  <a:cubicBezTo>
                    <a:pt x="2047" y="2074"/>
                    <a:pt x="2047" y="2074"/>
                    <a:pt x="2047" y="2074"/>
                  </a:cubicBezTo>
                  <a:cubicBezTo>
                    <a:pt x="2047" y="2074"/>
                    <a:pt x="1587" y="1444"/>
                    <a:pt x="1382" y="1444"/>
                  </a:cubicBezTo>
                  <a:cubicBezTo>
                    <a:pt x="1177" y="1444"/>
                    <a:pt x="819" y="1579"/>
                    <a:pt x="819" y="1579"/>
                  </a:cubicBezTo>
                  <a:cubicBezTo>
                    <a:pt x="717" y="1984"/>
                    <a:pt x="717" y="1984"/>
                    <a:pt x="717" y="1984"/>
                  </a:cubicBezTo>
                  <a:cubicBezTo>
                    <a:pt x="102" y="1759"/>
                    <a:pt x="102" y="1759"/>
                    <a:pt x="102" y="1759"/>
                  </a:cubicBezTo>
                  <a:cubicBezTo>
                    <a:pt x="0" y="1984"/>
                    <a:pt x="0" y="1984"/>
                    <a:pt x="0" y="1984"/>
                  </a:cubicBezTo>
                  <a:cubicBezTo>
                    <a:pt x="0" y="1984"/>
                    <a:pt x="358" y="2299"/>
                    <a:pt x="870" y="2479"/>
                  </a:cubicBezTo>
                  <a:cubicBezTo>
                    <a:pt x="1382" y="2659"/>
                    <a:pt x="2047" y="2839"/>
                    <a:pt x="2047" y="2839"/>
                  </a:cubicBezTo>
                  <a:cubicBezTo>
                    <a:pt x="2457" y="3199"/>
                    <a:pt x="2457" y="3199"/>
                    <a:pt x="2457" y="3199"/>
                  </a:cubicBezTo>
                  <a:cubicBezTo>
                    <a:pt x="3583" y="3244"/>
                    <a:pt x="3583" y="3244"/>
                    <a:pt x="3583" y="3244"/>
                  </a:cubicBezTo>
                  <a:cubicBezTo>
                    <a:pt x="4709" y="3784"/>
                    <a:pt x="4709" y="3784"/>
                    <a:pt x="4709" y="3784"/>
                  </a:cubicBezTo>
                  <a:cubicBezTo>
                    <a:pt x="4709" y="3784"/>
                    <a:pt x="5630" y="4009"/>
                    <a:pt x="5579" y="4234"/>
                  </a:cubicBezTo>
                  <a:cubicBezTo>
                    <a:pt x="5528" y="4459"/>
                    <a:pt x="5272" y="5089"/>
                    <a:pt x="5272" y="5089"/>
                  </a:cubicBezTo>
                  <a:cubicBezTo>
                    <a:pt x="5682" y="5314"/>
                    <a:pt x="5682" y="5314"/>
                    <a:pt x="5682" y="5314"/>
                  </a:cubicBezTo>
                  <a:cubicBezTo>
                    <a:pt x="5477" y="5899"/>
                    <a:pt x="5477" y="5899"/>
                    <a:pt x="5477" y="5899"/>
                  </a:cubicBezTo>
                  <a:cubicBezTo>
                    <a:pt x="6347" y="6349"/>
                    <a:pt x="6347" y="6349"/>
                    <a:pt x="6347" y="6349"/>
                  </a:cubicBezTo>
                  <a:cubicBezTo>
                    <a:pt x="6347" y="6349"/>
                    <a:pt x="5682" y="7024"/>
                    <a:pt x="5784" y="7384"/>
                  </a:cubicBezTo>
                  <a:cubicBezTo>
                    <a:pt x="5886" y="7744"/>
                    <a:pt x="6654" y="8194"/>
                    <a:pt x="6654" y="8194"/>
                  </a:cubicBezTo>
                  <a:cubicBezTo>
                    <a:pt x="7064" y="9139"/>
                    <a:pt x="7064" y="9139"/>
                    <a:pt x="7064" y="9139"/>
                  </a:cubicBezTo>
                  <a:cubicBezTo>
                    <a:pt x="7575" y="8869"/>
                    <a:pt x="7575" y="8869"/>
                    <a:pt x="7575" y="8869"/>
                  </a:cubicBezTo>
                  <a:cubicBezTo>
                    <a:pt x="7575" y="8869"/>
                    <a:pt x="9060" y="9184"/>
                    <a:pt x="9162" y="9724"/>
                  </a:cubicBezTo>
                  <a:cubicBezTo>
                    <a:pt x="9264" y="10264"/>
                    <a:pt x="9316" y="10714"/>
                    <a:pt x="9316" y="10714"/>
                  </a:cubicBezTo>
                  <a:cubicBezTo>
                    <a:pt x="9316" y="10714"/>
                    <a:pt x="8701" y="10444"/>
                    <a:pt x="8548" y="10489"/>
                  </a:cubicBezTo>
                  <a:cubicBezTo>
                    <a:pt x="8394" y="10534"/>
                    <a:pt x="7268" y="11659"/>
                    <a:pt x="7268" y="11659"/>
                  </a:cubicBezTo>
                  <a:cubicBezTo>
                    <a:pt x="6091" y="12694"/>
                    <a:pt x="6091" y="12694"/>
                    <a:pt x="6091" y="12694"/>
                  </a:cubicBezTo>
                  <a:cubicBezTo>
                    <a:pt x="4914" y="12919"/>
                    <a:pt x="4914" y="12919"/>
                    <a:pt x="4914" y="12919"/>
                  </a:cubicBezTo>
                  <a:cubicBezTo>
                    <a:pt x="4914" y="12919"/>
                    <a:pt x="4146" y="13459"/>
                    <a:pt x="4146" y="13864"/>
                  </a:cubicBezTo>
                  <a:cubicBezTo>
                    <a:pt x="4146" y="14269"/>
                    <a:pt x="3122" y="14269"/>
                    <a:pt x="3122" y="14269"/>
                  </a:cubicBezTo>
                  <a:cubicBezTo>
                    <a:pt x="2303" y="15079"/>
                    <a:pt x="2303" y="15079"/>
                    <a:pt x="2303" y="15079"/>
                  </a:cubicBezTo>
                  <a:cubicBezTo>
                    <a:pt x="2303" y="15079"/>
                    <a:pt x="2099" y="15619"/>
                    <a:pt x="2201" y="15799"/>
                  </a:cubicBezTo>
                  <a:cubicBezTo>
                    <a:pt x="2303" y="15979"/>
                    <a:pt x="2508" y="16339"/>
                    <a:pt x="2508" y="16339"/>
                  </a:cubicBezTo>
                  <a:cubicBezTo>
                    <a:pt x="2406" y="17059"/>
                    <a:pt x="2406" y="17059"/>
                    <a:pt x="2406" y="17059"/>
                  </a:cubicBezTo>
                  <a:cubicBezTo>
                    <a:pt x="3173" y="17644"/>
                    <a:pt x="3173" y="17644"/>
                    <a:pt x="3173" y="17644"/>
                  </a:cubicBezTo>
                  <a:cubicBezTo>
                    <a:pt x="3173" y="17644"/>
                    <a:pt x="2662" y="19084"/>
                    <a:pt x="2866" y="19489"/>
                  </a:cubicBezTo>
                  <a:cubicBezTo>
                    <a:pt x="3071" y="19894"/>
                    <a:pt x="3634" y="20299"/>
                    <a:pt x="3634" y="20299"/>
                  </a:cubicBezTo>
                  <a:cubicBezTo>
                    <a:pt x="4402" y="20794"/>
                    <a:pt x="4402" y="20794"/>
                    <a:pt x="4402" y="20794"/>
                  </a:cubicBezTo>
                  <a:cubicBezTo>
                    <a:pt x="5835" y="20659"/>
                    <a:pt x="5835" y="20659"/>
                    <a:pt x="5835" y="20659"/>
                  </a:cubicBezTo>
                  <a:cubicBezTo>
                    <a:pt x="5835" y="20659"/>
                    <a:pt x="5374" y="21379"/>
                    <a:pt x="6398" y="21469"/>
                  </a:cubicBezTo>
                  <a:cubicBezTo>
                    <a:pt x="7422" y="21559"/>
                    <a:pt x="9213" y="21334"/>
                    <a:pt x="9213" y="21334"/>
                  </a:cubicBezTo>
                  <a:cubicBezTo>
                    <a:pt x="10186" y="20884"/>
                    <a:pt x="10186" y="20884"/>
                    <a:pt x="10186" y="20884"/>
                  </a:cubicBezTo>
                  <a:cubicBezTo>
                    <a:pt x="11363" y="20884"/>
                    <a:pt x="11363" y="20884"/>
                    <a:pt x="11363" y="20884"/>
                  </a:cubicBezTo>
                  <a:cubicBezTo>
                    <a:pt x="13052" y="20119"/>
                    <a:pt x="13052" y="20119"/>
                    <a:pt x="13052" y="20119"/>
                  </a:cubicBezTo>
                  <a:cubicBezTo>
                    <a:pt x="15560" y="20254"/>
                    <a:pt x="15560" y="20254"/>
                    <a:pt x="15560" y="20254"/>
                  </a:cubicBezTo>
                  <a:cubicBezTo>
                    <a:pt x="15816" y="20119"/>
                    <a:pt x="15816" y="20119"/>
                    <a:pt x="15816" y="20119"/>
                  </a:cubicBezTo>
                  <a:cubicBezTo>
                    <a:pt x="15611" y="19804"/>
                    <a:pt x="15611" y="19804"/>
                    <a:pt x="15611" y="19804"/>
                  </a:cubicBezTo>
                  <a:cubicBezTo>
                    <a:pt x="15611" y="19804"/>
                    <a:pt x="17710" y="18724"/>
                    <a:pt x="17915" y="18499"/>
                  </a:cubicBezTo>
                  <a:cubicBezTo>
                    <a:pt x="18119" y="18274"/>
                    <a:pt x="19553" y="17104"/>
                    <a:pt x="19553" y="17104"/>
                  </a:cubicBezTo>
                  <a:cubicBezTo>
                    <a:pt x="19553" y="17104"/>
                    <a:pt x="20627" y="16564"/>
                    <a:pt x="20832" y="16249"/>
                  </a:cubicBezTo>
                  <a:cubicBezTo>
                    <a:pt x="21037" y="15934"/>
                    <a:pt x="21498" y="15619"/>
                    <a:pt x="21549" y="15259"/>
                  </a:cubicBezTo>
                  <a:cubicBezTo>
                    <a:pt x="21600" y="14899"/>
                    <a:pt x="20423" y="14044"/>
                    <a:pt x="20423" y="14044"/>
                  </a:cubicBezTo>
                  <a:cubicBezTo>
                    <a:pt x="18427" y="13234"/>
                    <a:pt x="18427" y="13234"/>
                    <a:pt x="18427" y="13234"/>
                  </a:cubicBezTo>
                  <a:cubicBezTo>
                    <a:pt x="18427" y="13234"/>
                    <a:pt x="19501" y="12604"/>
                    <a:pt x="19450" y="12424"/>
                  </a:cubicBezTo>
                  <a:cubicBezTo>
                    <a:pt x="19399" y="12244"/>
                    <a:pt x="18836" y="11884"/>
                    <a:pt x="18836" y="11884"/>
                  </a:cubicBezTo>
                  <a:cubicBezTo>
                    <a:pt x="18068" y="11749"/>
                    <a:pt x="18068" y="11749"/>
                    <a:pt x="18068" y="11749"/>
                  </a:cubicBezTo>
                  <a:cubicBezTo>
                    <a:pt x="18068" y="11749"/>
                    <a:pt x="18427" y="11254"/>
                    <a:pt x="18375" y="11074"/>
                  </a:cubicBezTo>
                  <a:cubicBezTo>
                    <a:pt x="18324" y="10894"/>
                    <a:pt x="17352" y="10669"/>
                    <a:pt x="17352" y="10669"/>
                  </a:cubicBezTo>
                  <a:cubicBezTo>
                    <a:pt x="17352" y="10219"/>
                    <a:pt x="17352" y="10219"/>
                    <a:pt x="17352" y="10219"/>
                  </a:cubicBezTo>
                  <a:cubicBezTo>
                    <a:pt x="16993" y="9949"/>
                    <a:pt x="16993" y="9949"/>
                    <a:pt x="16993" y="9949"/>
                  </a:cubicBezTo>
                  <a:cubicBezTo>
                    <a:pt x="17249" y="9049"/>
                    <a:pt x="17249" y="9049"/>
                    <a:pt x="17249" y="9049"/>
                  </a:cubicBezTo>
                  <a:cubicBezTo>
                    <a:pt x="17249" y="9049"/>
                    <a:pt x="18682" y="9319"/>
                    <a:pt x="18375" y="8869"/>
                  </a:cubicBezTo>
                  <a:cubicBezTo>
                    <a:pt x="18068" y="8419"/>
                    <a:pt x="15970" y="6979"/>
                    <a:pt x="15970" y="6979"/>
                  </a:cubicBezTo>
                  <a:cubicBezTo>
                    <a:pt x="15304" y="6484"/>
                    <a:pt x="15304" y="6484"/>
                    <a:pt x="15304" y="6484"/>
                  </a:cubicBezTo>
                  <a:cubicBezTo>
                    <a:pt x="15304" y="6484"/>
                    <a:pt x="16174" y="6169"/>
                    <a:pt x="16174" y="5944"/>
                  </a:cubicBezTo>
                  <a:cubicBezTo>
                    <a:pt x="16174" y="5719"/>
                    <a:pt x="17403" y="5629"/>
                    <a:pt x="16942" y="5179"/>
                  </a:cubicBezTo>
                  <a:cubicBezTo>
                    <a:pt x="16482" y="4729"/>
                    <a:pt x="16174" y="4594"/>
                    <a:pt x="15970" y="4369"/>
                  </a:cubicBezTo>
                  <a:cubicBezTo>
                    <a:pt x="15765" y="4144"/>
                    <a:pt x="15509" y="3829"/>
                    <a:pt x="15202" y="3829"/>
                  </a:cubicBezTo>
                  <a:cubicBezTo>
                    <a:pt x="14895" y="3829"/>
                    <a:pt x="14178" y="4189"/>
                    <a:pt x="14076" y="3649"/>
                  </a:cubicBezTo>
                  <a:cubicBezTo>
                    <a:pt x="13973" y="3109"/>
                    <a:pt x="13820" y="2974"/>
                    <a:pt x="13820" y="2974"/>
                  </a:cubicBezTo>
                  <a:cubicBezTo>
                    <a:pt x="13820" y="2974"/>
                    <a:pt x="14485" y="2884"/>
                    <a:pt x="14434" y="2749"/>
                  </a:cubicBezTo>
                  <a:cubicBezTo>
                    <a:pt x="14383" y="2614"/>
                    <a:pt x="14178" y="2344"/>
                    <a:pt x="14178" y="2344"/>
                  </a:cubicBezTo>
                  <a:cubicBezTo>
                    <a:pt x="14332" y="1579"/>
                    <a:pt x="14332" y="1579"/>
                    <a:pt x="14332" y="1579"/>
                  </a:cubicBezTo>
                  <a:cubicBezTo>
                    <a:pt x="14332" y="1579"/>
                    <a:pt x="14997" y="2119"/>
                    <a:pt x="14792" y="1354"/>
                  </a:cubicBezTo>
                  <a:cubicBezTo>
                    <a:pt x="14588" y="589"/>
                    <a:pt x="13871" y="544"/>
                    <a:pt x="13871" y="544"/>
                  </a:cubicBezTo>
                  <a:cubicBezTo>
                    <a:pt x="12694" y="319"/>
                    <a:pt x="12694" y="319"/>
                    <a:pt x="12694" y="319"/>
                  </a:cubicBezTo>
                  <a:cubicBezTo>
                    <a:pt x="12694" y="319"/>
                    <a:pt x="13052" y="49"/>
                    <a:pt x="12284" y="4"/>
                  </a:cubicBezTo>
                  <a:cubicBezTo>
                    <a:pt x="11517" y="-41"/>
                    <a:pt x="10954" y="274"/>
                    <a:pt x="10954" y="274"/>
                  </a:cubicBezTo>
                  <a:cubicBezTo>
                    <a:pt x="10954" y="274"/>
                    <a:pt x="10391" y="229"/>
                    <a:pt x="10135" y="184"/>
                  </a:cubicBezTo>
                  <a:cubicBezTo>
                    <a:pt x="9879" y="139"/>
                    <a:pt x="9009" y="544"/>
                    <a:pt x="9009" y="544"/>
                  </a:cubicBezTo>
                  <a:cubicBezTo>
                    <a:pt x="9009" y="544"/>
                    <a:pt x="8804" y="1129"/>
                    <a:pt x="8855" y="1309"/>
                  </a:cubicBezTo>
                  <a:cubicBezTo>
                    <a:pt x="8906" y="1489"/>
                    <a:pt x="8855" y="2209"/>
                    <a:pt x="8855" y="2209"/>
                  </a:cubicBezTo>
                  <a:cubicBezTo>
                    <a:pt x="8855" y="2209"/>
                    <a:pt x="8394" y="1984"/>
                    <a:pt x="8036" y="2209"/>
                  </a:cubicBezTo>
                  <a:cubicBezTo>
                    <a:pt x="7678" y="2434"/>
                    <a:pt x="7985" y="2884"/>
                    <a:pt x="7575" y="2884"/>
                  </a:cubicBezTo>
                  <a:cubicBezTo>
                    <a:pt x="7166" y="2884"/>
                    <a:pt x="6552" y="2524"/>
                    <a:pt x="6296" y="2479"/>
                  </a:cubicBezTo>
                  <a:cubicBezTo>
                    <a:pt x="6040" y="2434"/>
                    <a:pt x="5477" y="2614"/>
                    <a:pt x="5477" y="2614"/>
                  </a:cubicBezTo>
                  <a:close/>
                </a:path>
              </a:pathLst>
            </a:custGeom>
            <a:solidFill>
              <a:srgbClr val="D9D9D9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1828800">
                <a:defRPr sz="800">
                  <a:latin typeface="Arial"/>
                  <a:ea typeface="Arial"/>
                  <a:cs typeface="Arial"/>
                  <a:sym typeface="Arial"/>
                </a:defRPr>
              </a:pPr>
              <a:endParaRPr sz="160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Freeform 563">
              <a:extLst>
                <a:ext uri="{FF2B5EF4-FFF2-40B4-BE49-F238E27FC236}">
                  <a16:creationId xmlns:a16="http://schemas.microsoft.com/office/drawing/2014/main" id="{A6DD0D8C-61BA-4413-BCE1-F8023ED7CC3C}"/>
                </a:ext>
              </a:extLst>
            </p:cNvPr>
            <p:cNvSpPr/>
            <p:nvPr/>
          </p:nvSpPr>
          <p:spPr>
            <a:xfrm>
              <a:off x="28125" y="1813522"/>
              <a:ext cx="385058" cy="320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7" extrusionOk="0">
                  <a:moveTo>
                    <a:pt x="21257" y="10928"/>
                  </a:moveTo>
                  <a:cubicBezTo>
                    <a:pt x="21257" y="9858"/>
                    <a:pt x="20229" y="9110"/>
                    <a:pt x="20229" y="9110"/>
                  </a:cubicBezTo>
                  <a:cubicBezTo>
                    <a:pt x="20229" y="9110"/>
                    <a:pt x="20229" y="8148"/>
                    <a:pt x="20000" y="7613"/>
                  </a:cubicBezTo>
                  <a:cubicBezTo>
                    <a:pt x="20000" y="7185"/>
                    <a:pt x="21029" y="7078"/>
                    <a:pt x="21600" y="6864"/>
                  </a:cubicBezTo>
                  <a:cubicBezTo>
                    <a:pt x="19086" y="6330"/>
                    <a:pt x="19086" y="6330"/>
                    <a:pt x="19086" y="6330"/>
                  </a:cubicBezTo>
                  <a:cubicBezTo>
                    <a:pt x="17714" y="4619"/>
                    <a:pt x="17714" y="4619"/>
                    <a:pt x="17714" y="4619"/>
                  </a:cubicBezTo>
                  <a:cubicBezTo>
                    <a:pt x="15771" y="6330"/>
                    <a:pt x="15771" y="6330"/>
                    <a:pt x="15771" y="6330"/>
                  </a:cubicBezTo>
                  <a:cubicBezTo>
                    <a:pt x="15771" y="6330"/>
                    <a:pt x="14400" y="6116"/>
                    <a:pt x="12914" y="5260"/>
                  </a:cubicBezTo>
                  <a:cubicBezTo>
                    <a:pt x="11429" y="4512"/>
                    <a:pt x="14743" y="3870"/>
                    <a:pt x="14743" y="3870"/>
                  </a:cubicBezTo>
                  <a:cubicBezTo>
                    <a:pt x="14629" y="2801"/>
                    <a:pt x="14629" y="2801"/>
                    <a:pt x="14629" y="2801"/>
                  </a:cubicBezTo>
                  <a:cubicBezTo>
                    <a:pt x="18057" y="1304"/>
                    <a:pt x="18057" y="1304"/>
                    <a:pt x="18057" y="1304"/>
                  </a:cubicBezTo>
                  <a:cubicBezTo>
                    <a:pt x="18400" y="556"/>
                    <a:pt x="18400" y="556"/>
                    <a:pt x="18400" y="556"/>
                  </a:cubicBezTo>
                  <a:cubicBezTo>
                    <a:pt x="18286" y="449"/>
                    <a:pt x="18057" y="235"/>
                    <a:pt x="17486" y="21"/>
                  </a:cubicBezTo>
                  <a:cubicBezTo>
                    <a:pt x="16686" y="-193"/>
                    <a:pt x="15771" y="1304"/>
                    <a:pt x="15771" y="1304"/>
                  </a:cubicBezTo>
                  <a:cubicBezTo>
                    <a:pt x="15314" y="235"/>
                    <a:pt x="15314" y="235"/>
                    <a:pt x="15314" y="235"/>
                  </a:cubicBezTo>
                  <a:cubicBezTo>
                    <a:pt x="15314" y="235"/>
                    <a:pt x="12686" y="235"/>
                    <a:pt x="12229" y="769"/>
                  </a:cubicBezTo>
                  <a:cubicBezTo>
                    <a:pt x="11771" y="1411"/>
                    <a:pt x="11314" y="3015"/>
                    <a:pt x="11314" y="3015"/>
                  </a:cubicBezTo>
                  <a:cubicBezTo>
                    <a:pt x="11314" y="3015"/>
                    <a:pt x="9600" y="2908"/>
                    <a:pt x="9600" y="3550"/>
                  </a:cubicBezTo>
                  <a:cubicBezTo>
                    <a:pt x="9600" y="4191"/>
                    <a:pt x="12114" y="3763"/>
                    <a:pt x="11657" y="4512"/>
                  </a:cubicBezTo>
                  <a:cubicBezTo>
                    <a:pt x="11200" y="5260"/>
                    <a:pt x="10743" y="4833"/>
                    <a:pt x="10514" y="5154"/>
                  </a:cubicBezTo>
                  <a:cubicBezTo>
                    <a:pt x="10286" y="5474"/>
                    <a:pt x="9943" y="5902"/>
                    <a:pt x="9943" y="5902"/>
                  </a:cubicBezTo>
                  <a:cubicBezTo>
                    <a:pt x="7886" y="5795"/>
                    <a:pt x="7886" y="5795"/>
                    <a:pt x="7886" y="5795"/>
                  </a:cubicBezTo>
                  <a:cubicBezTo>
                    <a:pt x="7886" y="6330"/>
                    <a:pt x="7886" y="6330"/>
                    <a:pt x="7886" y="6330"/>
                  </a:cubicBezTo>
                  <a:cubicBezTo>
                    <a:pt x="7886" y="6330"/>
                    <a:pt x="6400" y="4833"/>
                    <a:pt x="5486" y="5260"/>
                  </a:cubicBezTo>
                  <a:cubicBezTo>
                    <a:pt x="4571" y="5688"/>
                    <a:pt x="3429" y="5581"/>
                    <a:pt x="3429" y="5581"/>
                  </a:cubicBezTo>
                  <a:cubicBezTo>
                    <a:pt x="3429" y="5581"/>
                    <a:pt x="3200" y="7399"/>
                    <a:pt x="3771" y="7399"/>
                  </a:cubicBezTo>
                  <a:cubicBezTo>
                    <a:pt x="4343" y="7399"/>
                    <a:pt x="4800" y="8255"/>
                    <a:pt x="4800" y="8255"/>
                  </a:cubicBezTo>
                  <a:cubicBezTo>
                    <a:pt x="3543" y="9003"/>
                    <a:pt x="3543" y="9003"/>
                    <a:pt x="3543" y="9003"/>
                  </a:cubicBezTo>
                  <a:cubicBezTo>
                    <a:pt x="3543" y="9003"/>
                    <a:pt x="2286" y="9431"/>
                    <a:pt x="2857" y="10286"/>
                  </a:cubicBezTo>
                  <a:cubicBezTo>
                    <a:pt x="3429" y="11142"/>
                    <a:pt x="5486" y="11249"/>
                    <a:pt x="5486" y="11249"/>
                  </a:cubicBezTo>
                  <a:cubicBezTo>
                    <a:pt x="5486" y="11249"/>
                    <a:pt x="7657" y="10393"/>
                    <a:pt x="7543" y="11249"/>
                  </a:cubicBezTo>
                  <a:cubicBezTo>
                    <a:pt x="7429" y="12104"/>
                    <a:pt x="5714" y="12211"/>
                    <a:pt x="5714" y="12211"/>
                  </a:cubicBezTo>
                  <a:cubicBezTo>
                    <a:pt x="5714" y="13708"/>
                    <a:pt x="5714" y="13708"/>
                    <a:pt x="5714" y="13708"/>
                  </a:cubicBezTo>
                  <a:cubicBezTo>
                    <a:pt x="5714" y="13708"/>
                    <a:pt x="4229" y="13173"/>
                    <a:pt x="4000" y="14136"/>
                  </a:cubicBezTo>
                  <a:cubicBezTo>
                    <a:pt x="3771" y="15098"/>
                    <a:pt x="3429" y="16488"/>
                    <a:pt x="3429" y="16488"/>
                  </a:cubicBezTo>
                  <a:cubicBezTo>
                    <a:pt x="3429" y="16488"/>
                    <a:pt x="571" y="16488"/>
                    <a:pt x="457" y="17023"/>
                  </a:cubicBezTo>
                  <a:cubicBezTo>
                    <a:pt x="343" y="17557"/>
                    <a:pt x="1714" y="17664"/>
                    <a:pt x="1714" y="17664"/>
                  </a:cubicBezTo>
                  <a:cubicBezTo>
                    <a:pt x="1714" y="17664"/>
                    <a:pt x="0" y="17878"/>
                    <a:pt x="0" y="18627"/>
                  </a:cubicBezTo>
                  <a:cubicBezTo>
                    <a:pt x="0" y="19482"/>
                    <a:pt x="800" y="19375"/>
                    <a:pt x="800" y="19375"/>
                  </a:cubicBezTo>
                  <a:cubicBezTo>
                    <a:pt x="3429" y="19055"/>
                    <a:pt x="3429" y="19055"/>
                    <a:pt x="3429" y="19055"/>
                  </a:cubicBezTo>
                  <a:cubicBezTo>
                    <a:pt x="2171" y="20338"/>
                    <a:pt x="2171" y="20338"/>
                    <a:pt x="2171" y="20338"/>
                  </a:cubicBezTo>
                  <a:cubicBezTo>
                    <a:pt x="2171" y="20338"/>
                    <a:pt x="4114" y="19803"/>
                    <a:pt x="4000" y="20124"/>
                  </a:cubicBezTo>
                  <a:cubicBezTo>
                    <a:pt x="3886" y="20445"/>
                    <a:pt x="1600" y="21407"/>
                    <a:pt x="3314" y="21407"/>
                  </a:cubicBezTo>
                  <a:cubicBezTo>
                    <a:pt x="5029" y="21407"/>
                    <a:pt x="7429" y="20765"/>
                    <a:pt x="8457" y="20231"/>
                  </a:cubicBezTo>
                  <a:cubicBezTo>
                    <a:pt x="9486" y="19696"/>
                    <a:pt x="9486" y="18841"/>
                    <a:pt x="9486" y="18841"/>
                  </a:cubicBezTo>
                  <a:cubicBezTo>
                    <a:pt x="9486" y="18841"/>
                    <a:pt x="10629" y="19482"/>
                    <a:pt x="11657" y="18841"/>
                  </a:cubicBezTo>
                  <a:cubicBezTo>
                    <a:pt x="12686" y="18306"/>
                    <a:pt x="12800" y="17664"/>
                    <a:pt x="14171" y="17557"/>
                  </a:cubicBezTo>
                  <a:cubicBezTo>
                    <a:pt x="15429" y="17451"/>
                    <a:pt x="16000" y="17451"/>
                    <a:pt x="16000" y="17451"/>
                  </a:cubicBezTo>
                  <a:cubicBezTo>
                    <a:pt x="16343" y="16809"/>
                    <a:pt x="16343" y="16809"/>
                    <a:pt x="16343" y="16809"/>
                  </a:cubicBezTo>
                  <a:cubicBezTo>
                    <a:pt x="19200" y="16916"/>
                    <a:pt x="19200" y="16916"/>
                    <a:pt x="19200" y="16916"/>
                  </a:cubicBezTo>
                  <a:cubicBezTo>
                    <a:pt x="19086" y="15633"/>
                    <a:pt x="19086" y="15633"/>
                    <a:pt x="19086" y="15633"/>
                  </a:cubicBezTo>
                  <a:cubicBezTo>
                    <a:pt x="19086" y="15633"/>
                    <a:pt x="20457" y="15847"/>
                    <a:pt x="20457" y="15419"/>
                  </a:cubicBezTo>
                  <a:cubicBezTo>
                    <a:pt x="20457" y="14991"/>
                    <a:pt x="19886" y="14563"/>
                    <a:pt x="20343" y="14029"/>
                  </a:cubicBezTo>
                  <a:cubicBezTo>
                    <a:pt x="20686" y="13494"/>
                    <a:pt x="21257" y="11997"/>
                    <a:pt x="21257" y="10928"/>
                  </a:cubicBezTo>
                  <a:close/>
                </a:path>
              </a:pathLst>
            </a:custGeom>
            <a:solidFill>
              <a:srgbClr val="D9D9D9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1828800">
                <a:defRPr sz="800">
                  <a:latin typeface="Arial"/>
                  <a:ea typeface="Arial"/>
                  <a:cs typeface="Arial"/>
                  <a:sym typeface="Arial"/>
                </a:defRPr>
              </a:pPr>
              <a:endParaRPr sz="160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62" name="Graphic 61" descr="Bank outline">
            <a:extLst>
              <a:ext uri="{FF2B5EF4-FFF2-40B4-BE49-F238E27FC236}">
                <a16:creationId xmlns:a16="http://schemas.microsoft.com/office/drawing/2014/main" id="{E72445D8-31FF-4336-AFB9-A756E56FD2E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9233" y="2612408"/>
            <a:ext cx="300500" cy="300500"/>
          </a:xfrm>
          <a:prstGeom prst="rect">
            <a:avLst/>
          </a:prstGeom>
        </p:spPr>
      </p:pic>
      <p:pic>
        <p:nvPicPr>
          <p:cNvPr id="63" name="Graphic 62" descr="Electrician male outline">
            <a:extLst>
              <a:ext uri="{FF2B5EF4-FFF2-40B4-BE49-F238E27FC236}">
                <a16:creationId xmlns:a16="http://schemas.microsoft.com/office/drawing/2014/main" id="{00A741E1-A81B-4A3B-B5BA-6D146BEB86C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89233" y="3424082"/>
            <a:ext cx="300500" cy="300500"/>
          </a:xfrm>
          <a:prstGeom prst="rect">
            <a:avLst/>
          </a:prstGeom>
        </p:spPr>
      </p:pic>
      <p:pic>
        <p:nvPicPr>
          <p:cNvPr id="64" name="Graphic 63" descr="Group brainstorm outline">
            <a:extLst>
              <a:ext uri="{FF2B5EF4-FFF2-40B4-BE49-F238E27FC236}">
                <a16:creationId xmlns:a16="http://schemas.microsoft.com/office/drawing/2014/main" id="{23CBC8ED-F4E4-4C33-8643-58BB488BE9F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76010" y="4230492"/>
            <a:ext cx="326946" cy="326946"/>
          </a:xfrm>
          <a:prstGeom prst="rect">
            <a:avLst/>
          </a:prstGeom>
        </p:spPr>
      </p:pic>
      <p:pic>
        <p:nvPicPr>
          <p:cNvPr id="65" name="Graphic 64" descr="Bank outline">
            <a:extLst>
              <a:ext uri="{FF2B5EF4-FFF2-40B4-BE49-F238E27FC236}">
                <a16:creationId xmlns:a16="http://schemas.microsoft.com/office/drawing/2014/main" id="{B814A8F3-D8F3-4B65-AFE4-63317A9AF88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10753" y="2922059"/>
            <a:ext cx="300500" cy="300500"/>
          </a:xfrm>
          <a:prstGeom prst="rect">
            <a:avLst/>
          </a:prstGeom>
        </p:spPr>
      </p:pic>
      <p:pic>
        <p:nvPicPr>
          <p:cNvPr id="66" name="Graphic 65" descr="Bank outline">
            <a:extLst>
              <a:ext uri="{FF2B5EF4-FFF2-40B4-BE49-F238E27FC236}">
                <a16:creationId xmlns:a16="http://schemas.microsoft.com/office/drawing/2014/main" id="{C4830C68-C90E-4D87-B050-40E6A5984CF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878625" y="4989136"/>
            <a:ext cx="300500" cy="300500"/>
          </a:xfrm>
          <a:prstGeom prst="rect">
            <a:avLst/>
          </a:prstGeom>
        </p:spPr>
      </p:pic>
      <p:pic>
        <p:nvPicPr>
          <p:cNvPr id="67" name="Graphic 66" descr="Bank outline">
            <a:extLst>
              <a:ext uri="{FF2B5EF4-FFF2-40B4-BE49-F238E27FC236}">
                <a16:creationId xmlns:a16="http://schemas.microsoft.com/office/drawing/2014/main" id="{2B1E644A-9D4F-4824-AEC5-A6227D4A5EB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78956" y="4805108"/>
            <a:ext cx="300500" cy="300500"/>
          </a:xfrm>
          <a:prstGeom prst="rect">
            <a:avLst/>
          </a:prstGeom>
        </p:spPr>
      </p:pic>
      <p:pic>
        <p:nvPicPr>
          <p:cNvPr id="68" name="Graphic 67" descr="Group brainstorm outline">
            <a:extLst>
              <a:ext uri="{FF2B5EF4-FFF2-40B4-BE49-F238E27FC236}">
                <a16:creationId xmlns:a16="http://schemas.microsoft.com/office/drawing/2014/main" id="{32ABC97B-131A-4C57-A350-061E6CC199E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568236" y="3402681"/>
            <a:ext cx="326946" cy="326946"/>
          </a:xfrm>
          <a:prstGeom prst="rect">
            <a:avLst/>
          </a:prstGeom>
        </p:spPr>
      </p:pic>
      <p:pic>
        <p:nvPicPr>
          <p:cNvPr id="69" name="Graphic 68" descr="Group brainstorm outline">
            <a:extLst>
              <a:ext uri="{FF2B5EF4-FFF2-40B4-BE49-F238E27FC236}">
                <a16:creationId xmlns:a16="http://schemas.microsoft.com/office/drawing/2014/main" id="{0E79CE00-1BBE-40F1-BD4B-76C725C8078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770787" y="3097136"/>
            <a:ext cx="326946" cy="326946"/>
          </a:xfrm>
          <a:prstGeom prst="rect">
            <a:avLst/>
          </a:prstGeom>
        </p:spPr>
      </p:pic>
      <p:pic>
        <p:nvPicPr>
          <p:cNvPr id="70" name="Graphic 69" descr="Group brainstorm outline">
            <a:extLst>
              <a:ext uri="{FF2B5EF4-FFF2-40B4-BE49-F238E27FC236}">
                <a16:creationId xmlns:a16="http://schemas.microsoft.com/office/drawing/2014/main" id="{767F8DBE-2025-478B-8B37-F0082CCC9A3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952766" y="4798269"/>
            <a:ext cx="326946" cy="326946"/>
          </a:xfrm>
          <a:prstGeom prst="rect">
            <a:avLst/>
          </a:prstGeom>
        </p:spPr>
      </p:pic>
      <p:pic>
        <p:nvPicPr>
          <p:cNvPr id="71" name="Graphic 70" descr="Electrician male outline">
            <a:extLst>
              <a:ext uri="{FF2B5EF4-FFF2-40B4-BE49-F238E27FC236}">
                <a16:creationId xmlns:a16="http://schemas.microsoft.com/office/drawing/2014/main" id="{4C906194-EAB7-4D14-8B5B-6DF092F7E70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687259" y="2995160"/>
            <a:ext cx="300500" cy="300500"/>
          </a:xfrm>
          <a:prstGeom prst="rect">
            <a:avLst/>
          </a:prstGeom>
        </p:spPr>
      </p:pic>
      <p:pic>
        <p:nvPicPr>
          <p:cNvPr id="72" name="Graphic 71" descr="Electrician male outline">
            <a:extLst>
              <a:ext uri="{FF2B5EF4-FFF2-40B4-BE49-F238E27FC236}">
                <a16:creationId xmlns:a16="http://schemas.microsoft.com/office/drawing/2014/main" id="{B128397A-E65A-4917-ACBB-A1899058D10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963525" y="2919620"/>
            <a:ext cx="300500" cy="300500"/>
          </a:xfrm>
          <a:prstGeom prst="rect">
            <a:avLst/>
          </a:prstGeom>
        </p:spPr>
      </p:pic>
      <p:pic>
        <p:nvPicPr>
          <p:cNvPr id="73" name="Graphic 72" descr="Electrician male outline">
            <a:extLst>
              <a:ext uri="{FF2B5EF4-FFF2-40B4-BE49-F238E27FC236}">
                <a16:creationId xmlns:a16="http://schemas.microsoft.com/office/drawing/2014/main" id="{EEDDC710-623B-477A-B725-BE7271F8A97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396056" y="2301389"/>
            <a:ext cx="300500" cy="300500"/>
          </a:xfrm>
          <a:prstGeom prst="rect">
            <a:avLst/>
          </a:prstGeom>
        </p:spPr>
      </p:pic>
      <p:pic>
        <p:nvPicPr>
          <p:cNvPr id="74" name="Graphic 73" descr="Electrician male outline">
            <a:extLst>
              <a:ext uri="{FF2B5EF4-FFF2-40B4-BE49-F238E27FC236}">
                <a16:creationId xmlns:a16="http://schemas.microsoft.com/office/drawing/2014/main" id="{FA9BD071-7897-4F45-B30B-FC5AA319385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577540" y="2498263"/>
            <a:ext cx="300500" cy="300500"/>
          </a:xfrm>
          <a:prstGeom prst="rect">
            <a:avLst/>
          </a:prstGeom>
        </p:spPr>
      </p:pic>
      <p:pic>
        <p:nvPicPr>
          <p:cNvPr id="75" name="Graphic 74" descr="Electrician male outline">
            <a:extLst>
              <a:ext uri="{FF2B5EF4-FFF2-40B4-BE49-F238E27FC236}">
                <a16:creationId xmlns:a16="http://schemas.microsoft.com/office/drawing/2014/main" id="{6653A427-E630-40FB-AD14-BA04A6AA5D2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731597" y="2699497"/>
            <a:ext cx="300500" cy="300500"/>
          </a:xfrm>
          <a:prstGeom prst="rect">
            <a:avLst/>
          </a:prstGeom>
        </p:spPr>
      </p:pic>
      <p:pic>
        <p:nvPicPr>
          <p:cNvPr id="76" name="Graphic 75" descr="Electrician male outline">
            <a:extLst>
              <a:ext uri="{FF2B5EF4-FFF2-40B4-BE49-F238E27FC236}">
                <a16:creationId xmlns:a16="http://schemas.microsoft.com/office/drawing/2014/main" id="{90DD0D53-55BF-4BCC-8B02-BCEE426CA38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860767" y="2930224"/>
            <a:ext cx="300500" cy="300500"/>
          </a:xfrm>
          <a:prstGeom prst="rect">
            <a:avLst/>
          </a:prstGeom>
        </p:spPr>
      </p:pic>
      <p:pic>
        <p:nvPicPr>
          <p:cNvPr id="77" name="Graphic 76" descr="Electrician male outline">
            <a:extLst>
              <a:ext uri="{FF2B5EF4-FFF2-40B4-BE49-F238E27FC236}">
                <a16:creationId xmlns:a16="http://schemas.microsoft.com/office/drawing/2014/main" id="{B61CB29F-908C-483B-B3F1-436D11FD0E1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314329" y="3852940"/>
            <a:ext cx="300500" cy="300500"/>
          </a:xfrm>
          <a:prstGeom prst="rect">
            <a:avLst/>
          </a:prstGeom>
        </p:spPr>
      </p:pic>
      <p:pic>
        <p:nvPicPr>
          <p:cNvPr id="78" name="Graphic 77" descr="Electrician male outline">
            <a:extLst>
              <a:ext uri="{FF2B5EF4-FFF2-40B4-BE49-F238E27FC236}">
                <a16:creationId xmlns:a16="http://schemas.microsoft.com/office/drawing/2014/main" id="{2F3D5F40-519F-4ABB-A29A-7B5A5B53B1D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184547" y="5202616"/>
            <a:ext cx="300500" cy="300500"/>
          </a:xfrm>
          <a:prstGeom prst="rect">
            <a:avLst/>
          </a:prstGeom>
        </p:spPr>
      </p:pic>
      <p:pic>
        <p:nvPicPr>
          <p:cNvPr id="79" name="Graphic 78" descr="Electrician male outline">
            <a:extLst>
              <a:ext uri="{FF2B5EF4-FFF2-40B4-BE49-F238E27FC236}">
                <a16:creationId xmlns:a16="http://schemas.microsoft.com/office/drawing/2014/main" id="{579ABB90-91C6-4A46-88D8-1B958692F5F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263637" y="4335209"/>
            <a:ext cx="300500" cy="300500"/>
          </a:xfrm>
          <a:prstGeom prst="rect">
            <a:avLst/>
          </a:prstGeom>
        </p:spPr>
      </p:pic>
      <p:pic>
        <p:nvPicPr>
          <p:cNvPr id="80" name="Graphic 79" descr="Electrician male outline">
            <a:extLst>
              <a:ext uri="{FF2B5EF4-FFF2-40B4-BE49-F238E27FC236}">
                <a16:creationId xmlns:a16="http://schemas.microsoft.com/office/drawing/2014/main" id="{96EF3328-929A-49EF-A382-B458493AA94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551166" y="4554578"/>
            <a:ext cx="300500" cy="300500"/>
          </a:xfrm>
          <a:prstGeom prst="rect">
            <a:avLst/>
          </a:prstGeom>
        </p:spPr>
      </p:pic>
      <p:pic>
        <p:nvPicPr>
          <p:cNvPr id="81" name="Graphic 80" descr="Electrician male outline">
            <a:extLst>
              <a:ext uri="{FF2B5EF4-FFF2-40B4-BE49-F238E27FC236}">
                <a16:creationId xmlns:a16="http://schemas.microsoft.com/office/drawing/2014/main" id="{71E10651-399F-48EF-A8F8-D7260678495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895727" y="5212626"/>
            <a:ext cx="300500" cy="300500"/>
          </a:xfrm>
          <a:prstGeom prst="rect">
            <a:avLst/>
          </a:prstGeom>
        </p:spPr>
      </p:pic>
      <p:pic>
        <p:nvPicPr>
          <p:cNvPr id="82" name="Graphic 81" descr="Electrician male outline">
            <a:extLst>
              <a:ext uri="{FF2B5EF4-FFF2-40B4-BE49-F238E27FC236}">
                <a16:creationId xmlns:a16="http://schemas.microsoft.com/office/drawing/2014/main" id="{8FC257A4-2268-4115-8AAF-300D923BDDA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130680" y="5273389"/>
            <a:ext cx="300500" cy="300500"/>
          </a:xfrm>
          <a:prstGeom prst="rect">
            <a:avLst/>
          </a:prstGeom>
        </p:spPr>
      </p:pic>
      <p:pic>
        <p:nvPicPr>
          <p:cNvPr id="83" name="Graphic 82" descr="Electrician male outline">
            <a:extLst>
              <a:ext uri="{FF2B5EF4-FFF2-40B4-BE49-F238E27FC236}">
                <a16:creationId xmlns:a16="http://schemas.microsoft.com/office/drawing/2014/main" id="{EDA56399-CAA3-4868-AFA6-269BEAFC09F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481771" y="3095403"/>
            <a:ext cx="300500" cy="300500"/>
          </a:xfrm>
          <a:prstGeom prst="rect">
            <a:avLst/>
          </a:prstGeom>
        </p:spPr>
      </p:pic>
      <p:pic>
        <p:nvPicPr>
          <p:cNvPr id="84" name="Graphic 83" descr="Electrician male outline">
            <a:extLst>
              <a:ext uri="{FF2B5EF4-FFF2-40B4-BE49-F238E27FC236}">
                <a16:creationId xmlns:a16="http://schemas.microsoft.com/office/drawing/2014/main" id="{F325884A-0BEB-4EBB-A245-7A8933FAADA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083520" y="2693008"/>
            <a:ext cx="300500" cy="300500"/>
          </a:xfrm>
          <a:prstGeom prst="rect">
            <a:avLst/>
          </a:prstGeom>
        </p:spPr>
      </p:pic>
      <p:pic>
        <p:nvPicPr>
          <p:cNvPr id="85" name="Graphic 84" descr="Electrician male outline">
            <a:extLst>
              <a:ext uri="{FF2B5EF4-FFF2-40B4-BE49-F238E27FC236}">
                <a16:creationId xmlns:a16="http://schemas.microsoft.com/office/drawing/2014/main" id="{5B0F6FEF-EA89-4A3F-88BF-15C753E8DA7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930612" y="3918342"/>
            <a:ext cx="300500" cy="300500"/>
          </a:xfrm>
          <a:prstGeom prst="rect">
            <a:avLst/>
          </a:prstGeom>
        </p:spPr>
      </p:pic>
      <p:pic>
        <p:nvPicPr>
          <p:cNvPr id="86" name="Graphic 85" descr="Electrician male outline">
            <a:extLst>
              <a:ext uri="{FF2B5EF4-FFF2-40B4-BE49-F238E27FC236}">
                <a16:creationId xmlns:a16="http://schemas.microsoft.com/office/drawing/2014/main" id="{6620A642-6C34-4321-A6DE-41CF9F3CB64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577677" y="3141882"/>
            <a:ext cx="300500" cy="300500"/>
          </a:xfrm>
          <a:prstGeom prst="rect">
            <a:avLst/>
          </a:prstGeom>
        </p:spPr>
      </p:pic>
      <p:pic>
        <p:nvPicPr>
          <p:cNvPr id="87" name="Graphic 86" descr="Electrician male outline">
            <a:extLst>
              <a:ext uri="{FF2B5EF4-FFF2-40B4-BE49-F238E27FC236}">
                <a16:creationId xmlns:a16="http://schemas.microsoft.com/office/drawing/2014/main" id="{F01BF87B-2D14-4F91-B1F4-2373CE923EF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288691" y="2301389"/>
            <a:ext cx="300500" cy="300500"/>
          </a:xfrm>
          <a:prstGeom prst="rect">
            <a:avLst/>
          </a:prstGeom>
        </p:spPr>
      </p:pic>
      <p:sp>
        <p:nvSpPr>
          <p:cNvPr id="88" name="TextBox 87">
            <a:extLst>
              <a:ext uri="{FF2B5EF4-FFF2-40B4-BE49-F238E27FC236}">
                <a16:creationId xmlns:a16="http://schemas.microsoft.com/office/drawing/2014/main" id="{53A283DE-6F8C-4655-AAA2-8CA4D4140175}"/>
              </a:ext>
            </a:extLst>
          </p:cNvPr>
          <p:cNvSpPr txBox="1"/>
          <p:nvPr/>
        </p:nvSpPr>
        <p:spPr>
          <a:xfrm>
            <a:off x="576631" y="2577992"/>
            <a:ext cx="1475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dirty="0"/>
              <a:t>Investor</a:t>
            </a:r>
            <a:endParaRPr lang="en-US" dirty="0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D05CE220-D8DB-4F5C-B2A1-A18FEC943D75}"/>
              </a:ext>
            </a:extLst>
          </p:cNvPr>
          <p:cNvSpPr txBox="1"/>
          <p:nvPr/>
        </p:nvSpPr>
        <p:spPr>
          <a:xfrm>
            <a:off x="571712" y="3368137"/>
            <a:ext cx="2068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dirty="0"/>
              <a:t>Project Developer</a:t>
            </a:r>
            <a:endParaRPr lang="en-US" dirty="0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5A6D2042-6C19-4780-947B-B9150ED44DDD}"/>
              </a:ext>
            </a:extLst>
          </p:cNvPr>
          <p:cNvSpPr txBox="1"/>
          <p:nvPr/>
        </p:nvSpPr>
        <p:spPr>
          <a:xfrm>
            <a:off x="565605" y="4209299"/>
            <a:ext cx="2068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dirty="0"/>
              <a:t>Association</a:t>
            </a:r>
            <a:endParaRPr lang="en-US" dirty="0"/>
          </a:p>
        </p:txBody>
      </p:sp>
      <p:pic>
        <p:nvPicPr>
          <p:cNvPr id="91" name="Graphic 90" descr="Electrician male outline">
            <a:extLst>
              <a:ext uri="{FF2B5EF4-FFF2-40B4-BE49-F238E27FC236}">
                <a16:creationId xmlns:a16="http://schemas.microsoft.com/office/drawing/2014/main" id="{6F90E5F2-3C50-495B-8472-75490BFE81D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698958" y="3191562"/>
            <a:ext cx="300500" cy="300500"/>
          </a:xfrm>
          <a:prstGeom prst="rect">
            <a:avLst/>
          </a:prstGeom>
        </p:spPr>
      </p:pic>
      <p:pic>
        <p:nvPicPr>
          <p:cNvPr id="92" name="Graphic 91" descr="Electrician male outline">
            <a:extLst>
              <a:ext uri="{FF2B5EF4-FFF2-40B4-BE49-F238E27FC236}">
                <a16:creationId xmlns:a16="http://schemas.microsoft.com/office/drawing/2014/main" id="{E58F03A5-35A5-47B3-A145-7988E9F130B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921429" y="3191562"/>
            <a:ext cx="300500" cy="300500"/>
          </a:xfrm>
          <a:prstGeom prst="rect">
            <a:avLst/>
          </a:prstGeom>
        </p:spPr>
      </p:pic>
      <p:pic>
        <p:nvPicPr>
          <p:cNvPr id="93" name="Graphic 92" descr="Group brainstorm outline">
            <a:extLst>
              <a:ext uri="{FF2B5EF4-FFF2-40B4-BE49-F238E27FC236}">
                <a16:creationId xmlns:a16="http://schemas.microsoft.com/office/drawing/2014/main" id="{B52E254E-77E4-41DD-AF2D-C2243BEBEFE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948562" y="5052848"/>
            <a:ext cx="326946" cy="326946"/>
          </a:xfrm>
          <a:prstGeom prst="rect">
            <a:avLst/>
          </a:prstGeom>
        </p:spPr>
      </p:pic>
      <p:pic>
        <p:nvPicPr>
          <p:cNvPr id="94" name="Graphic 93" descr="Electrician male outline">
            <a:extLst>
              <a:ext uri="{FF2B5EF4-FFF2-40B4-BE49-F238E27FC236}">
                <a16:creationId xmlns:a16="http://schemas.microsoft.com/office/drawing/2014/main" id="{159E4530-BFAF-4FBF-BA82-2DC21139AC3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979357" y="5497756"/>
            <a:ext cx="300500" cy="300500"/>
          </a:xfrm>
          <a:prstGeom prst="rect">
            <a:avLst/>
          </a:prstGeom>
        </p:spPr>
      </p:pic>
      <p:pic>
        <p:nvPicPr>
          <p:cNvPr id="95" name="Graphic 94" descr="Bank outline">
            <a:extLst>
              <a:ext uri="{FF2B5EF4-FFF2-40B4-BE49-F238E27FC236}">
                <a16:creationId xmlns:a16="http://schemas.microsoft.com/office/drawing/2014/main" id="{01CB2EA6-22E5-429C-BE1B-EE569D6EADC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627314" y="2934337"/>
            <a:ext cx="300500" cy="300500"/>
          </a:xfrm>
          <a:prstGeom prst="rect">
            <a:avLst/>
          </a:prstGeom>
        </p:spPr>
      </p:pic>
      <p:pic>
        <p:nvPicPr>
          <p:cNvPr id="96" name="Graphic 95" descr="Electrician male outline">
            <a:extLst>
              <a:ext uri="{FF2B5EF4-FFF2-40B4-BE49-F238E27FC236}">
                <a16:creationId xmlns:a16="http://schemas.microsoft.com/office/drawing/2014/main" id="{DB757942-0031-400D-990C-663F5746943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496526" y="3395910"/>
            <a:ext cx="300500" cy="3005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AF996B8-8EAB-4F15-B542-F0B8E818086E}"/>
              </a:ext>
            </a:extLst>
          </p:cNvPr>
          <p:cNvSpPr/>
          <p:nvPr/>
        </p:nvSpPr>
        <p:spPr>
          <a:xfrm>
            <a:off x="6549656" y="328882"/>
            <a:ext cx="5642344" cy="500214"/>
          </a:xfrm>
          <a:prstGeom prst="rect">
            <a:avLst/>
          </a:prstGeom>
          <a:solidFill>
            <a:srgbClr val="B6D4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8792ED7C-FC85-43DB-83E0-0B443EAB08E7}"/>
              </a:ext>
            </a:extLst>
          </p:cNvPr>
          <p:cNvSpPr txBox="1"/>
          <p:nvPr/>
        </p:nvSpPr>
        <p:spPr>
          <a:xfrm>
            <a:off x="6632944" y="394323"/>
            <a:ext cx="5642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xima Nova Cond Semibold" panose="02000506030000020004" pitchFamily="50" charset="0"/>
                <a:ea typeface="+mn-ea"/>
                <a:cs typeface="+mn-cs"/>
              </a:rPr>
              <a:t>Large scale aggregation of Sustainable Energy Assets</a:t>
            </a:r>
            <a:endParaRPr kumimoji="0" lang="en-B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roxima Nova Cond Semibold" panose="02000506030000020004" pitchFamily="50" charset="0"/>
              <a:ea typeface="+mn-ea"/>
              <a:cs typeface="+mn-cs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2BBC12A5-7980-43B2-9121-BBDF21A77B66}"/>
              </a:ext>
            </a:extLst>
          </p:cNvPr>
          <p:cNvSpPr txBox="1"/>
          <p:nvPr/>
        </p:nvSpPr>
        <p:spPr>
          <a:xfrm>
            <a:off x="161857" y="1263802"/>
            <a:ext cx="57628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3600" b="0" i="0" u="none" strike="noStrike" kern="1200" cap="none" spc="0" normalizeH="0" baseline="0" noProof="0" dirty="0">
                <a:ln>
                  <a:noFill/>
                </a:ln>
                <a:solidFill>
                  <a:srgbClr val="046F6F"/>
                </a:solidFill>
                <a:effectLst/>
                <a:uLnTx/>
                <a:uFillTx/>
                <a:latin typeface="Proxima Nova Cond Semibold" panose="02000506030000020004" pitchFamily="50" charset="0"/>
                <a:ea typeface="+mn-ea"/>
                <a:cs typeface="+mn-cs"/>
              </a:rPr>
              <a:t>Pilot Map</a:t>
            </a:r>
            <a:endParaRPr kumimoji="0" lang="en-BE" sz="3600" b="0" i="0" u="none" strike="noStrike" kern="1200" cap="none" spc="0" normalizeH="0" baseline="0" noProof="0" dirty="0">
              <a:ln>
                <a:noFill/>
              </a:ln>
              <a:solidFill>
                <a:srgbClr val="046F6F"/>
              </a:solidFill>
              <a:effectLst/>
              <a:uLnTx/>
              <a:uFillTx/>
              <a:latin typeface="Proxima Nova Cond Semibold" panose="02000506030000020004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95576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D4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2A99116C-7A0A-4CF1-ACA6-B33AE0EE25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60" y="256404"/>
            <a:ext cx="851266" cy="67251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AF996B8-8EAB-4F15-B542-F0B8E818086E}"/>
              </a:ext>
            </a:extLst>
          </p:cNvPr>
          <p:cNvSpPr/>
          <p:nvPr/>
        </p:nvSpPr>
        <p:spPr>
          <a:xfrm>
            <a:off x="6549656" y="328882"/>
            <a:ext cx="5642344" cy="403995"/>
          </a:xfrm>
          <a:prstGeom prst="rect">
            <a:avLst/>
          </a:prstGeom>
          <a:solidFill>
            <a:srgbClr val="046C6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ECBC918-42F5-4C58-8ACE-E5DF90EF64B8}"/>
              </a:ext>
            </a:extLst>
          </p:cNvPr>
          <p:cNvSpPr/>
          <p:nvPr/>
        </p:nvSpPr>
        <p:spPr>
          <a:xfrm>
            <a:off x="0" y="1132115"/>
            <a:ext cx="10611293" cy="52160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B6C508C-E262-483D-BDC8-7C94EF07EDA4}"/>
              </a:ext>
            </a:extLst>
          </p:cNvPr>
          <p:cNvSpPr/>
          <p:nvPr/>
        </p:nvSpPr>
        <p:spPr>
          <a:xfrm>
            <a:off x="0" y="6241312"/>
            <a:ext cx="10611292" cy="106808"/>
          </a:xfrm>
          <a:prstGeom prst="rect">
            <a:avLst/>
          </a:prstGeom>
          <a:solidFill>
            <a:srgbClr val="046C6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92C8E57-6E2B-4199-9B6B-DFD409947524}"/>
              </a:ext>
            </a:extLst>
          </p:cNvPr>
          <p:cNvSpPr txBox="1"/>
          <p:nvPr/>
        </p:nvSpPr>
        <p:spPr>
          <a:xfrm>
            <a:off x="6632944" y="353536"/>
            <a:ext cx="54757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xima Nova Cond Semibold" panose="02000506030000020004" pitchFamily="50" charset="0"/>
                <a:ea typeface="+mn-ea"/>
                <a:cs typeface="+mn-cs"/>
              </a:rPr>
              <a:t>Large scale aggregation of Sustainable Energy Assets</a:t>
            </a:r>
            <a:endParaRPr kumimoji="0" lang="en-BE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roxima Nova Cond Semibold" panose="02000506030000020004" pitchFamily="50" charset="0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529202D-CB7D-41DF-A714-D8AB69E199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26" y="6468268"/>
            <a:ext cx="430669" cy="287037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0E67CAE-2219-407A-BAA9-030531070A85}"/>
              </a:ext>
            </a:extLst>
          </p:cNvPr>
          <p:cNvSpPr/>
          <p:nvPr/>
        </p:nvSpPr>
        <p:spPr>
          <a:xfrm>
            <a:off x="662095" y="6473286"/>
            <a:ext cx="8965807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xima Nova Cond" panose="02000506030000020004" pitchFamily="50" charset="0"/>
                <a:ea typeface="+mn-ea"/>
                <a:cs typeface="+mn-cs"/>
              </a:rPr>
              <a:t>This project has received funding from the European Union’s Horizon 2020 research and innovation programme under grant agreement No 847048.</a:t>
            </a:r>
            <a:endParaRPr kumimoji="0" lang="en-BE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roxima Nova Cond" panose="02000506030000020004" pitchFamily="50" charset="0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31FE892-E2B6-48D7-9DE3-E3A20EC847AE}"/>
              </a:ext>
            </a:extLst>
          </p:cNvPr>
          <p:cNvSpPr/>
          <p:nvPr/>
        </p:nvSpPr>
        <p:spPr>
          <a:xfrm>
            <a:off x="11465054" y="6348120"/>
            <a:ext cx="726945" cy="369332"/>
          </a:xfrm>
          <a:prstGeom prst="rect">
            <a:avLst/>
          </a:prstGeom>
          <a:solidFill>
            <a:srgbClr val="046C6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0D89B57-488F-4F0D-A696-A9BA6EDBCAF7}"/>
              </a:ext>
            </a:extLst>
          </p:cNvPr>
          <p:cNvSpPr txBox="1"/>
          <p:nvPr/>
        </p:nvSpPr>
        <p:spPr>
          <a:xfrm>
            <a:off x="11571382" y="6348120"/>
            <a:ext cx="537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xima Nova Cond Semibold" panose="02000506030000020004" pitchFamily="50" charset="0"/>
                <a:ea typeface="+mn-ea"/>
                <a:cs typeface="+mn-cs"/>
              </a:rPr>
              <a:t>6</a:t>
            </a:r>
            <a:endParaRPr kumimoji="0" lang="en-B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roxima Nova Cond Semibold" panose="02000506030000020004" pitchFamily="50" charset="0"/>
              <a:ea typeface="+mn-ea"/>
              <a:cs typeface="+mn-cs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77C24CF-5CBA-4903-8A45-853B8DF38F03}"/>
              </a:ext>
            </a:extLst>
          </p:cNvPr>
          <p:cNvSpPr txBox="1"/>
          <p:nvPr/>
        </p:nvSpPr>
        <p:spPr>
          <a:xfrm>
            <a:off x="210160" y="1232017"/>
            <a:ext cx="9595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3600" b="0" i="0" u="none" strike="noStrike" kern="1200" cap="none" spc="0" normalizeH="0" baseline="0" noProof="0" dirty="0">
                <a:ln>
                  <a:noFill/>
                </a:ln>
                <a:solidFill>
                  <a:srgbClr val="046C6C"/>
                </a:solidFill>
                <a:effectLst/>
                <a:uLnTx/>
                <a:uFillTx/>
                <a:latin typeface="Proxima Nova Cond Semibold" panose="02000506030000020004" pitchFamily="50" charset="0"/>
                <a:ea typeface="+mn-ea"/>
                <a:cs typeface="+mn-cs"/>
              </a:rPr>
              <a:t>Case Study</a:t>
            </a:r>
            <a:r>
              <a:rPr lang="en-CH" sz="3600" dirty="0">
                <a:solidFill>
                  <a:srgbClr val="046C6C"/>
                </a:solidFill>
                <a:latin typeface="Proxima Nova Cond Semibold" panose="02000506030000020004" pitchFamily="50" charset="0"/>
              </a:rPr>
              <a:t> A</a:t>
            </a:r>
            <a:endParaRPr kumimoji="0" lang="en-BE" sz="3600" b="0" i="0" u="none" strike="noStrike" kern="1200" cap="none" spc="0" normalizeH="0" baseline="0" noProof="0" dirty="0">
              <a:ln>
                <a:noFill/>
              </a:ln>
              <a:solidFill>
                <a:srgbClr val="046C6C"/>
              </a:solidFill>
              <a:effectLst/>
              <a:uLnTx/>
              <a:uFillTx/>
              <a:latin typeface="Proxima Nova Cond Semibold" panose="02000506030000020004" pitchFamily="50" charset="0"/>
              <a:ea typeface="+mn-ea"/>
              <a:cs typeface="+mn-cs"/>
            </a:endParaRPr>
          </a:p>
        </p:txBody>
      </p:sp>
      <p:pic>
        <p:nvPicPr>
          <p:cNvPr id="39" name="Graphic 38" descr="Target Audience with solid fill">
            <a:extLst>
              <a:ext uri="{FF2B5EF4-FFF2-40B4-BE49-F238E27FC236}">
                <a16:creationId xmlns:a16="http://schemas.microsoft.com/office/drawing/2014/main" id="{08441F12-6CD9-4603-BBE1-10F8AACCB0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10160" y="2891965"/>
            <a:ext cx="540000" cy="540000"/>
          </a:xfrm>
          <a:prstGeom prst="rect">
            <a:avLst/>
          </a:prstGeom>
        </p:spPr>
      </p:pic>
      <p:pic>
        <p:nvPicPr>
          <p:cNvPr id="40" name="Graphic 39" descr="Clipboard with solid fill">
            <a:extLst>
              <a:ext uri="{FF2B5EF4-FFF2-40B4-BE49-F238E27FC236}">
                <a16:creationId xmlns:a16="http://schemas.microsoft.com/office/drawing/2014/main" id="{E7279F29-771B-46D7-BAF7-BD95430DA5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10160" y="2151651"/>
            <a:ext cx="540000" cy="540000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42A4AB41-8B43-4427-9795-DA8888CA16F6}"/>
              </a:ext>
            </a:extLst>
          </p:cNvPr>
          <p:cNvSpPr txBox="1"/>
          <p:nvPr/>
        </p:nvSpPr>
        <p:spPr>
          <a:xfrm>
            <a:off x="838865" y="2231397"/>
            <a:ext cx="6419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dirty="0"/>
              <a:t>LAUNCH contract and “as-a-service” business model</a:t>
            </a:r>
            <a:endParaRPr lang="en-US" dirty="0"/>
          </a:p>
        </p:txBody>
      </p:sp>
      <p:pic>
        <p:nvPicPr>
          <p:cNvPr id="42" name="Graphic 41" descr="Monthly calendar with solid fill">
            <a:extLst>
              <a:ext uri="{FF2B5EF4-FFF2-40B4-BE49-F238E27FC236}">
                <a16:creationId xmlns:a16="http://schemas.microsoft.com/office/drawing/2014/main" id="{62124CE7-7864-45AA-9D37-D569A901C6E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10160" y="3632279"/>
            <a:ext cx="540000" cy="540000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C373BE31-9129-4166-A6D8-2452BFEF4445}"/>
              </a:ext>
            </a:extLst>
          </p:cNvPr>
          <p:cNvSpPr txBox="1"/>
          <p:nvPr/>
        </p:nvSpPr>
        <p:spPr>
          <a:xfrm>
            <a:off x="838865" y="2974144"/>
            <a:ext cx="6419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dirty="0"/>
              <a:t>Transport trucks (Austria) and public buses (</a:t>
            </a:r>
            <a:r>
              <a:rPr lang="en-US" dirty="0"/>
              <a:t>P</a:t>
            </a:r>
            <a:r>
              <a:rPr lang="en-CH" dirty="0" err="1"/>
              <a:t>oland</a:t>
            </a:r>
            <a:r>
              <a:rPr lang="en-CH" dirty="0"/>
              <a:t>)</a:t>
            </a:r>
            <a:endParaRPr lang="en-US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79D2D00-19B8-4671-A347-EAF7A2E87AAD}"/>
              </a:ext>
            </a:extLst>
          </p:cNvPr>
          <p:cNvSpPr txBox="1"/>
          <p:nvPr/>
        </p:nvSpPr>
        <p:spPr>
          <a:xfrm>
            <a:off x="838865" y="3717988"/>
            <a:ext cx="6419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dirty="0"/>
              <a:t>July/August 2021</a:t>
            </a:r>
            <a:endParaRPr lang="en-US" dirty="0"/>
          </a:p>
        </p:txBody>
      </p:sp>
      <p:pic>
        <p:nvPicPr>
          <p:cNvPr id="45" name="Graphic 44" descr="Postit Notes with solid fill">
            <a:extLst>
              <a:ext uri="{FF2B5EF4-FFF2-40B4-BE49-F238E27FC236}">
                <a16:creationId xmlns:a16="http://schemas.microsoft.com/office/drawing/2014/main" id="{0EE4C81E-B762-47D3-8284-A62CCB11ACB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10160" y="5085983"/>
            <a:ext cx="540000" cy="540000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596493CC-FC2A-419E-A423-7D8C9BCEF071}"/>
              </a:ext>
            </a:extLst>
          </p:cNvPr>
          <p:cNvSpPr txBox="1"/>
          <p:nvPr/>
        </p:nvSpPr>
        <p:spPr>
          <a:xfrm>
            <a:off x="838865" y="5114786"/>
            <a:ext cx="93608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CH" dirty="0"/>
              <a:t>Green mobility: </a:t>
            </a:r>
            <a:r>
              <a:rPr lang="en-US" sz="1800" dirty="0">
                <a:effectLst/>
              </a:rPr>
              <a:t>transform</a:t>
            </a:r>
            <a:r>
              <a:rPr lang="en-CH" sz="1800" dirty="0" err="1">
                <a:effectLst/>
              </a:rPr>
              <a:t>ing</a:t>
            </a:r>
            <a:r>
              <a:rPr lang="en-US" sz="1800" dirty="0">
                <a:effectLst/>
              </a:rPr>
              <a:t> diesel vehicles to electric vehicles</a:t>
            </a:r>
            <a:endParaRPr lang="en-CH" sz="1800" dirty="0">
              <a:effectLst/>
            </a:endParaRPr>
          </a:p>
          <a:p>
            <a:pPr marL="285750" indent="-285750">
              <a:buFontTx/>
              <a:buChar char="-"/>
            </a:pPr>
            <a:r>
              <a:rPr lang="en-CH" dirty="0"/>
              <a:t>Current stage: </a:t>
            </a:r>
            <a:r>
              <a:rPr lang="en-US" sz="1800" dirty="0">
                <a:effectLst/>
              </a:rPr>
              <a:t>Origination (down to the final details of the agreement</a:t>
            </a:r>
            <a:r>
              <a:rPr lang="en-CH" sz="1800" dirty="0">
                <a:effectLst/>
              </a:rPr>
              <a:t> </a:t>
            </a:r>
            <a:r>
              <a:rPr lang="en-US" sz="1800" dirty="0">
                <a:effectLst/>
              </a:rPr>
              <a:t>- duration of the contract, price/km,</a:t>
            </a:r>
            <a:r>
              <a:rPr lang="en-CH" sz="1800" dirty="0">
                <a:effectLst/>
              </a:rPr>
              <a:t> etc.</a:t>
            </a:r>
            <a:r>
              <a:rPr lang="en-US" sz="1800" dirty="0">
                <a:effectLst/>
              </a:rPr>
              <a:t>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7" name="Graphic 46" descr="Coins with solid fill">
            <a:extLst>
              <a:ext uri="{FF2B5EF4-FFF2-40B4-BE49-F238E27FC236}">
                <a16:creationId xmlns:a16="http://schemas.microsoft.com/office/drawing/2014/main" id="{B07A4DC4-C047-47A4-84A8-AC538156258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10160" y="4372593"/>
            <a:ext cx="540000" cy="540000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A9A49397-97C8-49D0-AF14-20A974EB5760}"/>
              </a:ext>
            </a:extLst>
          </p:cNvPr>
          <p:cNvSpPr txBox="1"/>
          <p:nvPr/>
        </p:nvSpPr>
        <p:spPr>
          <a:xfrm>
            <a:off x="838865" y="4451624"/>
            <a:ext cx="6419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dirty="0"/>
              <a:t>In</a:t>
            </a:r>
            <a:r>
              <a:rPr lang="en-US" dirty="0" err="1"/>
              <a:t>i</a:t>
            </a:r>
            <a:r>
              <a:rPr lang="en-CH" dirty="0" err="1"/>
              <a:t>tial</a:t>
            </a:r>
            <a:r>
              <a:rPr lang="en-CH" dirty="0"/>
              <a:t> pilot size: 11,4m€ - total current pipeline: 335m€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6742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D4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2A99116C-7A0A-4CF1-ACA6-B33AE0EE25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60" y="256404"/>
            <a:ext cx="851266" cy="67251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AF996B8-8EAB-4F15-B542-F0B8E818086E}"/>
              </a:ext>
            </a:extLst>
          </p:cNvPr>
          <p:cNvSpPr/>
          <p:nvPr/>
        </p:nvSpPr>
        <p:spPr>
          <a:xfrm>
            <a:off x="6549656" y="328882"/>
            <a:ext cx="5642344" cy="403995"/>
          </a:xfrm>
          <a:prstGeom prst="rect">
            <a:avLst/>
          </a:prstGeom>
          <a:solidFill>
            <a:srgbClr val="046C6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ECBC918-42F5-4C58-8ACE-E5DF90EF64B8}"/>
              </a:ext>
            </a:extLst>
          </p:cNvPr>
          <p:cNvSpPr/>
          <p:nvPr/>
        </p:nvSpPr>
        <p:spPr>
          <a:xfrm>
            <a:off x="0" y="1132115"/>
            <a:ext cx="10611293" cy="52160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B6C508C-E262-483D-BDC8-7C94EF07EDA4}"/>
              </a:ext>
            </a:extLst>
          </p:cNvPr>
          <p:cNvSpPr/>
          <p:nvPr/>
        </p:nvSpPr>
        <p:spPr>
          <a:xfrm>
            <a:off x="0" y="6241312"/>
            <a:ext cx="10611292" cy="106808"/>
          </a:xfrm>
          <a:prstGeom prst="rect">
            <a:avLst/>
          </a:prstGeom>
          <a:solidFill>
            <a:srgbClr val="046C6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92C8E57-6E2B-4199-9B6B-DFD409947524}"/>
              </a:ext>
            </a:extLst>
          </p:cNvPr>
          <p:cNvSpPr txBox="1"/>
          <p:nvPr/>
        </p:nvSpPr>
        <p:spPr>
          <a:xfrm>
            <a:off x="6632944" y="353536"/>
            <a:ext cx="54757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xima Nova Cond Semibold" panose="02000506030000020004" pitchFamily="50" charset="0"/>
                <a:ea typeface="+mn-ea"/>
                <a:cs typeface="+mn-cs"/>
              </a:rPr>
              <a:t>Large scale aggregation of Sustainable Energy Assets</a:t>
            </a:r>
            <a:endParaRPr kumimoji="0" lang="en-BE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roxima Nova Cond Semibold" panose="02000506030000020004" pitchFamily="50" charset="0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529202D-CB7D-41DF-A714-D8AB69E199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26" y="6468268"/>
            <a:ext cx="430669" cy="287037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0E67CAE-2219-407A-BAA9-030531070A85}"/>
              </a:ext>
            </a:extLst>
          </p:cNvPr>
          <p:cNvSpPr/>
          <p:nvPr/>
        </p:nvSpPr>
        <p:spPr>
          <a:xfrm>
            <a:off x="662095" y="6473286"/>
            <a:ext cx="8965807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xima Nova Cond" panose="02000506030000020004" pitchFamily="50" charset="0"/>
                <a:ea typeface="+mn-ea"/>
                <a:cs typeface="+mn-cs"/>
              </a:rPr>
              <a:t>This project has received funding from the European Union’s Horizon 2020 research and innovation programme under grant agreement No 847048.</a:t>
            </a:r>
            <a:endParaRPr kumimoji="0" lang="en-BE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roxima Nova Cond" panose="02000506030000020004" pitchFamily="50" charset="0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31FE892-E2B6-48D7-9DE3-E3A20EC847AE}"/>
              </a:ext>
            </a:extLst>
          </p:cNvPr>
          <p:cNvSpPr/>
          <p:nvPr/>
        </p:nvSpPr>
        <p:spPr>
          <a:xfrm>
            <a:off x="11465054" y="6348120"/>
            <a:ext cx="726945" cy="369332"/>
          </a:xfrm>
          <a:prstGeom prst="rect">
            <a:avLst/>
          </a:prstGeom>
          <a:solidFill>
            <a:srgbClr val="046C6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0D89B57-488F-4F0D-A696-A9BA6EDBCAF7}"/>
              </a:ext>
            </a:extLst>
          </p:cNvPr>
          <p:cNvSpPr txBox="1"/>
          <p:nvPr/>
        </p:nvSpPr>
        <p:spPr>
          <a:xfrm>
            <a:off x="11571382" y="6348120"/>
            <a:ext cx="537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xima Nova Cond Semibold" panose="02000506030000020004" pitchFamily="50" charset="0"/>
                <a:ea typeface="+mn-ea"/>
                <a:cs typeface="+mn-cs"/>
              </a:rPr>
              <a:t>7</a:t>
            </a:r>
            <a:endParaRPr kumimoji="0" lang="en-B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roxima Nova Cond Semibold" panose="02000506030000020004" pitchFamily="50" charset="0"/>
              <a:ea typeface="+mn-ea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ABCA632-2728-40E1-AF37-DBF2F28EBD5A}"/>
              </a:ext>
            </a:extLst>
          </p:cNvPr>
          <p:cNvSpPr txBox="1"/>
          <p:nvPr/>
        </p:nvSpPr>
        <p:spPr>
          <a:xfrm>
            <a:off x="211907" y="1232017"/>
            <a:ext cx="9595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3600" b="0" i="0" u="none" strike="noStrike" kern="1200" cap="none" spc="0" normalizeH="0" baseline="0" noProof="0" dirty="0">
                <a:ln>
                  <a:noFill/>
                </a:ln>
                <a:solidFill>
                  <a:srgbClr val="046C6C"/>
                </a:solidFill>
                <a:effectLst/>
                <a:uLnTx/>
                <a:uFillTx/>
                <a:latin typeface="Proxima Nova Cond Semibold" panose="02000506030000020004" pitchFamily="50" charset="0"/>
                <a:ea typeface="+mn-ea"/>
                <a:cs typeface="+mn-cs"/>
              </a:rPr>
              <a:t>Case Study: B</a:t>
            </a:r>
            <a:endParaRPr kumimoji="0" lang="en-BE" sz="3600" b="0" i="0" u="none" strike="noStrike" kern="1200" cap="none" spc="0" normalizeH="0" baseline="0" noProof="0" dirty="0">
              <a:ln>
                <a:noFill/>
              </a:ln>
              <a:solidFill>
                <a:srgbClr val="046C6C"/>
              </a:solidFill>
              <a:effectLst/>
              <a:uLnTx/>
              <a:uFillTx/>
              <a:latin typeface="Proxima Nova Cond Semibold" panose="02000506030000020004" pitchFamily="50" charset="0"/>
              <a:ea typeface="+mn-ea"/>
              <a:cs typeface="+mn-cs"/>
            </a:endParaRPr>
          </a:p>
        </p:txBody>
      </p:sp>
      <p:pic>
        <p:nvPicPr>
          <p:cNvPr id="38" name="Graphic 37" descr="Target Audience with solid fill">
            <a:extLst>
              <a:ext uri="{FF2B5EF4-FFF2-40B4-BE49-F238E27FC236}">
                <a16:creationId xmlns:a16="http://schemas.microsoft.com/office/drawing/2014/main" id="{BFAA6BEC-665C-4B50-903E-CA86F53035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10160" y="2891965"/>
            <a:ext cx="540000" cy="540000"/>
          </a:xfrm>
          <a:prstGeom prst="rect">
            <a:avLst/>
          </a:prstGeom>
        </p:spPr>
      </p:pic>
      <p:pic>
        <p:nvPicPr>
          <p:cNvPr id="39" name="Graphic 38" descr="Upward trend with solid fill">
            <a:extLst>
              <a:ext uri="{FF2B5EF4-FFF2-40B4-BE49-F238E27FC236}">
                <a16:creationId xmlns:a16="http://schemas.microsoft.com/office/drawing/2014/main" id="{7D871225-3FA2-4FCD-A728-7A5FC021E9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10160" y="2151651"/>
            <a:ext cx="540000" cy="540000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D6E00BAA-08AF-4BA0-9D69-DEA91F56FA97}"/>
              </a:ext>
            </a:extLst>
          </p:cNvPr>
          <p:cNvSpPr txBox="1"/>
          <p:nvPr/>
        </p:nvSpPr>
        <p:spPr>
          <a:xfrm>
            <a:off x="838865" y="2231397"/>
            <a:ext cx="6419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dirty="0"/>
              <a:t>LAUNCH sales material</a:t>
            </a:r>
            <a:endParaRPr lang="en-US" dirty="0"/>
          </a:p>
        </p:txBody>
      </p:sp>
      <p:pic>
        <p:nvPicPr>
          <p:cNvPr id="41" name="Graphic 40" descr="Monthly calendar with solid fill">
            <a:extLst>
              <a:ext uri="{FF2B5EF4-FFF2-40B4-BE49-F238E27FC236}">
                <a16:creationId xmlns:a16="http://schemas.microsoft.com/office/drawing/2014/main" id="{E3D11C8D-C400-47C9-96FC-E71B107CF48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10160" y="3632279"/>
            <a:ext cx="540000" cy="540000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7F7D49E7-C3C4-4507-B072-9FF5664612DF}"/>
              </a:ext>
            </a:extLst>
          </p:cNvPr>
          <p:cNvSpPr txBox="1"/>
          <p:nvPr/>
        </p:nvSpPr>
        <p:spPr>
          <a:xfrm>
            <a:off x="838865" y="2974144"/>
            <a:ext cx="6419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dirty="0"/>
              <a:t>Tertiary sec</a:t>
            </a:r>
            <a:r>
              <a:rPr lang="en-US" dirty="0"/>
              <a:t>to</a:t>
            </a:r>
            <a:r>
              <a:rPr lang="en-CH" dirty="0"/>
              <a:t>r and C&amp;I clients in the UK</a:t>
            </a:r>
            <a:endParaRPr lang="en-US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8E8824F-F757-42C9-AA5C-E78E2EC7BAC6}"/>
              </a:ext>
            </a:extLst>
          </p:cNvPr>
          <p:cNvSpPr txBox="1"/>
          <p:nvPr/>
        </p:nvSpPr>
        <p:spPr>
          <a:xfrm>
            <a:off x="838865" y="3717988"/>
            <a:ext cx="6419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dirty="0"/>
              <a:t>Q2-Q3 2021</a:t>
            </a:r>
            <a:endParaRPr lang="en-US" dirty="0"/>
          </a:p>
        </p:txBody>
      </p:sp>
      <p:pic>
        <p:nvPicPr>
          <p:cNvPr id="44" name="Graphic 43" descr="Postit Notes with solid fill">
            <a:extLst>
              <a:ext uri="{FF2B5EF4-FFF2-40B4-BE49-F238E27FC236}">
                <a16:creationId xmlns:a16="http://schemas.microsoft.com/office/drawing/2014/main" id="{2AFF5D87-5F70-489C-8602-134A92A5952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10160" y="5085983"/>
            <a:ext cx="540000" cy="540000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3F74F6B3-056B-412C-A032-7C690024A9A7}"/>
              </a:ext>
            </a:extLst>
          </p:cNvPr>
          <p:cNvSpPr txBox="1"/>
          <p:nvPr/>
        </p:nvSpPr>
        <p:spPr>
          <a:xfrm>
            <a:off x="838865" y="5114786"/>
            <a:ext cx="93608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CH" dirty="0"/>
              <a:t>Deal closure 2018-2020: 160k€</a:t>
            </a:r>
          </a:p>
          <a:p>
            <a:pPr marL="285750" indent="-285750">
              <a:buFontTx/>
              <a:buChar char="-"/>
            </a:pPr>
            <a:r>
              <a:rPr lang="en-CH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Increased sales volume 10x, deal closure 6x in Q2/Q3 of 2021 alone</a:t>
            </a:r>
          </a:p>
          <a:p>
            <a:pPr marL="285750" indent="-285750">
              <a:buFontTx/>
              <a:buChar char="-"/>
            </a:pPr>
            <a:r>
              <a:rPr lang="en-CH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Critical mass a ke</a:t>
            </a:r>
            <a:r>
              <a:rPr lang="en-CH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 criteria for </a:t>
            </a:r>
            <a:r>
              <a:rPr lang="en-CH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refinan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CH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ing</a:t>
            </a:r>
            <a:r>
              <a:rPr lang="en-CH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their pipeline with a new investor</a:t>
            </a:r>
            <a:endParaRPr lang="en-CH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6" name="Graphic 45" descr="Coins with solid fill">
            <a:extLst>
              <a:ext uri="{FF2B5EF4-FFF2-40B4-BE49-F238E27FC236}">
                <a16:creationId xmlns:a16="http://schemas.microsoft.com/office/drawing/2014/main" id="{E8BED90E-21CD-479E-9561-873A019416C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10160" y="4372593"/>
            <a:ext cx="540000" cy="540000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7090AD50-26B6-44D2-970F-BE1CCA73822D}"/>
              </a:ext>
            </a:extLst>
          </p:cNvPr>
          <p:cNvSpPr txBox="1"/>
          <p:nvPr/>
        </p:nvSpPr>
        <p:spPr>
          <a:xfrm>
            <a:off x="838865" y="4451624"/>
            <a:ext cx="6419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dirty="0"/>
              <a:t>In</a:t>
            </a:r>
            <a:r>
              <a:rPr lang="en-US" dirty="0" err="1"/>
              <a:t>i</a:t>
            </a:r>
            <a:r>
              <a:rPr lang="en-CH" dirty="0" err="1"/>
              <a:t>tial</a:t>
            </a:r>
            <a:r>
              <a:rPr lang="en-CH" dirty="0"/>
              <a:t> pilot size: 1m€ - total current pipeline: 7m€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1136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D4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2A99116C-7A0A-4CF1-ACA6-B33AE0EE25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60" y="256404"/>
            <a:ext cx="851266" cy="67251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AF996B8-8EAB-4F15-B542-F0B8E818086E}"/>
              </a:ext>
            </a:extLst>
          </p:cNvPr>
          <p:cNvSpPr/>
          <p:nvPr/>
        </p:nvSpPr>
        <p:spPr>
          <a:xfrm>
            <a:off x="6549656" y="328882"/>
            <a:ext cx="5642344" cy="403995"/>
          </a:xfrm>
          <a:prstGeom prst="rect">
            <a:avLst/>
          </a:prstGeom>
          <a:solidFill>
            <a:srgbClr val="046C6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ECBC918-42F5-4C58-8ACE-E5DF90EF64B8}"/>
              </a:ext>
            </a:extLst>
          </p:cNvPr>
          <p:cNvSpPr/>
          <p:nvPr/>
        </p:nvSpPr>
        <p:spPr>
          <a:xfrm>
            <a:off x="0" y="1132115"/>
            <a:ext cx="10611293" cy="52160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B6C508C-E262-483D-BDC8-7C94EF07EDA4}"/>
              </a:ext>
            </a:extLst>
          </p:cNvPr>
          <p:cNvSpPr/>
          <p:nvPr/>
        </p:nvSpPr>
        <p:spPr>
          <a:xfrm>
            <a:off x="0" y="6241312"/>
            <a:ext cx="10611292" cy="106808"/>
          </a:xfrm>
          <a:prstGeom prst="rect">
            <a:avLst/>
          </a:prstGeom>
          <a:solidFill>
            <a:srgbClr val="046C6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92C8E57-6E2B-4199-9B6B-DFD409947524}"/>
              </a:ext>
            </a:extLst>
          </p:cNvPr>
          <p:cNvSpPr txBox="1"/>
          <p:nvPr/>
        </p:nvSpPr>
        <p:spPr>
          <a:xfrm>
            <a:off x="6632944" y="353536"/>
            <a:ext cx="54757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xima Nova Cond Semibold" panose="02000506030000020004" pitchFamily="50" charset="0"/>
                <a:ea typeface="+mn-ea"/>
                <a:cs typeface="+mn-cs"/>
              </a:rPr>
              <a:t>Large scale aggregation of Sustainable Energy Assets</a:t>
            </a:r>
            <a:endParaRPr kumimoji="0" lang="en-BE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roxima Nova Cond Semibold" panose="02000506030000020004" pitchFamily="50" charset="0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529202D-CB7D-41DF-A714-D8AB69E199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26" y="6468268"/>
            <a:ext cx="430669" cy="287037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0E67CAE-2219-407A-BAA9-030531070A85}"/>
              </a:ext>
            </a:extLst>
          </p:cNvPr>
          <p:cNvSpPr/>
          <p:nvPr/>
        </p:nvSpPr>
        <p:spPr>
          <a:xfrm>
            <a:off x="662095" y="6473286"/>
            <a:ext cx="8965807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xima Nova Cond" panose="02000506030000020004" pitchFamily="50" charset="0"/>
                <a:ea typeface="+mn-ea"/>
                <a:cs typeface="+mn-cs"/>
              </a:rPr>
              <a:t>This project has received funding from the European Union’s Horizon 2020 research and innovation programme under grant agreement No 847048.</a:t>
            </a:r>
            <a:endParaRPr kumimoji="0" lang="en-BE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roxima Nova Cond" panose="02000506030000020004" pitchFamily="50" charset="0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31FE892-E2B6-48D7-9DE3-E3A20EC847AE}"/>
              </a:ext>
            </a:extLst>
          </p:cNvPr>
          <p:cNvSpPr/>
          <p:nvPr/>
        </p:nvSpPr>
        <p:spPr>
          <a:xfrm>
            <a:off x="11465054" y="6348120"/>
            <a:ext cx="726945" cy="369332"/>
          </a:xfrm>
          <a:prstGeom prst="rect">
            <a:avLst/>
          </a:prstGeom>
          <a:solidFill>
            <a:srgbClr val="046C6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0D89B57-488F-4F0D-A696-A9BA6EDBCAF7}"/>
              </a:ext>
            </a:extLst>
          </p:cNvPr>
          <p:cNvSpPr txBox="1"/>
          <p:nvPr/>
        </p:nvSpPr>
        <p:spPr>
          <a:xfrm>
            <a:off x="11571382" y="6348120"/>
            <a:ext cx="537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xima Nova Cond Semibold" panose="02000506030000020004" pitchFamily="50" charset="0"/>
                <a:ea typeface="+mn-ea"/>
                <a:cs typeface="+mn-cs"/>
              </a:rPr>
              <a:t>8</a:t>
            </a:r>
            <a:endParaRPr kumimoji="0" lang="en-B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roxima Nova Cond Semibold" panose="02000506030000020004" pitchFamily="50" charset="0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2CB8AD7-CA59-4EC8-8D35-628733669B43}"/>
              </a:ext>
            </a:extLst>
          </p:cNvPr>
          <p:cNvSpPr txBox="1"/>
          <p:nvPr/>
        </p:nvSpPr>
        <p:spPr>
          <a:xfrm>
            <a:off x="210160" y="1232017"/>
            <a:ext cx="9595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3600" b="0" i="0" u="none" strike="noStrike" kern="1200" cap="none" spc="0" normalizeH="0" baseline="0" noProof="0" dirty="0">
                <a:ln>
                  <a:noFill/>
                </a:ln>
                <a:solidFill>
                  <a:srgbClr val="046C6C"/>
                </a:solidFill>
                <a:effectLst/>
                <a:uLnTx/>
                <a:uFillTx/>
                <a:latin typeface="Proxima Nova Cond Semibold" panose="02000506030000020004" pitchFamily="50" charset="0"/>
                <a:ea typeface="+mn-ea"/>
                <a:cs typeface="+mn-cs"/>
              </a:rPr>
              <a:t>Case Study: C</a:t>
            </a:r>
            <a:endParaRPr kumimoji="0" lang="en-BE" sz="3600" b="0" i="0" u="none" strike="noStrike" kern="1200" cap="none" spc="0" normalizeH="0" baseline="0" noProof="0" dirty="0">
              <a:ln>
                <a:noFill/>
              </a:ln>
              <a:solidFill>
                <a:srgbClr val="046C6C"/>
              </a:solidFill>
              <a:effectLst/>
              <a:uLnTx/>
              <a:uFillTx/>
              <a:latin typeface="Proxima Nova Cond Semibold" panose="02000506030000020004" pitchFamily="50" charset="0"/>
              <a:ea typeface="+mn-ea"/>
              <a:cs typeface="+mn-cs"/>
            </a:endParaRPr>
          </a:p>
        </p:txBody>
      </p:sp>
      <p:pic>
        <p:nvPicPr>
          <p:cNvPr id="23" name="Graphic 22" descr="Target Audience with solid fill">
            <a:extLst>
              <a:ext uri="{FF2B5EF4-FFF2-40B4-BE49-F238E27FC236}">
                <a16:creationId xmlns:a16="http://schemas.microsoft.com/office/drawing/2014/main" id="{A00B427D-F0B9-493E-B2AA-E8B0FA5F2D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10160" y="2891965"/>
            <a:ext cx="540000" cy="540000"/>
          </a:xfrm>
          <a:prstGeom prst="rect">
            <a:avLst/>
          </a:prstGeom>
        </p:spPr>
      </p:pic>
      <p:pic>
        <p:nvPicPr>
          <p:cNvPr id="24" name="Graphic 23" descr="High voltage with solid fill">
            <a:extLst>
              <a:ext uri="{FF2B5EF4-FFF2-40B4-BE49-F238E27FC236}">
                <a16:creationId xmlns:a16="http://schemas.microsoft.com/office/drawing/2014/main" id="{040602FA-5BC2-4FFB-A14E-3F5A9F3283D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10160" y="2146063"/>
            <a:ext cx="540000" cy="54000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1D2D4666-08EC-49F8-885C-BF2B2333902A}"/>
              </a:ext>
            </a:extLst>
          </p:cNvPr>
          <p:cNvSpPr txBox="1"/>
          <p:nvPr/>
        </p:nvSpPr>
        <p:spPr>
          <a:xfrm>
            <a:off x="838865" y="2231397"/>
            <a:ext cx="6419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dirty="0"/>
              <a:t>LAUNCH Risk Assessment Protocol</a:t>
            </a:r>
            <a:endParaRPr lang="en-US" dirty="0"/>
          </a:p>
        </p:txBody>
      </p:sp>
      <p:pic>
        <p:nvPicPr>
          <p:cNvPr id="26" name="Graphic 25" descr="Monthly calendar with solid fill">
            <a:extLst>
              <a:ext uri="{FF2B5EF4-FFF2-40B4-BE49-F238E27FC236}">
                <a16:creationId xmlns:a16="http://schemas.microsoft.com/office/drawing/2014/main" id="{64911B1A-0D44-4BD1-9808-80347E6D260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10160" y="3632279"/>
            <a:ext cx="540000" cy="54000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0EFA234D-C577-49A6-91F3-137F1D9A1C2A}"/>
              </a:ext>
            </a:extLst>
          </p:cNvPr>
          <p:cNvSpPr txBox="1"/>
          <p:nvPr/>
        </p:nvSpPr>
        <p:spPr>
          <a:xfrm>
            <a:off x="838865" y="2974144"/>
            <a:ext cx="6419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dirty="0"/>
              <a:t>Public and private sector, with a focus on UK and Italy</a:t>
            </a:r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D57EC54-DBF5-41EC-ABBF-8756217523B9}"/>
              </a:ext>
            </a:extLst>
          </p:cNvPr>
          <p:cNvSpPr txBox="1"/>
          <p:nvPr/>
        </p:nvSpPr>
        <p:spPr>
          <a:xfrm>
            <a:off x="838865" y="3717988"/>
            <a:ext cx="6419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dirty="0"/>
              <a:t>Throughout 2021</a:t>
            </a:r>
            <a:endParaRPr lang="en-US" dirty="0"/>
          </a:p>
        </p:txBody>
      </p:sp>
      <p:pic>
        <p:nvPicPr>
          <p:cNvPr id="29" name="Graphic 28" descr="Postit Notes with solid fill">
            <a:extLst>
              <a:ext uri="{FF2B5EF4-FFF2-40B4-BE49-F238E27FC236}">
                <a16:creationId xmlns:a16="http://schemas.microsoft.com/office/drawing/2014/main" id="{BE0D291A-E3C6-402E-8EB8-6365F3F353D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10160" y="5085983"/>
            <a:ext cx="540000" cy="54000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314C85CF-D4F3-4BD2-B5A7-22DACF711AB6}"/>
              </a:ext>
            </a:extLst>
          </p:cNvPr>
          <p:cNvSpPr txBox="1"/>
          <p:nvPr/>
        </p:nvSpPr>
        <p:spPr>
          <a:xfrm>
            <a:off x="838865" y="5114786"/>
            <a:ext cx="93608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CH" dirty="0"/>
              <a:t>Using the </a:t>
            </a:r>
            <a:r>
              <a:rPr lang="en-CH" dirty="0" err="1"/>
              <a:t>cre</a:t>
            </a:r>
            <a:r>
              <a:rPr lang="en-US" dirty="0"/>
              <a:t>di</a:t>
            </a:r>
            <a:r>
              <a:rPr lang="en-CH" dirty="0"/>
              <a:t>t risk module from the RAP as the in-house pre-qualification tool on their deals.</a:t>
            </a:r>
          </a:p>
          <a:p>
            <a:pPr marL="285750" indent="-285750">
              <a:buFontTx/>
              <a:buChar char="-"/>
            </a:pPr>
            <a:r>
              <a:rPr lang="en-CH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en-CH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ery engaged in the RAP development and dissemination </a:t>
            </a:r>
          </a:p>
          <a:p>
            <a:pPr marL="285750" indent="-285750">
              <a:buFontTx/>
              <a:buChar char="-"/>
            </a:pPr>
            <a:r>
              <a:rPr lang="en-CH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Seeing clear value in its widespread adoption by project developers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1" name="Graphic 30" descr="Coins with solid fill">
            <a:extLst>
              <a:ext uri="{FF2B5EF4-FFF2-40B4-BE49-F238E27FC236}">
                <a16:creationId xmlns:a16="http://schemas.microsoft.com/office/drawing/2014/main" id="{0F84BA09-6F34-464C-AEC7-623FB64804F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10160" y="4372593"/>
            <a:ext cx="540000" cy="54000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6733266C-3857-4673-89F0-B825B8325B78}"/>
              </a:ext>
            </a:extLst>
          </p:cNvPr>
          <p:cNvSpPr txBox="1"/>
          <p:nvPr/>
        </p:nvSpPr>
        <p:spPr>
          <a:xfrm>
            <a:off x="838864" y="4451624"/>
            <a:ext cx="8236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dirty="0"/>
              <a:t>In</a:t>
            </a:r>
            <a:r>
              <a:rPr lang="en-US" dirty="0" err="1"/>
              <a:t>i</a:t>
            </a:r>
            <a:r>
              <a:rPr lang="en-CH" dirty="0" err="1"/>
              <a:t>tially</a:t>
            </a:r>
            <a:r>
              <a:rPr lang="en-CH" dirty="0"/>
              <a:t> 2-10m€, now 100m€+ of funds earmarked for sustainable energy assets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06570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4FD2060D006C3408BAD30489AEFDDA1" ma:contentTypeVersion="16" ma:contentTypeDescription="Create a new document." ma:contentTypeScope="" ma:versionID="d9cb4403d56d9c106ca0825d991cfbe6">
  <xsd:schema xmlns:xsd="http://www.w3.org/2001/XMLSchema" xmlns:xs="http://www.w3.org/2001/XMLSchema" xmlns:p="http://schemas.microsoft.com/office/2006/metadata/properties" xmlns:ns1="http://schemas.microsoft.com/sharepoint/v3" xmlns:ns2="ff775866-6cb6-4e2c-8308-93fad34f5a53" xmlns:ns3="436be3d2-e99b-4aa1-aca8-436d87c419d1" targetNamespace="http://schemas.microsoft.com/office/2006/metadata/properties" ma:root="true" ma:fieldsID="f9ba62e83bbaefd1c2c83d01ae0a6b3b" ns1:_="" ns2:_="" ns3:_="">
    <xsd:import namespace="http://schemas.microsoft.com/sharepoint/v3"/>
    <xsd:import namespace="ff775866-6cb6-4e2c-8308-93fad34f5a53"/>
    <xsd:import namespace="436be3d2-e99b-4aa1-aca8-436d87c419d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775866-6cb6-4e2c-8308-93fad34f5a5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6be3d2-e99b-4aa1-aca8-436d87c419d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771988A-AC19-47C2-B009-2D195788B5EA}">
  <ds:schemaRefs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terms/"/>
    <ds:schemaRef ds:uri="436be3d2-e99b-4aa1-aca8-436d87c419d1"/>
    <ds:schemaRef ds:uri="http://schemas.microsoft.com/office/infopath/2007/PartnerControls"/>
    <ds:schemaRef ds:uri="http://purl.org/dc/dcmitype/"/>
    <ds:schemaRef ds:uri="ff775866-6cb6-4e2c-8308-93fad34f5a53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903A0648-005E-4A26-94C0-7A80ED11A41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D97E78D-DB46-4610-947B-BEB358E428A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f775866-6cb6-4e2c-8308-93fad34f5a53"/>
    <ds:schemaRef ds:uri="436be3d2-e99b-4aa1-aca8-436d87c419d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18093</TotalTime>
  <Words>1096</Words>
  <Application>Microsoft Office PowerPoint</Application>
  <PresentationFormat>Widescreen</PresentationFormat>
  <Paragraphs>173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Helvetica</vt:lpstr>
      <vt:lpstr>Proxima Nova Cn Rg</vt:lpstr>
      <vt:lpstr>Proxima Nova Cond</vt:lpstr>
      <vt:lpstr>Proxima Nova Cond Semibold</vt:lpstr>
      <vt:lpstr>Wingdings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Caroline Milne</dc:creator>
  <cp:lastModifiedBy>Michael Pachlatko</cp:lastModifiedBy>
  <cp:revision>144</cp:revision>
  <dcterms:created xsi:type="dcterms:W3CDTF">2019-05-18T20:09:14Z</dcterms:created>
  <dcterms:modified xsi:type="dcterms:W3CDTF">2021-06-09T15:30:12Z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0x01010024FD2060D006C3408BAD30489AEFDDA1</vt:lpwstr>
  </property>
</Properties>
</file>