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4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EEBBD-59D4-49BB-B8DA-A5D10DD5B49F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82E32-D1F3-499A-9D3C-BAAEBC965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45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51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18656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2488675"/>
            <a:ext cx="10065224" cy="165342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4FA6ACE7-BAE8-044D-A377-5E5C294DBB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84"/>
          <a:stretch/>
        </p:blipFill>
        <p:spPr>
          <a:xfrm>
            <a:off x="5737584" y="6313848"/>
            <a:ext cx="719774" cy="544152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2597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855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109905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83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726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56922" y="610964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418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03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882054" y="-48814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9973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595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724399" y="6120141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838199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993027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47855" y="1748078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7302683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9457511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838199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2993027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147855" y="3934110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7302683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457511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204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35317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9636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136654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2082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724400" y="6142107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214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73022" y="624139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6069226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02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20439" y="6104233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7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3" name="Picture 12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3149"/>
            <a:ext cx="741710" cy="53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576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608" y="6126893"/>
            <a:ext cx="2743200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257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4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865"/>
            <a:ext cx="626085" cy="45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3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116227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7990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1319" y="610423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6114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9448" y="608537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21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98765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3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838200" y="6045258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93" y="1482127"/>
            <a:ext cx="10975079" cy="1240348"/>
          </a:xfrm>
        </p:spPr>
        <p:txBody>
          <a:bodyPr/>
          <a:lstStyle/>
          <a:p>
            <a:r>
              <a:rPr lang="en-GB" sz="4800" b="1" dirty="0"/>
              <a:t>The New Energy Poverty Advisory Hub: local action against energy poverty 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472" y="3690328"/>
            <a:ext cx="9135533" cy="223343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EU </a:t>
            </a:r>
            <a:r>
              <a:rPr lang="en-US" b="1" dirty="0">
                <a:solidFill>
                  <a:schemeClr val="tx1"/>
                </a:solidFill>
              </a:rPr>
              <a:t>Energy Poverty Observatory and its follow up  </a:t>
            </a:r>
            <a:r>
              <a:rPr lang="en-US" dirty="0">
                <a:solidFill>
                  <a:schemeClr val="tx1"/>
                </a:solidFill>
              </a:rPr>
              <a:t>- Teresa </a:t>
            </a:r>
            <a:r>
              <a:rPr lang="en-US" dirty="0" err="1">
                <a:solidFill>
                  <a:schemeClr val="tx1"/>
                </a:solidFill>
              </a:rPr>
              <a:t>Aristegui</a:t>
            </a:r>
            <a:r>
              <a:rPr lang="en-US" dirty="0">
                <a:solidFill>
                  <a:schemeClr val="tx1"/>
                </a:solidFill>
              </a:rPr>
              <a:t>, DG ENER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The New Energy Poverty Advisory Hub 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>
                <a:solidFill>
                  <a:schemeClr val="tx1"/>
                </a:solidFill>
              </a:rPr>
              <a:t>Jeppe Mikel Jensen, Climate Alliance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Manchester’s Energy Poverty Alleviation actions (STEP Project) </a:t>
            </a:r>
            <a:r>
              <a:rPr lang="en-US" dirty="0">
                <a:solidFill>
                  <a:schemeClr val="tx1"/>
                </a:solidFill>
              </a:rPr>
              <a:t>- Stefan </a:t>
            </a:r>
            <a:r>
              <a:rPr lang="en-US" dirty="0" err="1">
                <a:solidFill>
                  <a:schemeClr val="tx1"/>
                </a:solidFill>
              </a:rPr>
              <a:t>Bouzarovski</a:t>
            </a:r>
            <a:r>
              <a:rPr lang="en-US" dirty="0">
                <a:solidFill>
                  <a:schemeClr val="tx1"/>
                </a:solidFill>
              </a:rPr>
              <a:t>, University of </a:t>
            </a:r>
            <a:r>
              <a:rPr lang="en-US" dirty="0" smtClean="0">
                <a:solidFill>
                  <a:schemeClr val="tx1"/>
                </a:solidFill>
              </a:rPr>
              <a:t>Manchester</a:t>
            </a:r>
          </a:p>
          <a:p>
            <a:r>
              <a:rPr lang="en-US" b="1" dirty="0">
                <a:solidFill>
                  <a:schemeClr val="tx1"/>
                </a:solidFill>
              </a:rPr>
              <a:t>Barcelona’s action against energy poverty </a:t>
            </a:r>
            <a:r>
              <a:rPr lang="en-US" dirty="0">
                <a:solidFill>
                  <a:schemeClr val="tx1"/>
                </a:solidFill>
              </a:rPr>
              <a:t>- Lucia Martin, Councilor for Housing and Renovation &amp; District Councilor for </a:t>
            </a:r>
            <a:r>
              <a:rPr lang="en-US" dirty="0" err="1">
                <a:solidFill>
                  <a:schemeClr val="tx1"/>
                </a:solidFill>
              </a:rPr>
              <a:t>Sant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Andreu (Barcelona)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Discussion </a:t>
            </a:r>
            <a:r>
              <a:rPr lang="en-US" b="1" dirty="0">
                <a:solidFill>
                  <a:schemeClr val="tx1"/>
                </a:solidFill>
              </a:rPr>
              <a:t>with </a:t>
            </a:r>
            <a:r>
              <a:rPr lang="en-US" b="1" dirty="0" smtClean="0">
                <a:solidFill>
                  <a:schemeClr val="tx1"/>
                </a:solidFill>
              </a:rPr>
              <a:t>audience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28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86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The New Energy Poverty Advisory Hub: local action against energy poverty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Cities and energy communities: working hand-in-hand for the energy transition</dc:title>
  <dc:creator>BRUN MARCEN Talia (CINEA)</dc:creator>
  <cp:lastModifiedBy>BRUN MARCEN Talia (CINEA)</cp:lastModifiedBy>
  <cp:revision>2</cp:revision>
  <dcterms:created xsi:type="dcterms:W3CDTF">2021-06-10T12:00:38Z</dcterms:created>
  <dcterms:modified xsi:type="dcterms:W3CDTF">2021-06-10T12:06:25Z</dcterms:modified>
</cp:coreProperties>
</file>