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11" r:id="rId2"/>
    <p:sldMasterId id="2147483723" r:id="rId3"/>
    <p:sldMasterId id="2147483747" r:id="rId4"/>
  </p:sldMasterIdLst>
  <p:notesMasterIdLst>
    <p:notesMasterId r:id="rId19"/>
  </p:notesMasterIdLst>
  <p:handoutMasterIdLst>
    <p:handoutMasterId r:id="rId20"/>
  </p:handoutMasterIdLst>
  <p:sldIdLst>
    <p:sldId id="321" r:id="rId5"/>
    <p:sldId id="349" r:id="rId6"/>
    <p:sldId id="275" r:id="rId7"/>
    <p:sldId id="380" r:id="rId8"/>
    <p:sldId id="359" r:id="rId9"/>
    <p:sldId id="367" r:id="rId10"/>
    <p:sldId id="382" r:id="rId11"/>
    <p:sldId id="375" r:id="rId12"/>
    <p:sldId id="377" r:id="rId13"/>
    <p:sldId id="376" r:id="rId14"/>
    <p:sldId id="383" r:id="rId15"/>
    <p:sldId id="378" r:id="rId16"/>
    <p:sldId id="379" r:id="rId17"/>
    <p:sldId id="272" r:id="rId18"/>
  </p:sldIdLst>
  <p:sldSz cx="13444538" cy="7562850"/>
  <p:notesSz cx="7104063" cy="10234613"/>
  <p:defaultTextStyle>
    <a:defPPr>
      <a:defRPr lang="fr-FR"/>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userDrawn="1">
          <p15:clr>
            <a:srgbClr val="A4A3A4"/>
          </p15:clr>
        </p15:guide>
        <p15:guide id="2" pos="1418" userDrawn="1">
          <p15:clr>
            <a:srgbClr val="A4A3A4"/>
          </p15:clr>
        </p15:guide>
        <p15:guide id="3" pos="105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7E8D"/>
    <a:srgbClr val="595959"/>
    <a:srgbClr val="37A76F"/>
    <a:srgbClr val="CC2B33"/>
    <a:srgbClr val="CD0920"/>
    <a:srgbClr val="7ECA29"/>
    <a:srgbClr val="87A896"/>
    <a:srgbClr val="9C9FA6"/>
    <a:srgbClr val="9E1A20"/>
    <a:srgbClr val="E668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8" autoAdjust="0"/>
    <p:restoredTop sz="67462" autoAdjust="0"/>
  </p:normalViewPr>
  <p:slideViewPr>
    <p:cSldViewPr snapToGrid="0" snapToObjects="1" showGuides="1">
      <p:cViewPr varScale="1">
        <p:scale>
          <a:sx n="77" d="100"/>
          <a:sy n="77" d="100"/>
        </p:scale>
        <p:origin x="590" y="72"/>
      </p:cViewPr>
      <p:guideLst>
        <p:guide orient="horz" pos="2382"/>
        <p:guide pos="1418"/>
        <p:guide pos="105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114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3078427"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sz="quarter" idx="1"/>
          </p:nvPr>
        </p:nvSpPr>
        <p:spPr>
          <a:xfrm>
            <a:off x="4023992" y="1"/>
            <a:ext cx="3078427" cy="511731"/>
          </a:xfrm>
          <a:prstGeom prst="rect">
            <a:avLst/>
          </a:prstGeom>
        </p:spPr>
        <p:txBody>
          <a:bodyPr vert="horz" lIns="99048" tIns="49524" rIns="99048" bIns="49524" rtlCol="0"/>
          <a:lstStyle>
            <a:lvl1pPr algn="r">
              <a:defRPr sz="1300"/>
            </a:lvl1pPr>
          </a:lstStyle>
          <a:p>
            <a:fld id="{FC76B100-7787-4B42-BAB4-756C60F11463}" type="datetimeFigureOut">
              <a:rPr lang="fr-FR" smtClean="0"/>
              <a:pPr/>
              <a:t>14/06/2021</a:t>
            </a:fld>
            <a:endParaRPr lang="fr-FR"/>
          </a:p>
        </p:txBody>
      </p:sp>
      <p:sp>
        <p:nvSpPr>
          <p:cNvPr id="4" name="Espace réservé du pied de page 3"/>
          <p:cNvSpPr>
            <a:spLocks noGrp="1"/>
          </p:cNvSpPr>
          <p:nvPr>
            <p:ph type="ftr" sz="quarter" idx="2"/>
          </p:nvPr>
        </p:nvSpPr>
        <p:spPr>
          <a:xfrm>
            <a:off x="0" y="9721107"/>
            <a:ext cx="3078427" cy="511731"/>
          </a:xfrm>
          <a:prstGeom prst="rect">
            <a:avLst/>
          </a:prstGeom>
        </p:spPr>
        <p:txBody>
          <a:bodyPr vert="horz" lIns="99048" tIns="49524" rIns="99048" bIns="49524"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4023992" y="9721107"/>
            <a:ext cx="3078427" cy="511731"/>
          </a:xfrm>
          <a:prstGeom prst="rect">
            <a:avLst/>
          </a:prstGeom>
        </p:spPr>
        <p:txBody>
          <a:bodyPr vert="horz" lIns="99048" tIns="49524" rIns="99048" bIns="49524" rtlCol="0" anchor="b"/>
          <a:lstStyle>
            <a:lvl1pPr algn="r">
              <a:defRPr sz="1300"/>
            </a:lvl1pPr>
          </a:lstStyle>
          <a:p>
            <a:fld id="{B6909175-4799-EB42-B412-FD9314FE09A7}" type="slidenum">
              <a:rPr lang="fr-FR" smtClean="0"/>
              <a:pPr/>
              <a:t>‹#›</a:t>
            </a:fld>
            <a:endParaRPr lang="fr-FR"/>
          </a:p>
        </p:txBody>
      </p:sp>
    </p:spTree>
    <p:extLst>
      <p:ext uri="{BB962C8B-B14F-4D97-AF65-F5344CB8AC3E}">
        <p14:creationId xmlns:p14="http://schemas.microsoft.com/office/powerpoint/2010/main" val="2142987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3078427"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3992" y="1"/>
            <a:ext cx="3078427" cy="511731"/>
          </a:xfrm>
          <a:prstGeom prst="rect">
            <a:avLst/>
          </a:prstGeom>
        </p:spPr>
        <p:txBody>
          <a:bodyPr vert="horz" lIns="99048" tIns="49524" rIns="99048" bIns="49524" rtlCol="0"/>
          <a:lstStyle>
            <a:lvl1pPr algn="r">
              <a:defRPr sz="1300"/>
            </a:lvl1pPr>
          </a:lstStyle>
          <a:p>
            <a:fld id="{EEF71A61-0CC2-8042-941F-891BD8D25E2F}" type="datetimeFigureOut">
              <a:rPr lang="fr-FR" smtClean="0"/>
              <a:pPr/>
              <a:t>14/06/2021</a:t>
            </a:fld>
            <a:endParaRPr lang="fr-FR"/>
          </a:p>
        </p:txBody>
      </p:sp>
      <p:sp>
        <p:nvSpPr>
          <p:cNvPr id="4" name="Espace réservé de l'image des diapositives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10407" y="4861441"/>
            <a:ext cx="5683250" cy="4605576"/>
          </a:xfrm>
          <a:prstGeom prst="rect">
            <a:avLst/>
          </a:prstGeom>
        </p:spPr>
        <p:txBody>
          <a:bodyPr vert="horz" lIns="99048" tIns="49524" rIns="99048" bIns="49524"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7"/>
            <a:ext cx="3078427" cy="511731"/>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3992" y="9721107"/>
            <a:ext cx="3078427" cy="511731"/>
          </a:xfrm>
          <a:prstGeom prst="rect">
            <a:avLst/>
          </a:prstGeom>
        </p:spPr>
        <p:txBody>
          <a:bodyPr vert="horz" lIns="99048" tIns="49524" rIns="99048" bIns="49524" rtlCol="0" anchor="b"/>
          <a:lstStyle>
            <a:lvl1pPr algn="r">
              <a:defRPr sz="1300"/>
            </a:lvl1pPr>
          </a:lstStyle>
          <a:p>
            <a:fld id="{F424AD1D-117F-EA46-A84B-7C9490F63DA4}" type="slidenum">
              <a:rPr lang="fr-FR" smtClean="0"/>
              <a:pPr/>
              <a:t>‹#›</a:t>
            </a:fld>
            <a:endParaRPr lang="fr-FR"/>
          </a:p>
        </p:txBody>
      </p:sp>
    </p:spTree>
    <p:extLst>
      <p:ext uri="{BB962C8B-B14F-4D97-AF65-F5344CB8AC3E}">
        <p14:creationId xmlns:p14="http://schemas.microsoft.com/office/powerpoint/2010/main" val="7506943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dirty="0"/>
              <a:t>Good </a:t>
            </a:r>
            <a:r>
              <a:rPr lang="fr-FR" sz="1200" b="0" i="0" dirty="0" err="1"/>
              <a:t>afternoon</a:t>
            </a:r>
            <a:r>
              <a:rPr lang="fr-FR" sz="1200" b="0" i="0" dirty="0"/>
              <a:t> ladies and gentlemen / Hello </a:t>
            </a:r>
            <a:r>
              <a:rPr lang="fr-FR" sz="1200" b="0" i="0" dirty="0" err="1"/>
              <a:t>everyone</a:t>
            </a:r>
            <a:endParaRPr lang="fr-FR" sz="1200" b="0" i="0" dirty="0"/>
          </a:p>
          <a:p>
            <a:endParaRPr lang="fr-FR" sz="1200" b="0" i="0" dirty="0"/>
          </a:p>
          <a:p>
            <a:r>
              <a:rPr lang="fr-FR" sz="1200" b="0" i="0" dirty="0" err="1"/>
              <a:t>My</a:t>
            </a:r>
            <a:r>
              <a:rPr lang="fr-FR" sz="1200" b="0" i="0" dirty="0"/>
              <a:t> </a:t>
            </a:r>
            <a:r>
              <a:rPr lang="fr-FR" sz="1200" b="0" i="0" dirty="0" err="1"/>
              <a:t>name</a:t>
            </a:r>
            <a:r>
              <a:rPr lang="fr-FR" sz="1200" b="0" i="0" dirty="0"/>
              <a:t> </a:t>
            </a:r>
            <a:r>
              <a:rPr lang="fr-FR" sz="1200" b="0" i="0" dirty="0" err="1"/>
              <a:t>is</a:t>
            </a:r>
            <a:r>
              <a:rPr lang="fr-FR" sz="1200" b="0" i="0" dirty="0"/>
              <a:t> Matthieu FLAHAUT and I </a:t>
            </a:r>
            <a:r>
              <a:rPr lang="fr-FR" sz="1200" b="0" i="0" dirty="0" err="1"/>
              <a:t>am</a:t>
            </a:r>
            <a:r>
              <a:rPr lang="fr-FR" sz="1200" b="0" i="0" dirty="0"/>
              <a:t> the </a:t>
            </a:r>
            <a:r>
              <a:rPr lang="fr-FR" sz="1200" b="0" i="0" dirty="0" err="1"/>
              <a:t>operational</a:t>
            </a:r>
            <a:r>
              <a:rPr lang="fr-FR" sz="1200" b="0" i="0" dirty="0"/>
              <a:t> manager of Oktave. I</a:t>
            </a:r>
            <a:r>
              <a:rPr lang="en-US" dirty="0"/>
              <a:t> have been working on the Oktave project for over 7 years now </a:t>
            </a:r>
            <a:endParaRPr lang="fr-FR" sz="1200" b="0" i="0" dirty="0"/>
          </a:p>
          <a:p>
            <a:endParaRPr lang="fr-FR" sz="1200" b="0" i="0" dirty="0"/>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b="0" i="0" dirty="0"/>
              <a:t>I </a:t>
            </a:r>
            <a:r>
              <a:rPr lang="fr-FR" sz="1200" b="0" i="0" dirty="0" err="1"/>
              <a:t>am</a:t>
            </a:r>
            <a:r>
              <a:rPr lang="fr-FR" sz="1200" b="0" i="0" dirty="0"/>
              <a:t> </a:t>
            </a:r>
            <a:r>
              <a:rPr lang="fr-FR" sz="1200" b="0" i="0" dirty="0" err="1"/>
              <a:t>very</a:t>
            </a:r>
            <a:r>
              <a:rPr lang="fr-FR" sz="1200" b="0" i="0" dirty="0"/>
              <a:t> </a:t>
            </a:r>
            <a:r>
              <a:rPr lang="fr-FR" sz="1200" b="0" i="0" dirty="0" err="1"/>
              <a:t>pleased</a:t>
            </a:r>
            <a:r>
              <a:rPr lang="fr-FR" sz="1200" b="0" i="0" dirty="0"/>
              <a:t> to </a:t>
            </a:r>
            <a:r>
              <a:rPr lang="fr-FR" sz="1200" b="0" i="0" dirty="0" err="1"/>
              <a:t>be</a:t>
            </a:r>
            <a:r>
              <a:rPr lang="fr-FR" sz="1200" b="0" i="0" dirty="0"/>
              <a:t> able to </a:t>
            </a:r>
            <a:r>
              <a:rPr lang="fr-FR" sz="1200" b="0" i="0" dirty="0" err="1"/>
              <a:t>present</a:t>
            </a:r>
            <a:r>
              <a:rPr lang="fr-FR" sz="1200" b="0" i="0" dirty="0"/>
              <a:t> Oktave to </a:t>
            </a:r>
            <a:r>
              <a:rPr lang="fr-FR" sz="1200" b="0" i="0" dirty="0" err="1"/>
              <a:t>you</a:t>
            </a:r>
            <a:r>
              <a:rPr lang="fr-FR" sz="1200" b="0" i="0" dirty="0"/>
              <a:t> </a:t>
            </a:r>
            <a:r>
              <a:rPr lang="fr-FR" sz="1200" b="0" i="0" dirty="0" err="1"/>
              <a:t>today</a:t>
            </a:r>
            <a:r>
              <a:rPr lang="fr-FR" sz="1200" b="0" i="0" dirty="0"/>
              <a:t> and I </a:t>
            </a:r>
            <a:r>
              <a:rPr lang="en-US" sz="1200" b="0" i="0" dirty="0"/>
              <a:t>I thank the conference organizers for providing me with the opportunity to do so.</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dirty="0"/>
              <a:t>I am with Gabriel QUENTIN, our technical manager, who is as well part of the </a:t>
            </a:r>
            <a:r>
              <a:rPr lang="en-US" sz="1200" b="0" i="0" dirty="0" err="1"/>
              <a:t>projet</a:t>
            </a:r>
            <a:r>
              <a:rPr lang="en-US" sz="1200" b="0" i="0" dirty="0"/>
              <a:t> for a long time now.</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dirty="0"/>
              <a:t>Our presentation will last about 30 minutes and then we will answer your questions.</a:t>
            </a:r>
          </a:p>
          <a:p>
            <a:endParaRPr lang="en-US" sz="1200" b="0" i="0" dirty="0"/>
          </a:p>
          <a:p>
            <a:r>
              <a:rPr lang="en-US" sz="1200" b="0" i="0" dirty="0"/>
              <a:t>With that, let’s start the presentation</a:t>
            </a:r>
          </a:p>
        </p:txBody>
      </p:sp>
      <p:sp>
        <p:nvSpPr>
          <p:cNvPr id="4" name="Espace réservé du numéro de diapositive 3"/>
          <p:cNvSpPr>
            <a:spLocks noGrp="1"/>
          </p:cNvSpPr>
          <p:nvPr>
            <p:ph type="sldNum" sz="quarter" idx="5"/>
          </p:nvPr>
        </p:nvSpPr>
        <p:spPr/>
        <p:txBody>
          <a:bodyPr/>
          <a:lstStyle/>
          <a:p>
            <a:fld id="{F424AD1D-117F-EA46-A84B-7C9490F63DA4}" type="slidenum">
              <a:rPr lang="fr-FR" smtClean="0"/>
              <a:pPr/>
              <a:t>1</a:t>
            </a:fld>
            <a:endParaRPr lang="fr-FR"/>
          </a:p>
        </p:txBody>
      </p:sp>
    </p:spTree>
    <p:extLst>
      <p:ext uri="{BB962C8B-B14F-4D97-AF65-F5344CB8AC3E}">
        <p14:creationId xmlns:p14="http://schemas.microsoft.com/office/powerpoint/2010/main" val="4050182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one of the key aspects of what is Oktave.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build relationships among all the </a:t>
            </a:r>
            <a:r>
              <a:rPr lang="en-GB" sz="1200" kern="1200" dirty="0" err="1">
                <a:solidFill>
                  <a:schemeClr val="tx1"/>
                </a:solidFill>
                <a:effectLst/>
                <a:latin typeface="+mn-lt"/>
                <a:ea typeface="+mn-ea"/>
                <a:cs typeface="+mn-cs"/>
              </a:rPr>
              <a:t>stakeholderZ</a:t>
            </a:r>
            <a:r>
              <a:rPr lang="en-GB" sz="1200" kern="1200" dirty="0">
                <a:solidFill>
                  <a:schemeClr val="tx1"/>
                </a:solidFill>
                <a:effectLst/>
                <a:latin typeface="+mn-lt"/>
                <a:ea typeface="+mn-ea"/>
                <a:cs typeface="+mn-cs"/>
              </a:rPr>
              <a:t>, including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err="1">
                <a:solidFill>
                  <a:schemeClr val="tx1"/>
                </a:solidFill>
                <a:effectLst/>
                <a:latin typeface="+mn-lt"/>
                <a:ea typeface="+mn-ea"/>
                <a:cs typeface="+mn-cs"/>
              </a:rPr>
              <a:t>Ownerz</a:t>
            </a:r>
            <a:r>
              <a:rPr lang="en-GB"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mn-lt"/>
                <a:ea typeface="+mn-ea"/>
                <a:cs typeface="+mn-cs"/>
              </a:rPr>
              <a:t>Craftsmen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mn-lt"/>
                <a:ea typeface="+mn-ea"/>
                <a:cs typeface="+mn-cs"/>
              </a:rPr>
              <a:t>Funders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mn-lt"/>
                <a:ea typeface="+mn-ea"/>
                <a:cs typeface="+mn-cs"/>
              </a:rPr>
              <a:t>And City council</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elected </a:t>
            </a:r>
            <a:r>
              <a:rPr lang="en-GB" sz="1200" kern="1200" dirty="0" err="1">
                <a:solidFill>
                  <a:schemeClr val="tx1"/>
                </a:solidFill>
                <a:effectLst/>
                <a:latin typeface="+mn-lt"/>
                <a:ea typeface="+mn-ea"/>
                <a:cs typeface="+mn-cs"/>
              </a:rPr>
              <a:t>officialZ</a:t>
            </a:r>
            <a:r>
              <a:rPr lang="en-GB"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and, in doing so, to build trust.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give confidence to all these stakeholders, we also practice transparent fixed prices which reinforce our role as a trusted third party since our remuneration does not depend on the amount of work carried out.</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F424AD1D-117F-EA46-A84B-7C9490F63DA4}" type="slidenum">
              <a:rPr lang="fr-FR" smtClean="0"/>
              <a:pPr/>
              <a:t>10</a:t>
            </a:fld>
            <a:endParaRPr lang="fr-FR"/>
          </a:p>
        </p:txBody>
      </p:sp>
    </p:spTree>
    <p:extLst>
      <p:ext uri="{BB962C8B-B14F-4D97-AF65-F5344CB8AC3E}">
        <p14:creationId xmlns:p14="http://schemas.microsoft.com/office/powerpoint/2010/main" val="2721234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en-GB" sz="1200" kern="1200" dirty="0">
                <a:solidFill>
                  <a:schemeClr val="tx1"/>
                </a:solidFill>
                <a:effectLst/>
                <a:latin typeface="+mn-lt"/>
                <a:ea typeface="+mn-ea"/>
                <a:cs typeface="+mn-cs"/>
              </a:rPr>
              <a:t>But being a trusted third party is not enough to get people calling us directly</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So we set up a communication campaign  ..</a:t>
            </a:r>
          </a:p>
          <a:p>
            <a:pPr marL="228600" lvl="0" indent="-228600">
              <a:buAutoNum type="arabicPeriod"/>
            </a:pPr>
            <a:r>
              <a:rPr lang="en-GB" sz="1200" kern="1200" dirty="0">
                <a:solidFill>
                  <a:schemeClr val="tx1"/>
                </a:solidFill>
                <a:effectLst/>
                <a:latin typeface="+mn-lt"/>
                <a:ea typeface="+mn-ea"/>
                <a:cs typeface="+mn-cs"/>
              </a:rPr>
              <a:t>targeting different audiences </a:t>
            </a:r>
          </a:p>
          <a:p>
            <a:pPr marL="228600" lvl="0" indent="-228600">
              <a:buAutoNum type="arabicPeriod"/>
            </a:pPr>
            <a:r>
              <a:rPr lang="en-GB" sz="1200" kern="1200" dirty="0">
                <a:solidFill>
                  <a:schemeClr val="tx1"/>
                </a:solidFill>
                <a:effectLst/>
                <a:latin typeface="+mn-lt"/>
                <a:ea typeface="+mn-ea"/>
                <a:cs typeface="+mn-cs"/>
              </a:rPr>
              <a:t>and based on different communication aids/tools such as /  radio programmes, web series, social networks actions, press reviews and articles. </a:t>
            </a:r>
          </a:p>
          <a:p>
            <a:pPr marL="228600" lvl="0" indent="-228600">
              <a:buAutoNum type="arabicPeriod"/>
            </a:pPr>
            <a:endParaRPr lang="en-GB" sz="1200" kern="1200" dirty="0">
              <a:solidFill>
                <a:schemeClr val="tx1"/>
              </a:solidFill>
              <a:effectLst/>
              <a:latin typeface="+mn-lt"/>
              <a:ea typeface="+mn-ea"/>
              <a:cs typeface="+mn-cs"/>
            </a:endParaRPr>
          </a:p>
          <a:p>
            <a:pPr marL="0" lvl="0" indent="0">
              <a:buNone/>
            </a:pPr>
            <a:r>
              <a:rPr lang="en-GB" sz="1200" kern="1200" dirty="0">
                <a:solidFill>
                  <a:schemeClr val="tx1"/>
                </a:solidFill>
                <a:effectLst/>
                <a:latin typeface="+mn-lt"/>
                <a:ea typeface="+mn-ea"/>
                <a:cs typeface="+mn-cs"/>
              </a:rPr>
              <a:t>BUT</a:t>
            </a:r>
          </a:p>
          <a:p>
            <a:pPr marL="0" lvl="0" indent="0">
              <a:buNone/>
            </a:pPr>
            <a:r>
              <a:rPr lang="en-GB" sz="1200" kern="1200" dirty="0">
                <a:solidFill>
                  <a:schemeClr val="tx1"/>
                </a:solidFill>
                <a:effectLst/>
                <a:latin typeface="+mn-lt"/>
                <a:ea typeface="+mn-ea"/>
                <a:cs typeface="+mn-cs"/>
              </a:rPr>
              <a:t>the </a:t>
            </a:r>
            <a:r>
              <a:rPr lang="en-GB" sz="1200" u="sng" kern="1200" dirty="0">
                <a:solidFill>
                  <a:schemeClr val="tx1"/>
                </a:solidFill>
                <a:effectLst/>
                <a:latin typeface="+mn-lt"/>
                <a:ea typeface="+mn-ea"/>
                <a:cs typeface="+mn-cs"/>
              </a:rPr>
              <a:t>central</a:t>
            </a:r>
            <a:r>
              <a:rPr lang="en-GB" sz="1200" kern="1200" dirty="0">
                <a:solidFill>
                  <a:schemeClr val="tx1"/>
                </a:solidFill>
                <a:effectLst/>
                <a:latin typeface="+mn-lt"/>
                <a:ea typeface="+mn-ea"/>
                <a:cs typeface="+mn-cs"/>
              </a:rPr>
              <a:t> aspect was conveyed by the </a:t>
            </a:r>
            <a:r>
              <a:rPr lang="en-GB" sz="1200" u="sng" kern="1200" dirty="0">
                <a:solidFill>
                  <a:schemeClr val="tx1"/>
                </a:solidFill>
                <a:effectLst/>
                <a:latin typeface="+mn-lt"/>
                <a:ea typeface="+mn-ea"/>
                <a:cs typeface="+mn-cs"/>
              </a:rPr>
              <a:t>tone </a:t>
            </a:r>
            <a:r>
              <a:rPr lang="en-GB" sz="1200" kern="1200" dirty="0">
                <a:solidFill>
                  <a:schemeClr val="tx1"/>
                </a:solidFill>
                <a:effectLst/>
                <a:latin typeface="+mn-lt"/>
                <a:ea typeface="+mn-ea"/>
                <a:cs typeface="+mn-cs"/>
              </a:rPr>
              <a:t>of the campaign.</a:t>
            </a:r>
          </a:p>
          <a:p>
            <a:pPr lvl="0"/>
            <a:r>
              <a:rPr lang="en-GB" sz="1200" kern="1200" dirty="0">
                <a:solidFill>
                  <a:schemeClr val="tx1"/>
                </a:solidFill>
                <a:effectLst/>
                <a:latin typeface="+mn-lt"/>
                <a:ea typeface="+mn-ea"/>
                <a:cs typeface="+mn-cs"/>
              </a:rPr>
              <a:t>INDEED,</a:t>
            </a:r>
            <a:r>
              <a:rPr lang="en-GB" sz="1200" kern="1200" baseline="0" dirty="0">
                <a:solidFill>
                  <a:schemeClr val="tx1"/>
                </a:solidFill>
                <a:effectLst/>
                <a:latin typeface="+mn-lt"/>
                <a:ea typeface="+mn-ea"/>
                <a:cs typeface="+mn-cs"/>
              </a:rPr>
              <a:t> / </a:t>
            </a:r>
            <a:r>
              <a:rPr lang="en-GB" sz="1200" kern="1200" dirty="0">
                <a:solidFill>
                  <a:schemeClr val="tx1"/>
                </a:solidFill>
                <a:effectLst/>
                <a:latin typeface="+mn-lt"/>
                <a:ea typeface="+mn-ea"/>
                <a:cs typeface="+mn-cs"/>
              </a:rPr>
              <a:t>It was deliberately self-deprecating as it pointed out the small faults we all have, </a:t>
            </a:r>
          </a:p>
          <a:p>
            <a:pPr marL="0" lvl="0" indent="0">
              <a:buFontTx/>
              <a:buNone/>
            </a:pPr>
            <a:r>
              <a:rPr lang="en-GB" sz="1200" kern="1200" dirty="0">
                <a:solidFill>
                  <a:schemeClr val="tx1"/>
                </a:solidFill>
                <a:effectLst/>
                <a:latin typeface="+mn-lt"/>
                <a:ea typeface="+mn-ea"/>
                <a:cs typeface="+mn-cs"/>
              </a:rPr>
              <a:t>like ….. </a:t>
            </a:r>
          </a:p>
          <a:p>
            <a:pPr marL="0" lvl="0" indent="0">
              <a:buFontTx/>
              <a:buNone/>
            </a:pPr>
            <a:r>
              <a:rPr lang="en-GB" sz="1200" kern="1200" dirty="0">
                <a:solidFill>
                  <a:schemeClr val="tx1"/>
                </a:solidFill>
                <a:effectLst/>
                <a:latin typeface="+mn-lt"/>
                <a:ea typeface="+mn-ea"/>
                <a:cs typeface="+mn-cs"/>
              </a:rPr>
              <a:t>- postponing big and minor </a:t>
            </a:r>
            <a:r>
              <a:rPr lang="en-GB" sz="1200" kern="1200" dirty="0" err="1">
                <a:solidFill>
                  <a:schemeClr val="tx1"/>
                </a:solidFill>
                <a:effectLst/>
                <a:latin typeface="+mn-lt"/>
                <a:ea typeface="+mn-ea"/>
                <a:cs typeface="+mn-cs"/>
              </a:rPr>
              <a:t>decision</a:t>
            </a:r>
            <a:r>
              <a:rPr lang="en-GB" sz="1200" b="1" u="sng" kern="1200" dirty="0" err="1">
                <a:solidFill>
                  <a:schemeClr val="tx1"/>
                </a:solidFill>
                <a:effectLst/>
                <a:latin typeface="+mn-lt"/>
                <a:ea typeface="+mn-ea"/>
                <a:cs typeface="+mn-cs"/>
              </a:rPr>
              <a:t>Z</a:t>
            </a:r>
            <a:r>
              <a:rPr lang="en-GB" sz="1200" b="1" u="sng"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especially when Ms (Miz) X</a:t>
            </a:r>
            <a:r>
              <a:rPr lang="en-GB" sz="1200" kern="1200" baseline="0" dirty="0">
                <a:solidFill>
                  <a:schemeClr val="tx1"/>
                </a:solidFill>
                <a:effectLst/>
                <a:latin typeface="+mn-lt"/>
                <a:ea typeface="+mn-ea"/>
                <a:cs typeface="+mn-cs"/>
              </a:rPr>
              <a:t> and Mr Y </a:t>
            </a:r>
            <a:r>
              <a:rPr lang="en-GB" sz="1200" kern="1200" dirty="0">
                <a:solidFill>
                  <a:schemeClr val="tx1"/>
                </a:solidFill>
                <a:effectLst/>
                <a:latin typeface="+mn-lt"/>
                <a:ea typeface="+mn-ea"/>
                <a:cs typeface="+mn-cs"/>
              </a:rPr>
              <a:t>do not agree / OR / when they express different needs. </a:t>
            </a:r>
            <a:endParaRPr lang="fr-FR"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r>
              <a:rPr lang="en-GB" sz="1200" kern="1200" baseline="0" dirty="0">
                <a:solidFill>
                  <a:schemeClr val="tx1"/>
                </a:solidFill>
                <a:effectLst/>
                <a:latin typeface="+mn-lt"/>
                <a:ea typeface="+mn-ea"/>
                <a:cs typeface="+mn-cs"/>
              </a:rPr>
              <a:t>In a renovation project, people often: </a:t>
            </a:r>
            <a:endParaRPr lang="en-GB" sz="1200" kern="1200" dirty="0">
              <a:solidFill>
                <a:schemeClr val="tx1"/>
              </a:solidFill>
              <a:effectLst/>
              <a:latin typeface="+mn-lt"/>
              <a:ea typeface="+mn-ea"/>
              <a:cs typeface="+mn-cs"/>
            </a:endParaRPr>
          </a:p>
          <a:p>
            <a:pPr marL="171450" lvl="0" indent="-171450">
              <a:buFontTx/>
              <a:buChar char="-"/>
            </a:pPr>
            <a:r>
              <a:rPr lang="en-GB" sz="1200" u="none" kern="1200" baseline="0" dirty="0">
                <a:solidFill>
                  <a:schemeClr val="tx1"/>
                </a:solidFill>
                <a:effectLst/>
                <a:latin typeface="+mn-lt"/>
                <a:ea typeface="+mn-ea"/>
                <a:cs typeface="+mn-cs"/>
              </a:rPr>
              <a:t>do </a:t>
            </a:r>
            <a:r>
              <a:rPr lang="en-GB" sz="1200" u="sng" kern="1200" baseline="0" dirty="0">
                <a:solidFill>
                  <a:schemeClr val="tx1"/>
                </a:solidFill>
                <a:effectLst/>
                <a:latin typeface="+mn-lt"/>
                <a:ea typeface="+mn-ea"/>
                <a:cs typeface="+mn-cs"/>
              </a:rPr>
              <a:t>n</a:t>
            </a:r>
            <a:r>
              <a:rPr lang="en-GB" sz="1200" u="sng" kern="1200" dirty="0">
                <a:solidFill>
                  <a:schemeClr val="tx1"/>
                </a:solidFill>
                <a:effectLst/>
                <a:latin typeface="+mn-lt"/>
                <a:ea typeface="+mn-ea"/>
                <a:cs typeface="+mn-cs"/>
              </a:rPr>
              <a:t>ot</a:t>
            </a:r>
            <a:r>
              <a:rPr lang="en-GB" sz="1200" kern="1200" dirty="0">
                <a:solidFill>
                  <a:schemeClr val="tx1"/>
                </a:solidFill>
                <a:effectLst/>
                <a:latin typeface="+mn-lt"/>
                <a:ea typeface="+mn-ea"/>
                <a:cs typeface="+mn-cs"/>
              </a:rPr>
              <a:t> want to ask for help, </a:t>
            </a:r>
          </a:p>
          <a:p>
            <a:pPr marL="171450" lvl="0" indent="-171450">
              <a:buFontTx/>
              <a:buChar char="-"/>
            </a:pPr>
            <a:r>
              <a:rPr lang="en-GB" sz="1200" u="none" kern="1200" dirty="0">
                <a:solidFill>
                  <a:schemeClr val="tx1"/>
                </a:solidFill>
                <a:effectLst>
                  <a:outerShdw blurRad="38100" dist="38100" dir="2700000" algn="tl">
                    <a:srgbClr val="000000">
                      <a:alpha val="43137"/>
                    </a:srgbClr>
                  </a:outerShdw>
                </a:effectLst>
                <a:latin typeface="+mn-lt"/>
                <a:ea typeface="+mn-ea"/>
                <a:cs typeface="+mn-cs"/>
              </a:rPr>
              <a:t>do</a:t>
            </a:r>
            <a:r>
              <a:rPr lang="en-GB" sz="1200" u="sng" kern="1200" dirty="0">
                <a:solidFill>
                  <a:schemeClr val="tx1"/>
                </a:solidFill>
                <a:effectLst>
                  <a:outerShdw blurRad="38100" dist="38100" dir="2700000" algn="tl">
                    <a:srgbClr val="000000">
                      <a:alpha val="43137"/>
                    </a:srgbClr>
                  </a:outerShdw>
                </a:effectLst>
                <a:latin typeface="+mn-lt"/>
                <a:ea typeface="+mn-ea"/>
                <a:cs typeface="+mn-cs"/>
              </a:rPr>
              <a:t> not</a:t>
            </a:r>
            <a:r>
              <a:rPr lang="en-GB" sz="1200" kern="1200" dirty="0">
                <a:solidFill>
                  <a:schemeClr val="tx1"/>
                </a:solidFill>
                <a:effectLst/>
                <a:latin typeface="+mn-lt"/>
                <a:ea typeface="+mn-ea"/>
                <a:cs typeface="+mn-cs"/>
              </a:rPr>
              <a:t> want to trust others, </a:t>
            </a:r>
          </a:p>
          <a:p>
            <a:pPr marL="171450" lvl="0" indent="-171450">
              <a:buFontTx/>
              <a:buChar char="-"/>
            </a:pPr>
            <a:r>
              <a:rPr lang="en-GB" sz="1200" u="none" kern="1200" dirty="0">
                <a:solidFill>
                  <a:schemeClr val="tx1"/>
                </a:solidFill>
                <a:effectLst/>
                <a:latin typeface="+mn-lt"/>
                <a:ea typeface="+mn-ea"/>
                <a:cs typeface="+mn-cs"/>
              </a:rPr>
              <a:t>do </a:t>
            </a:r>
            <a:r>
              <a:rPr lang="en-GB" sz="1200" u="sng" kern="1200" dirty="0">
                <a:solidFill>
                  <a:schemeClr val="tx1"/>
                </a:solidFill>
                <a:effectLst/>
                <a:latin typeface="+mn-lt"/>
                <a:ea typeface="+mn-ea"/>
                <a:cs typeface="+mn-cs"/>
              </a:rPr>
              <a:t>not</a:t>
            </a:r>
            <a:r>
              <a:rPr lang="en-GB" sz="1200" u="none" kern="1200" dirty="0">
                <a:solidFill>
                  <a:schemeClr val="tx1"/>
                </a:solidFill>
                <a:effectLst/>
                <a:latin typeface="+mn-lt"/>
                <a:ea typeface="+mn-ea"/>
                <a:cs typeface="+mn-cs"/>
              </a:rPr>
              <a:t> want to lag behind,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tone was </a:t>
            </a:r>
            <a:r>
              <a:rPr lang="en-GB" sz="1200" u="sng" kern="1200" dirty="0">
                <a:solidFill>
                  <a:schemeClr val="tx1"/>
                </a:solidFill>
                <a:effectLst/>
                <a:latin typeface="+mn-lt"/>
                <a:ea typeface="+mn-ea"/>
                <a:cs typeface="+mn-cs"/>
              </a:rPr>
              <a:t>neither</a:t>
            </a:r>
            <a:r>
              <a:rPr lang="en-GB" sz="1200" kern="1200" dirty="0">
                <a:solidFill>
                  <a:schemeClr val="tx1"/>
                </a:solidFill>
                <a:effectLst/>
                <a:latin typeface="+mn-lt"/>
                <a:ea typeface="+mn-ea"/>
                <a:cs typeface="+mn-cs"/>
              </a:rPr>
              <a:t> dramatic </a:t>
            </a:r>
            <a:r>
              <a:rPr lang="en-GB" sz="1200" u="sng" kern="1200" dirty="0">
                <a:solidFill>
                  <a:schemeClr val="tx1"/>
                </a:solidFill>
                <a:effectLst/>
                <a:latin typeface="+mn-lt"/>
                <a:ea typeface="+mn-ea"/>
                <a:cs typeface="+mn-cs"/>
              </a:rPr>
              <a:t>nor</a:t>
            </a:r>
            <a:r>
              <a:rPr lang="en-GB" sz="1200" kern="1200" dirty="0">
                <a:solidFill>
                  <a:schemeClr val="tx1"/>
                </a:solidFill>
                <a:effectLst/>
                <a:latin typeface="+mn-lt"/>
                <a:ea typeface="+mn-ea"/>
                <a:cs typeface="+mn-cs"/>
              </a:rPr>
              <a:t> too formal but rather focused on :</a:t>
            </a:r>
          </a:p>
          <a:p>
            <a:pPr marL="171450" indent="-171450">
              <a:buFontTx/>
              <a:buChar char="-"/>
            </a:pPr>
            <a:r>
              <a:rPr lang="en-GB" sz="1200" kern="1200" dirty="0">
                <a:solidFill>
                  <a:schemeClr val="tx1"/>
                </a:solidFill>
                <a:effectLst/>
                <a:latin typeface="+mn-lt"/>
                <a:ea typeface="+mn-ea"/>
                <a:cs typeface="+mn-cs"/>
              </a:rPr>
              <a:t>curiosity, </a:t>
            </a:r>
          </a:p>
          <a:p>
            <a:pPr marL="171450" indent="-171450">
              <a:buFontTx/>
              <a:buChar char="-"/>
            </a:pPr>
            <a:r>
              <a:rPr lang="en-GB" sz="1200" kern="1200" dirty="0">
                <a:solidFill>
                  <a:schemeClr val="tx1"/>
                </a:solidFill>
                <a:effectLst/>
                <a:latin typeface="+mn-lt"/>
                <a:ea typeface="+mn-ea"/>
                <a:cs typeface="+mn-cs"/>
              </a:rPr>
              <a:t>novelty </a:t>
            </a:r>
          </a:p>
          <a:p>
            <a:pPr marL="171450" indent="-171450">
              <a:buFontTx/>
              <a:buChar char="-"/>
            </a:pPr>
            <a:r>
              <a:rPr lang="en-GB" sz="1200" kern="1200" dirty="0">
                <a:solidFill>
                  <a:schemeClr val="tx1"/>
                </a:solidFill>
                <a:effectLst/>
                <a:latin typeface="+mn-lt"/>
                <a:ea typeface="+mn-ea"/>
                <a:cs typeface="+mn-cs"/>
              </a:rPr>
              <a:t>… and the small faults we all have, ….as I said</a:t>
            </a:r>
            <a:r>
              <a:rPr lang="en-GB" sz="1200" kern="1200" baseline="0" dirty="0">
                <a:solidFill>
                  <a:schemeClr val="tx1"/>
                </a:solidFill>
                <a:effectLst/>
                <a:latin typeface="+mn-lt"/>
                <a:ea typeface="+mn-ea"/>
                <a:cs typeface="+mn-cs"/>
              </a:rPr>
              <a:t> before</a:t>
            </a:r>
            <a:r>
              <a:rPr lang="en-GB" sz="1200"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Also, </a:t>
            </a:r>
          </a:p>
          <a:p>
            <a:r>
              <a:rPr lang="en-GB" sz="1200" kern="1200" dirty="0">
                <a:solidFill>
                  <a:schemeClr val="tx1"/>
                </a:solidFill>
                <a:effectLst/>
                <a:latin typeface="+mn-lt"/>
                <a:ea typeface="+mn-ea"/>
                <a:cs typeface="+mn-cs"/>
              </a:rPr>
              <a:t>what was important / was NOT to provide technical information BUT to anchor the name OKTAVE / in people’s </a:t>
            </a:r>
            <a:r>
              <a:rPr lang="en-GB" sz="1200" kern="1200" dirty="0" err="1">
                <a:solidFill>
                  <a:schemeClr val="tx1"/>
                </a:solidFill>
                <a:effectLst/>
                <a:latin typeface="+mn-lt"/>
                <a:ea typeface="+mn-ea"/>
                <a:cs typeface="+mn-cs"/>
              </a:rPr>
              <a:t>mind</a:t>
            </a:r>
            <a:r>
              <a:rPr lang="en-GB" sz="1200" u="sng" kern="1200" dirty="0" err="1">
                <a:solidFill>
                  <a:schemeClr val="tx1"/>
                </a:solidFill>
                <a:effectLst/>
                <a:latin typeface="+mn-lt"/>
                <a:ea typeface="+mn-ea"/>
                <a:cs typeface="+mn-cs"/>
              </a:rPr>
              <a:t>Z</a:t>
            </a:r>
            <a:r>
              <a:rPr lang="en-GB" sz="1200" kern="1200" dirty="0">
                <a:solidFill>
                  <a:schemeClr val="tx1"/>
                </a:solidFill>
                <a:effectLst/>
                <a:latin typeface="+mn-lt"/>
                <a:ea typeface="+mn-ea"/>
                <a:cs typeface="+mn-cs"/>
              </a:rPr>
              <a:t>.</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F424AD1D-117F-EA46-A84B-7C9490F63DA4}" type="slidenum">
              <a:rPr lang="fr-FR" smtClean="0"/>
              <a:pPr/>
              <a:t>11</a:t>
            </a:fld>
            <a:endParaRPr lang="fr-FR"/>
          </a:p>
        </p:txBody>
      </p:sp>
    </p:spTree>
    <p:extLst>
      <p:ext uri="{BB962C8B-B14F-4D97-AF65-F5344CB8AC3E}">
        <p14:creationId xmlns:p14="http://schemas.microsoft.com/office/powerpoint/2010/main" val="202705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We would like to end by briefly introducing our contact qualification process to show you how important our pre-contractual phase is to building trust with owners.</a:t>
            </a:r>
          </a:p>
          <a:p>
            <a:endParaRPr lang="en-US" dirty="0"/>
          </a:p>
          <a:p>
            <a:r>
              <a:rPr lang="en-US" dirty="0"/>
              <a:t>Before signing a contract, the owners generally have a first contact with our assistant, then a telephone meeting with an advisor then an on-site visit by an advisor who finally gives them a financial and technical report of what their project could be. </a:t>
            </a:r>
          </a:p>
          <a:p>
            <a:endParaRPr lang="en-US" dirty="0"/>
          </a:p>
          <a:p>
            <a:r>
              <a:rPr lang="en-US" dirty="0"/>
              <a:t>All this is free for the owners and is necessary to build trust in Oktave, but also in their capacity to manage an ambitious energetical renovation project that they generally haven't thought before. </a:t>
            </a:r>
          </a:p>
          <a:p>
            <a:endParaRPr lang="en-US" dirty="0"/>
          </a:p>
          <a:p>
            <a:r>
              <a:rPr lang="en-US" dirty="0"/>
              <a:t>They only contract with us after that to start directly the study phase of their project.</a:t>
            </a:r>
            <a:endParaRPr lang="fr-FR" dirty="0"/>
          </a:p>
        </p:txBody>
      </p:sp>
      <p:sp>
        <p:nvSpPr>
          <p:cNvPr id="4" name="Espace réservé du numéro de diapositive 3"/>
          <p:cNvSpPr>
            <a:spLocks noGrp="1"/>
          </p:cNvSpPr>
          <p:nvPr>
            <p:ph type="sldNum" sz="quarter" idx="5"/>
          </p:nvPr>
        </p:nvSpPr>
        <p:spPr/>
        <p:txBody>
          <a:bodyPr/>
          <a:lstStyle/>
          <a:p>
            <a:fld id="{F424AD1D-117F-EA46-A84B-7C9490F63DA4}" type="slidenum">
              <a:rPr lang="fr-FR" smtClean="0"/>
              <a:pPr/>
              <a:t>12</a:t>
            </a:fld>
            <a:endParaRPr lang="fr-FR"/>
          </a:p>
        </p:txBody>
      </p:sp>
    </p:spTree>
    <p:extLst>
      <p:ext uri="{BB962C8B-B14F-4D97-AF65-F5344CB8AC3E}">
        <p14:creationId xmlns:p14="http://schemas.microsoft.com/office/powerpoint/2010/main" val="8620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Finally, here are some Oktave balance sheet figures for the year 2020, the first full year for Oktave.</a:t>
            </a:r>
          </a:p>
          <a:p>
            <a:endParaRPr lang="en-US" dirty="0"/>
          </a:p>
          <a:p>
            <a:r>
              <a:rPr lang="en-US" dirty="0"/>
              <a:t>54 projects completed. 94 other projects signed and currently underway.</a:t>
            </a:r>
          </a:p>
          <a:p>
            <a:endParaRPr lang="en-US" dirty="0"/>
          </a:p>
          <a:p>
            <a:r>
              <a:rPr lang="en-US" dirty="0"/>
              <a:t>The start of 2021 is very encouraging since in May we signed as many contracts as in 2020.</a:t>
            </a:r>
          </a:p>
          <a:p>
            <a:endParaRPr lang="en-US" dirty="0"/>
          </a:p>
          <a:p>
            <a:endParaRPr lang="fr-FR" dirty="0" err="1"/>
          </a:p>
        </p:txBody>
      </p:sp>
      <p:sp>
        <p:nvSpPr>
          <p:cNvPr id="4" name="Espace réservé du numéro de diapositive 3"/>
          <p:cNvSpPr>
            <a:spLocks noGrp="1"/>
          </p:cNvSpPr>
          <p:nvPr>
            <p:ph type="sldNum" sz="quarter" idx="5"/>
          </p:nvPr>
        </p:nvSpPr>
        <p:spPr/>
        <p:txBody>
          <a:bodyPr/>
          <a:lstStyle/>
          <a:p>
            <a:fld id="{F424AD1D-117F-EA46-A84B-7C9490F63DA4}" type="slidenum">
              <a:rPr lang="fr-FR" smtClean="0"/>
              <a:pPr/>
              <a:t>13</a:t>
            </a:fld>
            <a:endParaRPr lang="fr-FR"/>
          </a:p>
        </p:txBody>
      </p:sp>
    </p:spTree>
    <p:extLst>
      <p:ext uri="{BB962C8B-B14F-4D97-AF65-F5344CB8AC3E}">
        <p14:creationId xmlns:p14="http://schemas.microsoft.com/office/powerpoint/2010/main" val="2121884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Thank</a:t>
            </a:r>
            <a:r>
              <a:rPr lang="fr-FR" dirty="0"/>
              <a:t> </a:t>
            </a:r>
            <a:r>
              <a:rPr lang="fr-FR" dirty="0" err="1"/>
              <a:t>you</a:t>
            </a:r>
            <a:r>
              <a:rPr lang="fr-FR" dirty="0"/>
              <a:t> for </a:t>
            </a:r>
            <a:r>
              <a:rPr lang="fr-FR" dirty="0" err="1"/>
              <a:t>your</a:t>
            </a:r>
            <a:r>
              <a:rPr lang="fr-FR" dirty="0"/>
              <a:t> attention.</a:t>
            </a:r>
          </a:p>
          <a:p>
            <a:endParaRPr lang="fr-FR" dirty="0"/>
          </a:p>
          <a:p>
            <a:r>
              <a:rPr lang="en-US" b="1" dirty="0"/>
              <a:t>We are also happy</a:t>
            </a:r>
            <a:r>
              <a:rPr lang="en-US" dirty="0"/>
              <a:t> to tr</a:t>
            </a:r>
            <a:r>
              <a:rPr lang="en-US" b="1" dirty="0"/>
              <a:t>y and answer any questions you might have</a:t>
            </a:r>
            <a:r>
              <a:rPr lang="en-US" dirty="0"/>
              <a:t>. </a:t>
            </a:r>
            <a:endParaRPr lang="fr-FR" dirty="0"/>
          </a:p>
        </p:txBody>
      </p:sp>
      <p:sp>
        <p:nvSpPr>
          <p:cNvPr id="4" name="Espace réservé du numéro de diapositive 3"/>
          <p:cNvSpPr>
            <a:spLocks noGrp="1"/>
          </p:cNvSpPr>
          <p:nvPr>
            <p:ph type="sldNum" sz="quarter" idx="5"/>
          </p:nvPr>
        </p:nvSpPr>
        <p:spPr/>
        <p:txBody>
          <a:bodyPr/>
          <a:lstStyle/>
          <a:p>
            <a:fld id="{F424AD1D-117F-EA46-A84B-7C9490F63DA4}" type="slidenum">
              <a:rPr lang="fr-FR" smtClean="0"/>
              <a:pPr/>
              <a:t>14</a:t>
            </a:fld>
            <a:endParaRPr lang="fr-FR"/>
          </a:p>
        </p:txBody>
      </p:sp>
    </p:spTree>
    <p:extLst>
      <p:ext uri="{BB962C8B-B14F-4D97-AF65-F5344CB8AC3E}">
        <p14:creationId xmlns:p14="http://schemas.microsoft.com/office/powerpoint/2010/main" val="2994040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First I propose a short </a:t>
            </a:r>
            <a:r>
              <a:rPr lang="fr-FR" sz="1200" b="0" i="0" kern="1200" dirty="0" err="1">
                <a:solidFill>
                  <a:schemeClr val="tx1"/>
                </a:solidFill>
                <a:effectLst/>
                <a:latin typeface="+mn-lt"/>
                <a:ea typeface="+mn-ea"/>
                <a:cs typeface="+mn-cs"/>
              </a:rPr>
              <a:t>presentation</a:t>
            </a:r>
            <a:r>
              <a:rPr lang="fr-FR" sz="1200" b="0" i="0" kern="1200" dirty="0">
                <a:solidFill>
                  <a:schemeClr val="tx1"/>
                </a:solidFill>
                <a:effectLst/>
                <a:latin typeface="+mn-lt"/>
                <a:ea typeface="+mn-ea"/>
                <a:cs typeface="+mn-cs"/>
              </a:rPr>
              <a:t> to set the </a:t>
            </a:r>
            <a:r>
              <a:rPr lang="fr-FR" sz="1200" b="0" i="0" kern="1200" dirty="0" err="1">
                <a:solidFill>
                  <a:schemeClr val="tx1"/>
                </a:solidFill>
                <a:effectLst/>
                <a:latin typeface="+mn-lt"/>
                <a:ea typeface="+mn-ea"/>
                <a:cs typeface="+mn-cs"/>
              </a:rPr>
              <a:t>context</a:t>
            </a:r>
            <a:r>
              <a:rPr lang="fr-FR" sz="1200" b="0" i="0" kern="1200" dirty="0">
                <a:solidFill>
                  <a:schemeClr val="tx1"/>
                </a:solidFill>
                <a:effectLst/>
                <a:latin typeface="+mn-lt"/>
                <a:ea typeface="+mn-ea"/>
                <a:cs typeface="+mn-cs"/>
              </a:rPr>
              <a:t>.</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Oktave is a project created by the Grand Est region in 2014 as an experiment for conducting housing renovations.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Grand Est region, the one you can see red on the map,  is a local authority and one of the 10 administrative regions in France, more or less equivalent to the German </a:t>
            </a:r>
            <a:r>
              <a:rPr lang="en-GB" sz="1200" kern="1200" dirty="0" err="1">
                <a:solidFill>
                  <a:schemeClr val="tx1"/>
                </a:solidFill>
                <a:effectLst/>
                <a:latin typeface="+mn-lt"/>
                <a:ea typeface="+mn-ea"/>
                <a:cs typeface="+mn-cs"/>
              </a:rPr>
              <a:t>länders</a:t>
            </a:r>
            <a:r>
              <a:rPr lang="en-GB" sz="1200" kern="1200" dirty="0">
                <a:solidFill>
                  <a:schemeClr val="tx1"/>
                </a:solidFill>
                <a:effectLst/>
                <a:latin typeface="+mn-lt"/>
                <a:ea typeface="+mn-ea"/>
                <a:cs typeface="+mn-cs"/>
              </a:rPr>
              <a:t> or the Spanish autonomous communities.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French Regions are particularly responsible for </a:t>
            </a:r>
            <a:r>
              <a:rPr lang="en-US" dirty="0"/>
              <a:t>Territ</a:t>
            </a:r>
            <a:r>
              <a:rPr lang="en-US" b="1" dirty="0"/>
              <a:t>orial Development and Environment</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Oktave was designed as a one-stop-shop for the energy renovation of housing. Oktave is there to </a:t>
            </a:r>
            <a:r>
              <a:rPr lang="en-GB" sz="1200" kern="1200" dirty="0">
                <a:solidFill>
                  <a:schemeClr val="tx1"/>
                </a:solidFill>
                <a:effectLst/>
                <a:latin typeface="+mn-lt"/>
                <a:ea typeface="+mn-ea"/>
                <a:cs typeface="+mn-cs"/>
              </a:rPr>
              <a:t>provide </a:t>
            </a:r>
            <a:r>
              <a:rPr lang="en-GB" sz="1200" b="1" u="sng" kern="1200" dirty="0" err="1">
                <a:solidFill>
                  <a:schemeClr val="tx1"/>
                </a:solidFill>
                <a:effectLst/>
                <a:latin typeface="+mn-lt"/>
                <a:ea typeface="+mn-ea"/>
                <a:cs typeface="+mn-cs"/>
              </a:rPr>
              <a:t>citizenZ</a:t>
            </a:r>
            <a:r>
              <a:rPr lang="en-GB" sz="1200" kern="1200" dirty="0">
                <a:solidFill>
                  <a:schemeClr val="tx1"/>
                </a:solidFill>
                <a:effectLst/>
                <a:latin typeface="+mn-lt"/>
                <a:ea typeface="+mn-ea"/>
                <a:cs typeface="+mn-cs"/>
              </a:rPr>
              <a:t> / with appropriate </a:t>
            </a:r>
            <a:r>
              <a:rPr lang="en-GB" sz="1200" u="sng" kern="1200" dirty="0" err="1">
                <a:solidFill>
                  <a:schemeClr val="tx1"/>
                </a:solidFill>
                <a:effectLst/>
                <a:latin typeface="+mn-lt"/>
                <a:ea typeface="+mn-ea"/>
                <a:cs typeface="+mn-cs"/>
              </a:rPr>
              <a:t>answerZ</a:t>
            </a:r>
            <a:r>
              <a:rPr lang="en-GB" sz="1200" kern="1200" dirty="0">
                <a:solidFill>
                  <a:schemeClr val="tx1"/>
                </a:solidFill>
                <a:effectLst/>
                <a:latin typeface="+mn-lt"/>
                <a:ea typeface="+mn-ea"/>
                <a:cs typeface="+mn-cs"/>
              </a:rPr>
              <a:t> / to renovation </a:t>
            </a:r>
            <a:r>
              <a:rPr lang="en-GB" sz="1200" kern="1200" dirty="0" err="1">
                <a:solidFill>
                  <a:schemeClr val="tx1"/>
                </a:solidFill>
                <a:effectLst/>
                <a:latin typeface="+mn-lt"/>
                <a:ea typeface="+mn-ea"/>
                <a:cs typeface="+mn-cs"/>
              </a:rPr>
              <a:t>issueZ</a:t>
            </a:r>
            <a:r>
              <a:rPr lang="en-GB"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2018, Oktave became a semi-public company whose majority shareholder is the Grand Est region. The 3 private shareholders are 2 banks, whose one of them is public, and a real estate company. The commercial activity of the company really started mid-2019,</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24AD1D-117F-EA46-A84B-7C9490F63DA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0485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2875" y="768350"/>
            <a:ext cx="6818313" cy="3836988"/>
          </a:xfrm>
        </p:spPr>
      </p:sp>
      <p:sp>
        <p:nvSpPr>
          <p:cNvPr id="3" name="Espace réservé des notes 2"/>
          <p:cNvSpPr>
            <a:spLocks noGrp="1"/>
          </p:cNvSpPr>
          <p:nvPr>
            <p:ph type="body" idx="1"/>
          </p:nvPr>
        </p:nvSpPr>
        <p:spPr/>
        <p: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Oktave was created as a tool to respond to energy and climate issues related to housing. </a:t>
            </a:r>
            <a:endParaRPr lang="fr-FR" sz="1200" dirty="0"/>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Housing is one of the most energy-intensive sectors. It represents nearly 40% of final energy consumption in the Grand Est.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Most of the residential stock was built in before the 80s and is inefficient in terms of energy. Nearly 45% of housing have energy class E, F or G and only 10% of housing have energy class A and B.</a:t>
            </a:r>
          </a:p>
          <a:p>
            <a:pPr fontAlgn="base"/>
            <a:endParaRPr lang="en-US" sz="1200" b="0" i="0" kern="1200" dirty="0">
              <a:solidFill>
                <a:schemeClr val="tx1"/>
              </a:solidFill>
              <a:effectLst/>
              <a:latin typeface="+mn-lt"/>
              <a:ea typeface="+mn-ea"/>
              <a:cs typeface="+mn-cs"/>
            </a:endParaRPr>
          </a:p>
          <a:p>
            <a:pPr fontAlgn="base"/>
            <a:r>
              <a:rPr lang="en-US" sz="1200" b="0" i="0" kern="1200" dirty="0" err="1">
                <a:solidFill>
                  <a:schemeClr val="tx1"/>
                </a:solidFill>
                <a:effectLst/>
                <a:latin typeface="+mn-lt"/>
                <a:ea typeface="+mn-ea"/>
                <a:cs typeface="+mn-cs"/>
              </a:rPr>
              <a:t>inally</a:t>
            </a:r>
            <a:r>
              <a:rPr lang="en-US" sz="1200" b="0" i="0" kern="1200" dirty="0">
                <a:solidFill>
                  <a:schemeClr val="tx1"/>
                </a:solidFill>
                <a:effectLst/>
                <a:latin typeface="+mn-lt"/>
                <a:ea typeface="+mn-ea"/>
                <a:cs typeface="+mn-cs"/>
              </a:rPr>
              <a:t>, the last reason is the necessity to comply with the commitments of the Paris Agreement, and with several national laws and regional plans. These commitments require all housing to be renovated to a low consumption level by 2050, which represents nearly 45,000 housing units to be renovated for the Grand Est per year.</a:t>
            </a:r>
            <a:endParaRPr lang="fr-FR" b="0"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4DC8B-73B3-4B84-BABD-B2B44F0299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6138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2875" y="768350"/>
            <a:ext cx="6818313" cy="3836988"/>
          </a:xfrm>
        </p:spPr>
      </p:sp>
      <p:sp>
        <p:nvSpPr>
          <p:cNvPr id="3" name="Espace réservé des notes 2"/>
          <p:cNvSpPr>
            <a:spLocks noGrp="1"/>
          </p:cNvSpPr>
          <p:nvPr>
            <p:ph type="body" idx="1"/>
          </p:nvPr>
        </p:nvSpPr>
        <p:spPr/>
        <p:txBody>
          <a:bodyPr/>
          <a:lstStyle/>
          <a:p>
            <a:pPr marL="0" indent="0">
              <a:spcAft>
                <a:spcPts val="600"/>
              </a:spcAft>
              <a:buFont typeface="Wingdings" panose="05000000000000000000" pitchFamily="2" charset="2"/>
              <a:buNone/>
            </a:pPr>
            <a:r>
              <a:rPr lang="fr-FR" sz="1200" dirty="0"/>
              <a:t>As I </a:t>
            </a:r>
            <a:r>
              <a:rPr lang="fr-FR" sz="1200" dirty="0" err="1"/>
              <a:t>said</a:t>
            </a:r>
            <a:r>
              <a:rPr lang="fr-FR" sz="1200" dirty="0"/>
              <a:t>, the main goal of Oktave </a:t>
            </a:r>
            <a:r>
              <a:rPr lang="fr-FR" sz="1200" dirty="0" err="1"/>
              <a:t>is</a:t>
            </a:r>
            <a:r>
              <a:rPr lang="fr-FR" sz="1200" dirty="0"/>
              <a:t> to </a:t>
            </a:r>
            <a:r>
              <a:rPr lang="fr-FR" sz="1200" dirty="0" err="1"/>
              <a:t>reduce</a:t>
            </a:r>
            <a:r>
              <a:rPr lang="fr-FR" sz="1200" dirty="0"/>
              <a:t> </a:t>
            </a:r>
            <a:r>
              <a:rPr lang="fr-FR" sz="1200" dirty="0" err="1"/>
              <a:t>energy</a:t>
            </a:r>
            <a:r>
              <a:rPr lang="fr-FR" sz="1200" dirty="0"/>
              <a:t> </a:t>
            </a:r>
            <a:r>
              <a:rPr lang="fr-FR" sz="1200" dirty="0" err="1"/>
              <a:t>consumption</a:t>
            </a:r>
            <a:r>
              <a:rPr lang="fr-FR" sz="1200" dirty="0"/>
              <a:t> but </a:t>
            </a:r>
            <a:r>
              <a:rPr lang="fr-FR" sz="1200" dirty="0" err="1"/>
              <a:t>it</a:t>
            </a:r>
            <a:r>
              <a:rPr lang="fr-FR" sz="1200" dirty="0"/>
              <a:t> </a:t>
            </a:r>
            <a:r>
              <a:rPr lang="fr-FR" sz="1200" dirty="0" err="1"/>
              <a:t>is</a:t>
            </a:r>
            <a:r>
              <a:rPr lang="fr-FR" sz="1200" dirty="0"/>
              <a:t> </a:t>
            </a:r>
            <a:r>
              <a:rPr lang="fr-FR" sz="1200" dirty="0" err="1"/>
              <a:t>also</a:t>
            </a:r>
            <a:r>
              <a:rPr lang="fr-FR" sz="1200" dirty="0"/>
              <a:t> to </a:t>
            </a:r>
            <a:r>
              <a:rPr lang="fr-FR" sz="1200" dirty="0" err="1"/>
              <a:t>turn</a:t>
            </a:r>
            <a:r>
              <a:rPr lang="fr-FR" sz="1200" dirty="0"/>
              <a:t> </a:t>
            </a:r>
            <a:r>
              <a:rPr lang="fr-FR" sz="1200" dirty="0" err="1"/>
              <a:t>energy</a:t>
            </a:r>
            <a:r>
              <a:rPr lang="fr-FR" sz="1200" dirty="0"/>
              <a:t> </a:t>
            </a:r>
            <a:r>
              <a:rPr lang="fr-FR" sz="1200" dirty="0" err="1"/>
              <a:t>spending</a:t>
            </a:r>
            <a:r>
              <a:rPr lang="fr-FR" sz="1200" dirty="0"/>
              <a:t> </a:t>
            </a:r>
            <a:r>
              <a:rPr lang="fr-FR" sz="1200" dirty="0" err="1"/>
              <a:t>into</a:t>
            </a:r>
            <a:r>
              <a:rPr lang="fr-FR" sz="1200" dirty="0"/>
              <a:t> </a:t>
            </a:r>
            <a:r>
              <a:rPr lang="fr-FR" sz="1200" dirty="0" err="1"/>
              <a:t>renovation</a:t>
            </a:r>
            <a:r>
              <a:rPr lang="fr-FR" sz="1200" dirty="0"/>
              <a:t> </a:t>
            </a:r>
            <a:r>
              <a:rPr lang="fr-FR" sz="1200" dirty="0" err="1"/>
              <a:t>investments</a:t>
            </a:r>
            <a:r>
              <a:rPr lang="fr-FR" sz="1200" dirty="0"/>
              <a:t>.</a:t>
            </a:r>
          </a:p>
          <a:p>
            <a:pPr marL="0" indent="0">
              <a:spcAft>
                <a:spcPts val="600"/>
              </a:spcAft>
              <a:buFont typeface="Wingdings" panose="05000000000000000000" pitchFamily="2" charset="2"/>
              <a:buNone/>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You</a:t>
            </a:r>
            <a:r>
              <a:rPr lang="fr-FR" baseline="0" dirty="0"/>
              <a:t> </a:t>
            </a:r>
            <a:r>
              <a:rPr lang="fr-FR" baseline="0" dirty="0" err="1"/>
              <a:t>may</a:t>
            </a:r>
            <a:r>
              <a:rPr lang="fr-FR" baseline="0" dirty="0"/>
              <a:t> </a:t>
            </a:r>
            <a:r>
              <a:rPr lang="fr-FR" baseline="0" dirty="0" err="1"/>
              <a:t>ask</a:t>
            </a:r>
            <a:r>
              <a:rPr lang="fr-FR" baseline="0" dirty="0"/>
              <a:t>, </a:t>
            </a:r>
            <a:r>
              <a:rPr lang="fr-FR" baseline="0" dirty="0" err="1"/>
              <a:t>w</a:t>
            </a:r>
            <a:r>
              <a:rPr lang="fr-FR" dirty="0" err="1"/>
              <a:t>hat</a:t>
            </a:r>
            <a:r>
              <a:rPr lang="fr-FR" dirty="0"/>
              <a:t> are the local </a:t>
            </a:r>
            <a:r>
              <a:rPr lang="fr-FR" dirty="0" err="1"/>
              <a:t>economic</a:t>
            </a:r>
            <a:r>
              <a:rPr lang="fr-FR" dirty="0"/>
              <a:t> </a:t>
            </a:r>
            <a:r>
              <a:rPr lang="fr-FR" dirty="0" err="1"/>
              <a:t>benefits</a:t>
            </a:r>
            <a:r>
              <a:rPr lang="fr-FR" dirty="0"/>
              <a:t> of </a:t>
            </a:r>
            <a:r>
              <a:rPr lang="fr-FR" dirty="0" err="1"/>
              <a:t>renovation</a:t>
            </a:r>
            <a:r>
              <a:rPr lang="fr-FR" dirty="0"/>
              <a:t> </a:t>
            </a:r>
            <a:r>
              <a:rPr lang="fr-FR" dirty="0" err="1"/>
              <a:t>projects</a:t>
            </a:r>
            <a:r>
              <a:rPr lang="fr-FR" dirty="0"/>
              <a:t> ?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First</a:t>
            </a:r>
            <a:r>
              <a:rPr lang="fr-FR" baseline="0" dirty="0"/>
              <a:t>, </a:t>
            </a:r>
            <a:r>
              <a:rPr lang="fr-FR" baseline="0" dirty="0" err="1"/>
              <a:t>employment</a:t>
            </a:r>
            <a:r>
              <a:rPr lang="fr-FR" baseline="0" dirty="0"/>
              <a:t>. </a:t>
            </a:r>
            <a:r>
              <a:rPr lang="fr-FR" dirty="0"/>
              <a:t>In the building </a:t>
            </a:r>
            <a:r>
              <a:rPr lang="fr-FR" dirty="0" err="1"/>
              <a:t>sector</a:t>
            </a:r>
            <a:r>
              <a:rPr lang="fr-FR" dirty="0"/>
              <a:t>/ </a:t>
            </a:r>
            <a:r>
              <a:rPr lang="fr-FR" dirty="0" err="1"/>
              <a:t>it</a:t>
            </a:r>
            <a:r>
              <a:rPr lang="fr-FR" dirty="0"/>
              <a:t> </a:t>
            </a:r>
            <a:r>
              <a:rPr lang="fr-FR" dirty="0" err="1"/>
              <a:t>iZzz</a:t>
            </a:r>
            <a:r>
              <a:rPr lang="fr-FR" dirty="0"/>
              <a:t> </a:t>
            </a:r>
            <a:r>
              <a:rPr lang="fr-FR" dirty="0" err="1"/>
              <a:t>estimated</a:t>
            </a:r>
            <a:r>
              <a:rPr lang="fr-FR" dirty="0"/>
              <a:t> </a:t>
            </a:r>
            <a:r>
              <a:rPr lang="fr-FR" dirty="0" err="1"/>
              <a:t>that</a:t>
            </a:r>
            <a:r>
              <a:rPr lang="fr-FR" dirty="0"/>
              <a:t> € 60,000 (</a:t>
            </a:r>
            <a:r>
              <a:rPr lang="fr-FR" dirty="0" err="1"/>
              <a:t>Sixtee</a:t>
            </a:r>
            <a:r>
              <a:rPr lang="fr-FR" dirty="0"/>
              <a:t> </a:t>
            </a:r>
            <a:r>
              <a:rPr lang="fr-FR" dirty="0" err="1"/>
              <a:t>thousand</a:t>
            </a:r>
            <a:r>
              <a:rPr lang="fr-FR" dirty="0"/>
              <a:t>) turnover / </a:t>
            </a:r>
            <a:r>
              <a:rPr lang="fr-FR" dirty="0" err="1"/>
              <a:t>usually</a:t>
            </a:r>
            <a:r>
              <a:rPr lang="fr-FR" dirty="0"/>
              <a:t> </a:t>
            </a:r>
            <a:r>
              <a:rPr lang="fr-FR" dirty="0" err="1"/>
              <a:t>generates</a:t>
            </a:r>
            <a:r>
              <a:rPr lang="fr-FR" dirty="0"/>
              <a:t> 1 job.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Second</a:t>
            </a:r>
            <a:r>
              <a:rPr lang="fr-FR" baseline="0" dirty="0"/>
              <a:t>, </a:t>
            </a:r>
            <a:r>
              <a:rPr lang="fr-FR" baseline="0" dirty="0" err="1"/>
              <a:t>economic</a:t>
            </a:r>
            <a:r>
              <a:rPr lang="fr-FR" baseline="0" dirty="0"/>
              <a:t> </a:t>
            </a:r>
            <a:r>
              <a:rPr lang="fr-FR" baseline="0" dirty="0" err="1"/>
              <a:t>dynamism</a:t>
            </a:r>
            <a:r>
              <a:rPr lang="fr-FR" baseline="0" dirty="0"/>
              <a:t>. </a:t>
            </a:r>
            <a:r>
              <a:rPr lang="fr-FR" dirty="0"/>
              <a:t>The </a:t>
            </a:r>
            <a:r>
              <a:rPr lang="fr-FR" dirty="0" err="1"/>
              <a:t>energy</a:t>
            </a:r>
            <a:r>
              <a:rPr lang="fr-FR" dirty="0"/>
              <a:t> </a:t>
            </a:r>
            <a:r>
              <a:rPr lang="fr-FR" dirty="0" err="1"/>
              <a:t>renovation</a:t>
            </a:r>
            <a:r>
              <a:rPr lang="fr-FR" dirty="0"/>
              <a:t> </a:t>
            </a:r>
            <a:r>
              <a:rPr lang="fr-FR" dirty="0" err="1"/>
              <a:t>market</a:t>
            </a:r>
            <a:r>
              <a:rPr lang="fr-FR" dirty="0"/>
              <a:t> </a:t>
            </a:r>
            <a:r>
              <a:rPr lang="fr-FR" dirty="0" err="1"/>
              <a:t>iZz</a:t>
            </a:r>
            <a:r>
              <a:rPr lang="fr-FR" dirty="0"/>
              <a:t> / </a:t>
            </a:r>
            <a:r>
              <a:rPr lang="fr-FR" dirty="0" err="1"/>
              <a:t>indeed</a:t>
            </a:r>
            <a:r>
              <a:rPr lang="fr-FR" dirty="0"/>
              <a:t> / a </a:t>
            </a:r>
            <a:r>
              <a:rPr lang="fr-FR" dirty="0" err="1"/>
              <a:t>breeding</a:t>
            </a:r>
            <a:r>
              <a:rPr lang="fr-FR" dirty="0"/>
              <a:t> </a:t>
            </a:r>
            <a:r>
              <a:rPr lang="fr-FR" dirty="0" err="1"/>
              <a:t>ground</a:t>
            </a:r>
            <a:r>
              <a:rPr lang="fr-FR" dirty="0"/>
              <a:t> for </a:t>
            </a:r>
            <a:r>
              <a:rPr lang="fr-FR" dirty="0" err="1"/>
              <a:t>economic</a:t>
            </a:r>
            <a:r>
              <a:rPr lang="fr-FR" dirty="0"/>
              <a:t> </a:t>
            </a:r>
            <a:r>
              <a:rPr lang="fr-FR" dirty="0" err="1"/>
              <a:t>activity</a:t>
            </a:r>
            <a:r>
              <a:rPr lang="fr-FR" dirty="0"/>
              <a:t>.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4DC8B-73B3-4B84-BABD-B2B44F0299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313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Who embodies Oktave on the ground ?</a:t>
            </a:r>
          </a:p>
          <a:p>
            <a:endParaRPr lang="en-US" dirty="0"/>
          </a:p>
          <a:p>
            <a:r>
              <a:rPr lang="en-US" dirty="0"/>
              <a:t>The Oktave team currently has 26 people. The organization is mainly decentralized as you can see on the map. </a:t>
            </a:r>
            <a:endParaRPr lang="fr-FR" dirty="0"/>
          </a:p>
          <a:p>
            <a:endParaRPr lang="fr-FR" dirty="0"/>
          </a:p>
          <a:p>
            <a:r>
              <a:rPr lang="en-US" dirty="0"/>
              <a:t>The head office is based in Strasbourg and brings together general management and technical and financial support. </a:t>
            </a:r>
          </a:p>
          <a:p>
            <a:endParaRPr lang="en-US" dirty="0"/>
          </a:p>
          <a:p>
            <a:r>
              <a:rPr lang="en-US" dirty="0"/>
              <a:t>Renovation advisers are located throughout the region and are generally located in the premises of local authorities, to be identified as a trust third party.</a:t>
            </a:r>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To </a:t>
            </a:r>
            <a:r>
              <a:rPr lang="fr-FR" dirty="0" err="1"/>
              <a:t>mobilize</a:t>
            </a:r>
            <a:r>
              <a:rPr lang="fr-FR" dirty="0"/>
              <a:t> local </a:t>
            </a:r>
            <a:r>
              <a:rPr lang="fr-FR" dirty="0" err="1"/>
              <a:t>ilected</a:t>
            </a:r>
            <a:r>
              <a:rPr lang="fr-FR" dirty="0"/>
              <a:t> </a:t>
            </a:r>
            <a:r>
              <a:rPr lang="fr-FR" dirty="0" err="1"/>
              <a:t>representatives</a:t>
            </a:r>
            <a:r>
              <a:rPr lang="fr-FR" dirty="0"/>
              <a:t>, / Oktave relies on </a:t>
            </a:r>
            <a:r>
              <a:rPr lang="fr-FR" dirty="0" err="1"/>
              <a:t>two</a:t>
            </a:r>
            <a:r>
              <a:rPr lang="fr-FR" dirty="0"/>
              <a:t> </a:t>
            </a:r>
            <a:r>
              <a:rPr lang="fr-FR" dirty="0" err="1"/>
              <a:t>leverZ</a:t>
            </a:r>
            <a:r>
              <a:rPr lang="fr-FR"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dirty="0"/>
              <a:t>First : the local </a:t>
            </a:r>
            <a:r>
              <a:rPr lang="fr-FR" dirty="0" err="1"/>
              <a:t>economic</a:t>
            </a:r>
            <a:r>
              <a:rPr lang="fr-FR" dirty="0"/>
              <a:t> </a:t>
            </a:r>
            <a:r>
              <a:rPr lang="fr-FR" dirty="0" err="1"/>
              <a:t>benefits</a:t>
            </a:r>
            <a:r>
              <a:rPr lang="fr-FR" dirty="0"/>
              <a:t> of </a:t>
            </a:r>
            <a:r>
              <a:rPr lang="fr-FR" dirty="0" err="1"/>
              <a:t>renovation</a:t>
            </a:r>
            <a:r>
              <a:rPr lang="fr-FR" dirty="0"/>
              <a:t> </a:t>
            </a:r>
            <a:r>
              <a:rPr lang="fr-FR" dirty="0" err="1"/>
              <a:t>projects</a:t>
            </a:r>
            <a:r>
              <a:rPr lang="fr-FR" dirty="0"/>
              <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dirty="0" err="1"/>
              <a:t>SeKond</a:t>
            </a:r>
            <a:r>
              <a:rPr lang="fr-FR" dirty="0"/>
              <a:t> : The territorial </a:t>
            </a:r>
            <a:r>
              <a:rPr lang="fr-FR" dirty="0" err="1"/>
              <a:t>organization</a:t>
            </a:r>
            <a:r>
              <a:rPr lang="fr-FR" dirty="0"/>
              <a:t> of the </a:t>
            </a:r>
            <a:r>
              <a:rPr lang="fr-FR" dirty="0" err="1"/>
              <a:t>company</a:t>
            </a:r>
            <a:r>
              <a:rPr lang="fr-FR" dirty="0"/>
              <a:t> Oktave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err="1"/>
              <a:t>Many</a:t>
            </a:r>
            <a:r>
              <a:rPr lang="fr-FR" dirty="0"/>
              <a:t> local </a:t>
            </a:r>
            <a:r>
              <a:rPr lang="fr-FR" dirty="0" err="1"/>
              <a:t>authoritieZ</a:t>
            </a:r>
            <a:r>
              <a:rPr lang="fr-FR" dirty="0"/>
              <a:t>/  </a:t>
            </a:r>
            <a:r>
              <a:rPr lang="fr-FR" dirty="0" err="1"/>
              <a:t>implement</a:t>
            </a:r>
            <a:r>
              <a:rPr lang="fr-FR" dirty="0"/>
              <a:t> </a:t>
            </a:r>
            <a:r>
              <a:rPr lang="fr-FR" dirty="0" err="1"/>
              <a:t>financial</a:t>
            </a:r>
            <a:r>
              <a:rPr lang="fr-FR" dirty="0"/>
              <a:t> </a:t>
            </a:r>
            <a:r>
              <a:rPr lang="fr-FR" dirty="0" err="1"/>
              <a:t>incentiveZ</a:t>
            </a:r>
            <a:r>
              <a:rPr lang="fr-FR" dirty="0"/>
              <a:t> / for the </a:t>
            </a:r>
            <a:r>
              <a:rPr lang="fr-FR" dirty="0" err="1"/>
              <a:t>renovation</a:t>
            </a:r>
            <a:r>
              <a:rPr lang="fr-FR" dirty="0"/>
              <a:t> of </a:t>
            </a:r>
            <a:r>
              <a:rPr lang="fr-FR" dirty="0" err="1"/>
              <a:t>housing</a:t>
            </a:r>
            <a:r>
              <a:rPr lang="fr-FR"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The </a:t>
            </a:r>
            <a:r>
              <a:rPr lang="fr-FR" dirty="0" err="1"/>
              <a:t>serviceZ</a:t>
            </a:r>
            <a:r>
              <a:rPr lang="fr-FR" dirty="0"/>
              <a:t> /</a:t>
            </a:r>
            <a:r>
              <a:rPr lang="fr-FR" dirty="0" err="1"/>
              <a:t>offered</a:t>
            </a:r>
            <a:r>
              <a:rPr lang="fr-FR" dirty="0"/>
              <a:t> by Oktave / </a:t>
            </a:r>
            <a:r>
              <a:rPr lang="fr-FR" dirty="0" err="1"/>
              <a:t>complement</a:t>
            </a:r>
            <a:r>
              <a:rPr lang="fr-FR" dirty="0"/>
              <a:t> </a:t>
            </a:r>
            <a:r>
              <a:rPr lang="fr-FR" dirty="0" err="1"/>
              <a:t>theZe</a:t>
            </a:r>
            <a:r>
              <a:rPr lang="fr-FR" dirty="0"/>
              <a:t> </a:t>
            </a:r>
            <a:r>
              <a:rPr lang="fr-FR" dirty="0" err="1"/>
              <a:t>aidZ</a:t>
            </a:r>
            <a:r>
              <a:rPr lang="fr-FR"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And Oktave </a:t>
            </a:r>
            <a:r>
              <a:rPr lang="fr-FR" dirty="0" err="1"/>
              <a:t>advisors</a:t>
            </a:r>
            <a:r>
              <a:rPr lang="fr-FR" dirty="0"/>
              <a:t> are </a:t>
            </a:r>
            <a:r>
              <a:rPr lang="fr-FR" dirty="0" err="1"/>
              <a:t>immediately</a:t>
            </a:r>
            <a:r>
              <a:rPr lang="fr-FR" dirty="0"/>
              <a:t> </a:t>
            </a:r>
            <a:r>
              <a:rPr lang="fr-FR" dirty="0" err="1"/>
              <a:t>available</a:t>
            </a:r>
            <a:r>
              <a:rPr lang="fr-FR" dirty="0"/>
              <a:t> at the local </a:t>
            </a:r>
            <a:r>
              <a:rPr lang="fr-FR" dirty="0" err="1"/>
              <a:t>authoritieZ</a:t>
            </a:r>
            <a:r>
              <a:rPr lang="fr-FR" dirty="0"/>
              <a:t>.</a:t>
            </a:r>
            <a:r>
              <a:rPr lang="fr-FR" baseline="0" dirty="0"/>
              <a:t>  </a:t>
            </a:r>
            <a:endParaRPr lang="fr-FR" dirty="0"/>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24AD1D-117F-EA46-A84B-7C9490F63DA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5413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Aft>
                <a:spcPts val="1200"/>
              </a:spcAft>
            </a:pPr>
            <a:r>
              <a:rPr lang="en-US" dirty="0"/>
              <a:t>Oktave offers different support services for different audiences:</a:t>
            </a:r>
          </a:p>
          <a:p>
            <a:pPr marL="171450" indent="-171450">
              <a:spcAft>
                <a:spcPts val="1200"/>
              </a:spcAft>
              <a:buFontTx/>
              <a:buChar char="-"/>
            </a:pPr>
            <a:r>
              <a:rPr lang="en-US" dirty="0"/>
              <a:t>support for the renovation of single-family homes and condominiums, which is our main activity</a:t>
            </a:r>
          </a:p>
          <a:p>
            <a:pPr marL="171450" indent="-171450">
              <a:spcAft>
                <a:spcPts val="1200"/>
              </a:spcAft>
              <a:buFontTx/>
              <a:buChar char="-"/>
            </a:pPr>
            <a:r>
              <a:rPr lang="en-US" dirty="0"/>
              <a:t>A valuation service for energy saving certificates for local authorities</a:t>
            </a:r>
          </a:p>
          <a:p>
            <a:pPr marL="171450" indent="-171450">
              <a:spcAft>
                <a:spcPts val="1200"/>
              </a:spcAft>
              <a:buFontTx/>
              <a:buChar char="-"/>
            </a:pPr>
            <a:r>
              <a:rPr lang="en-US" dirty="0"/>
              <a:t>Training for building and real estate professionals.</a:t>
            </a:r>
          </a:p>
          <a:p>
            <a:pPr marL="0" indent="0">
              <a:spcAft>
                <a:spcPts val="1200"/>
              </a:spcAft>
              <a:buFontTx/>
              <a:buNone/>
            </a:pPr>
            <a:endParaRPr lang="en-US" dirty="0"/>
          </a:p>
          <a:p>
            <a:pPr marL="0" indent="0">
              <a:spcAft>
                <a:spcPts val="1200"/>
              </a:spcAft>
              <a:buFontTx/>
              <a:buNone/>
            </a:pPr>
            <a:r>
              <a:rPr lang="en-US" dirty="0"/>
              <a:t>I will now give the floor to Gabriel who will present more specifically what we do for individual housing, which is the first mission delegated to Oktave by the Grand Est Region, and the one for which we have the support of an ELENA assistance.</a:t>
            </a:r>
            <a:endParaRPr lang="fr-FR" dirty="0"/>
          </a:p>
        </p:txBody>
      </p:sp>
      <p:sp>
        <p:nvSpPr>
          <p:cNvPr id="4" name="Espace réservé du numéro de diapositive 3"/>
          <p:cNvSpPr>
            <a:spLocks noGrp="1"/>
          </p:cNvSpPr>
          <p:nvPr>
            <p:ph type="sldNum" sz="quarter" idx="5"/>
          </p:nvPr>
        </p:nvSpPr>
        <p:spPr/>
        <p:txBody>
          <a:bodyPr/>
          <a:lstStyle/>
          <a:p>
            <a:fld id="{F424AD1D-117F-EA46-A84B-7C9490F63DA4}" type="slidenum">
              <a:rPr lang="fr-FR" smtClean="0"/>
              <a:pPr/>
              <a:t>6</a:t>
            </a:fld>
            <a:endParaRPr lang="fr-FR"/>
          </a:p>
        </p:txBody>
      </p:sp>
    </p:spTree>
    <p:extLst>
      <p:ext uri="{BB962C8B-B14F-4D97-AF65-F5344CB8AC3E}">
        <p14:creationId xmlns:p14="http://schemas.microsoft.com/office/powerpoint/2010/main" val="936589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Oktave offers services to owners to renovate their house the most efficiently as possible. </a:t>
            </a:r>
          </a:p>
          <a:p>
            <a:endParaRPr lang="en-US" dirty="0"/>
          </a:p>
          <a:p>
            <a:r>
              <a:rPr lang="en-US" dirty="0"/>
              <a:t>The most efficiently in terms of energetic gain, with solutions to get to deep renovation, and also in terms of time they have to spend for their project.</a:t>
            </a:r>
          </a:p>
          <a:p>
            <a:endParaRPr lang="en-US" dirty="0"/>
          </a:p>
          <a:p>
            <a:r>
              <a:rPr lang="en-US" dirty="0"/>
              <a:t>So we developed for that a turnkey support, deployed in 2 main parts :</a:t>
            </a:r>
          </a:p>
          <a:p>
            <a:r>
              <a:rPr lang="en-US" dirty="0"/>
              <a:t>- technical support to </a:t>
            </a:r>
            <a:r>
              <a:rPr lang="en-US" dirty="0" err="1"/>
              <a:t>garanty</a:t>
            </a:r>
            <a:r>
              <a:rPr lang="en-US" dirty="0"/>
              <a:t> the quality of the works, </a:t>
            </a:r>
          </a:p>
          <a:p>
            <a:r>
              <a:rPr lang="en-US" dirty="0"/>
              <a:t>- </a:t>
            </a:r>
            <a:r>
              <a:rPr lang="en-US" dirty="0" err="1"/>
              <a:t>administrave</a:t>
            </a:r>
            <a:r>
              <a:rPr lang="en-US" dirty="0"/>
              <a:t> and financial support to facilitate the </a:t>
            </a:r>
            <a:r>
              <a:rPr lang="en-US" dirty="0" err="1"/>
              <a:t>realisation</a:t>
            </a:r>
            <a:r>
              <a:rPr lang="en-US" dirty="0"/>
              <a:t> of the project.</a:t>
            </a:r>
            <a:endParaRPr lang="fr-FR" dirty="0"/>
          </a:p>
        </p:txBody>
      </p:sp>
      <p:sp>
        <p:nvSpPr>
          <p:cNvPr id="4" name="Espace réservé du numéro de diapositive 3"/>
          <p:cNvSpPr>
            <a:spLocks noGrp="1"/>
          </p:cNvSpPr>
          <p:nvPr>
            <p:ph type="sldNum" sz="quarter" idx="5"/>
          </p:nvPr>
        </p:nvSpPr>
        <p:spPr/>
        <p:txBody>
          <a:bodyPr/>
          <a:lstStyle/>
          <a:p>
            <a:fld id="{F424AD1D-117F-EA46-A84B-7C9490F63DA4}" type="slidenum">
              <a:rPr lang="fr-FR" smtClean="0"/>
              <a:pPr/>
              <a:t>7</a:t>
            </a:fld>
            <a:endParaRPr lang="fr-FR"/>
          </a:p>
        </p:txBody>
      </p:sp>
    </p:spTree>
    <p:extLst>
      <p:ext uri="{BB962C8B-B14F-4D97-AF65-F5344CB8AC3E}">
        <p14:creationId xmlns:p14="http://schemas.microsoft.com/office/powerpoint/2010/main" val="95634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dirty="0">
                <a:solidFill>
                  <a:schemeClr val="accent6"/>
                </a:solidFill>
              </a:rPr>
              <a:t>On a technical level, Oktave sets A to Z energetic </a:t>
            </a:r>
            <a:r>
              <a:rPr lang="en-US" sz="1200" b="1" dirty="0" err="1">
                <a:solidFill>
                  <a:schemeClr val="accent6"/>
                </a:solidFill>
              </a:rPr>
              <a:t>refurbishement</a:t>
            </a:r>
            <a:r>
              <a:rPr lang="en-US" sz="1200" b="1" dirty="0">
                <a:solidFill>
                  <a:schemeClr val="accent6"/>
                </a:solidFill>
              </a:rPr>
              <a:t> </a:t>
            </a:r>
            <a:r>
              <a:rPr lang="en-US" sz="1200" b="1" dirty="0" err="1">
                <a:solidFill>
                  <a:schemeClr val="accent6"/>
                </a:solidFill>
              </a:rPr>
              <a:t>processeZ</a:t>
            </a:r>
            <a:r>
              <a:rPr lang="en-US" sz="1200" b="1" dirty="0">
                <a:solidFill>
                  <a:schemeClr val="accent6"/>
                </a:solidFill>
              </a:rPr>
              <a:t>, as a contractor.</a:t>
            </a:r>
          </a:p>
          <a:p>
            <a:endParaRPr lang="en-US" sz="1200" b="1" dirty="0">
              <a:solidFill>
                <a:schemeClr val="accent6"/>
              </a:solidFill>
            </a:endParaRPr>
          </a:p>
          <a:p>
            <a:r>
              <a:rPr lang="en-US" sz="1200" b="1" dirty="0">
                <a:solidFill>
                  <a:schemeClr val="accent6"/>
                </a:solidFill>
              </a:rPr>
              <a:t>So Oktave take the </a:t>
            </a:r>
            <a:r>
              <a:rPr lang="en-US" sz="1200" b="1" dirty="0" err="1">
                <a:solidFill>
                  <a:schemeClr val="accent6"/>
                </a:solidFill>
              </a:rPr>
              <a:t>responsability</a:t>
            </a:r>
            <a:r>
              <a:rPr lang="en-US" sz="1200" b="1" dirty="0">
                <a:solidFill>
                  <a:schemeClr val="accent6"/>
                </a:solidFill>
              </a:rPr>
              <a:t> for getting the most ambitious renovation and for checking the quality of the work.</a:t>
            </a:r>
          </a:p>
          <a:p>
            <a:endParaRPr lang="en-US" sz="1200" b="1" dirty="0">
              <a:solidFill>
                <a:schemeClr val="accent6"/>
              </a:solidFill>
            </a:endParaRPr>
          </a:p>
          <a:p>
            <a:r>
              <a:rPr lang="en-US" sz="1200" b="1" dirty="0">
                <a:solidFill>
                  <a:schemeClr val="accent6"/>
                </a:solidFill>
              </a:rPr>
              <a:t>With the owner, we define his project : what he wants to do in terms of energetical works but also in terms of home </a:t>
            </a:r>
            <a:r>
              <a:rPr lang="en-US" sz="1200" b="1" dirty="0" err="1">
                <a:solidFill>
                  <a:schemeClr val="accent6"/>
                </a:solidFill>
              </a:rPr>
              <a:t>improvment</a:t>
            </a:r>
            <a:r>
              <a:rPr lang="en-US" sz="1200" b="1" dirty="0">
                <a:solidFill>
                  <a:schemeClr val="accent6"/>
                </a:solidFill>
              </a:rPr>
              <a:t>. This is really important because if we don't consider the entire project of the owner, we are losing  him because we are not responding to his entire need. </a:t>
            </a:r>
          </a:p>
          <a:p>
            <a:endParaRPr lang="en-US" sz="1200" b="1" dirty="0">
              <a:solidFill>
                <a:schemeClr val="accent6"/>
              </a:solidFill>
            </a:endParaRPr>
          </a:p>
          <a:p>
            <a:r>
              <a:rPr lang="en-US" sz="1200" b="1" dirty="0">
                <a:solidFill>
                  <a:schemeClr val="accent6"/>
                </a:solidFill>
              </a:rPr>
              <a:t>As a specialist of energetic renovation, we of course give advice for the best works to do and try to convince the owner to do the most ambitious project as possible. But we have to consider his entire project because people generally don't call us only for thermal work.</a:t>
            </a:r>
          </a:p>
          <a:p>
            <a:endParaRPr lang="en-US" sz="1200" b="1" dirty="0">
              <a:solidFill>
                <a:schemeClr val="accent6"/>
              </a:solidFill>
            </a:endParaRPr>
          </a:p>
          <a:p>
            <a:r>
              <a:rPr lang="en-US" sz="1200" b="1" dirty="0">
                <a:solidFill>
                  <a:schemeClr val="accent6"/>
                </a:solidFill>
              </a:rPr>
              <a:t>Once the project well defined, we consult craftsmen to get quotes that the owner can chose and then we organize and manage the renovation works. </a:t>
            </a:r>
          </a:p>
          <a:p>
            <a:endParaRPr lang="en-US" sz="1200" b="1" dirty="0">
              <a:solidFill>
                <a:schemeClr val="accent6"/>
              </a:solidFill>
            </a:endParaRPr>
          </a:p>
          <a:p>
            <a:r>
              <a:rPr lang="en-US" sz="1200" b="1" dirty="0">
                <a:solidFill>
                  <a:schemeClr val="accent6"/>
                </a:solidFill>
              </a:rPr>
              <a:t>That is it for the technical part of our support. </a:t>
            </a:r>
            <a:r>
              <a:rPr lang="en-US" dirty="0"/>
              <a:t>At the same time, we provide administrative and financial support for the project so that the work can take place. </a:t>
            </a:r>
            <a:endParaRPr lang="en-US" sz="1200" b="1" dirty="0">
              <a:solidFill>
                <a:schemeClr val="accent6"/>
              </a:solidFill>
            </a:endParaRPr>
          </a:p>
          <a:p>
            <a:endParaRPr lang="en-US" sz="1200" b="1" dirty="0">
              <a:solidFill>
                <a:schemeClr val="accent6"/>
              </a:solidFill>
            </a:endParaRPr>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F424AD1D-117F-EA46-A84B-7C9490F63DA4}" type="slidenum">
              <a:rPr lang="fr-FR" smtClean="0"/>
              <a:pPr/>
              <a:t>8</a:t>
            </a:fld>
            <a:endParaRPr lang="fr-FR"/>
          </a:p>
        </p:txBody>
      </p:sp>
    </p:spTree>
    <p:extLst>
      <p:ext uri="{BB962C8B-B14F-4D97-AF65-F5344CB8AC3E}">
        <p14:creationId xmlns:p14="http://schemas.microsoft.com/office/powerpoint/2010/main" val="1641637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Our administrative and financial support starts very early in the process.</a:t>
            </a:r>
          </a:p>
          <a:p>
            <a:endParaRPr lang="en-US" dirty="0"/>
          </a:p>
          <a:p>
            <a:r>
              <a:rPr lang="en-US" dirty="0"/>
              <a:t>Once our support contract has been signed, our financing advisor contacts the owner to find out about his personal situation and determine the financing solutions that would suit him.</a:t>
            </a:r>
          </a:p>
          <a:p>
            <a:r>
              <a:rPr lang="en-US" dirty="0"/>
              <a:t>These financing solutions are the aid that he can obtain but also the type of loan from which he could benefit. To do this, we put them in touch with our financing partners (banks or broker, depending on his situation).</a:t>
            </a:r>
          </a:p>
          <a:p>
            <a:r>
              <a:rPr lang="en-US" dirty="0"/>
              <a:t>This funding optimization work is handled with our technical support in order to be continuously updated.</a:t>
            </a:r>
            <a:endParaRPr lang="fr-FR" dirty="0"/>
          </a:p>
          <a:p>
            <a:endParaRPr lang="fr-FR" dirty="0"/>
          </a:p>
          <a:p>
            <a:pPr marL="0" indent="0">
              <a:buNone/>
            </a:pPr>
            <a:r>
              <a:rPr lang="fr-FR" baseline="0" dirty="0"/>
              <a:t>On the one hand, the </a:t>
            </a:r>
            <a:r>
              <a:rPr lang="fr-FR" baseline="0" dirty="0" err="1"/>
              <a:t>owners</a:t>
            </a:r>
            <a:r>
              <a:rPr lang="fr-FR" baseline="0" dirty="0"/>
              <a:t> can </a:t>
            </a:r>
            <a:r>
              <a:rPr lang="fr-FR" baseline="0" dirty="0" err="1"/>
              <a:t>benefit</a:t>
            </a:r>
            <a:r>
              <a:rPr lang="fr-FR" baseline="0" dirty="0"/>
              <a:t> </a:t>
            </a:r>
            <a:r>
              <a:rPr lang="fr-FR" baseline="0" dirty="0" err="1"/>
              <a:t>from</a:t>
            </a:r>
            <a:r>
              <a:rPr lang="fr-FR" baseline="0" dirty="0"/>
              <a:t> /a</a:t>
            </a:r>
            <a:r>
              <a:rPr lang="fr-FR" dirty="0"/>
              <a:t>n administrative assistance /to </a:t>
            </a:r>
            <a:r>
              <a:rPr lang="fr-FR" dirty="0" err="1"/>
              <a:t>prepare</a:t>
            </a:r>
            <a:r>
              <a:rPr lang="fr-FR" dirty="0"/>
              <a:t> </a:t>
            </a:r>
            <a:r>
              <a:rPr lang="fr-FR" dirty="0" err="1"/>
              <a:t>both</a:t>
            </a:r>
            <a:r>
              <a:rPr lang="fr-FR" dirty="0"/>
              <a:t> </a:t>
            </a:r>
            <a:r>
              <a:rPr lang="fr-FR" dirty="0" err="1"/>
              <a:t>grant</a:t>
            </a:r>
            <a:r>
              <a:rPr lang="fr-FR" dirty="0"/>
              <a:t> </a:t>
            </a:r>
            <a:r>
              <a:rPr lang="fr-FR" dirty="0" err="1"/>
              <a:t>fileZ</a:t>
            </a:r>
            <a:r>
              <a:rPr lang="fr-FR" dirty="0"/>
              <a:t> and</a:t>
            </a:r>
            <a:r>
              <a:rPr lang="fr-FR" baseline="0" dirty="0"/>
              <a:t> a </a:t>
            </a:r>
            <a:r>
              <a:rPr lang="fr-FR" baseline="0" dirty="0" err="1"/>
              <a:t>financing</a:t>
            </a:r>
            <a:r>
              <a:rPr lang="fr-FR" baseline="0" dirty="0"/>
              <a:t> </a:t>
            </a:r>
            <a:r>
              <a:rPr lang="fr-FR" baseline="0" dirty="0" err="1"/>
              <a:t>plaaan</a:t>
            </a:r>
            <a:r>
              <a:rPr lang="fr-FR" baseline="0" dirty="0"/>
              <a:t>. </a:t>
            </a:r>
          </a:p>
          <a:p>
            <a:pPr marL="0" indent="0">
              <a:buNone/>
            </a:pPr>
            <a:r>
              <a:rPr lang="fr-FR" dirty="0"/>
              <a:t>On the </a:t>
            </a:r>
            <a:r>
              <a:rPr lang="fr-FR" dirty="0" err="1"/>
              <a:t>other</a:t>
            </a:r>
            <a:r>
              <a:rPr lang="fr-FR" dirty="0"/>
              <a:t> hand,</a:t>
            </a:r>
            <a:r>
              <a:rPr lang="fr-FR" baseline="0" dirty="0"/>
              <a:t> </a:t>
            </a:r>
            <a:r>
              <a:rPr lang="fr-FR" baseline="0" dirty="0" err="1"/>
              <a:t>they</a:t>
            </a:r>
            <a:r>
              <a:rPr lang="fr-FR" baseline="0" dirty="0"/>
              <a:t> </a:t>
            </a:r>
            <a:r>
              <a:rPr lang="fr-FR" baseline="0" dirty="0" err="1"/>
              <a:t>may</a:t>
            </a:r>
            <a:r>
              <a:rPr lang="fr-FR" baseline="0" dirty="0"/>
              <a:t> </a:t>
            </a:r>
            <a:r>
              <a:rPr lang="fr-FR" baseline="0" dirty="0" err="1"/>
              <a:t>receive</a:t>
            </a:r>
            <a:r>
              <a:rPr lang="fr-FR" dirty="0"/>
              <a:t> </a:t>
            </a:r>
            <a:r>
              <a:rPr lang="fr-FR" dirty="0" err="1"/>
              <a:t>grants</a:t>
            </a:r>
            <a:r>
              <a:rPr lang="fr-FR" dirty="0"/>
              <a:t>’ </a:t>
            </a:r>
            <a:r>
              <a:rPr lang="fr-FR" dirty="0" err="1"/>
              <a:t>advanceZ</a:t>
            </a:r>
            <a:r>
              <a:rPr lang="fr-FR" dirty="0"/>
              <a:t> </a:t>
            </a:r>
            <a:r>
              <a:rPr lang="fr-FR" dirty="0" err="1"/>
              <a:t>from</a:t>
            </a:r>
            <a:r>
              <a:rPr lang="fr-FR" dirty="0"/>
              <a:t> Oktave and </a:t>
            </a:r>
            <a:r>
              <a:rPr lang="fr-FR" dirty="0" err="1"/>
              <a:t>adap</a:t>
            </a:r>
            <a:r>
              <a:rPr lang="fr-FR" b="1" u="sng" dirty="0" err="1"/>
              <a:t>ted</a:t>
            </a:r>
            <a:r>
              <a:rPr lang="fr-FR" dirty="0"/>
              <a:t> </a:t>
            </a:r>
            <a:r>
              <a:rPr lang="fr-FR" dirty="0" err="1"/>
              <a:t>financing</a:t>
            </a:r>
            <a:r>
              <a:rPr lang="fr-FR" dirty="0"/>
              <a:t> </a:t>
            </a:r>
            <a:r>
              <a:rPr lang="fr-FR" dirty="0" err="1"/>
              <a:t>solutionZ</a:t>
            </a:r>
            <a:r>
              <a:rPr lang="fr-FR" dirty="0"/>
              <a:t> like</a:t>
            </a:r>
            <a:r>
              <a:rPr lang="fr-FR" baseline="0" dirty="0"/>
              <a:t> a </a:t>
            </a:r>
            <a:r>
              <a:rPr lang="fr-FR" dirty="0" err="1"/>
              <a:t>zero-interest</a:t>
            </a:r>
            <a:r>
              <a:rPr lang="fr-FR" dirty="0"/>
              <a:t> </a:t>
            </a:r>
            <a:r>
              <a:rPr lang="fr-FR" dirty="0" err="1"/>
              <a:t>eco-loan</a:t>
            </a:r>
            <a:r>
              <a:rPr lang="fr-FR" dirty="0"/>
              <a:t> or</a:t>
            </a:r>
            <a:r>
              <a:rPr lang="fr-FR" baseline="0" dirty="0"/>
              <a:t> a </a:t>
            </a:r>
            <a:r>
              <a:rPr lang="fr-FR" dirty="0" err="1"/>
              <a:t>renovation</a:t>
            </a:r>
            <a:r>
              <a:rPr lang="fr-FR" dirty="0"/>
              <a:t> </a:t>
            </a:r>
            <a:r>
              <a:rPr lang="fr-FR" dirty="0" err="1"/>
              <a:t>loan</a:t>
            </a:r>
            <a:r>
              <a:rPr lang="fr-FR" dirty="0"/>
              <a:t> </a:t>
            </a:r>
            <a:r>
              <a:rPr lang="fr-FR" dirty="0" err="1"/>
              <a:t>from</a:t>
            </a:r>
            <a:r>
              <a:rPr lang="fr-FR" dirty="0"/>
              <a:t> </a:t>
            </a:r>
            <a:r>
              <a:rPr lang="fr-FR" dirty="0" err="1"/>
              <a:t>our</a:t>
            </a:r>
            <a:r>
              <a:rPr lang="fr-FR" dirty="0"/>
              <a:t> </a:t>
            </a:r>
            <a:r>
              <a:rPr lang="fr-FR" dirty="0" err="1"/>
              <a:t>financing</a:t>
            </a:r>
            <a:r>
              <a:rPr lang="fr-FR" dirty="0"/>
              <a:t> </a:t>
            </a:r>
            <a:r>
              <a:rPr lang="fr-FR" dirty="0" err="1"/>
              <a:t>partners</a:t>
            </a:r>
            <a:r>
              <a:rPr lang="fr-FR" dirty="0"/>
              <a:t>.</a:t>
            </a:r>
          </a:p>
          <a:p>
            <a:pPr marL="0" indent="0">
              <a:buNone/>
            </a:pPr>
            <a:endParaRPr lang="fr-FR" dirty="0"/>
          </a:p>
          <a:p>
            <a:pPr marL="0" indent="0">
              <a:buNone/>
            </a:pPr>
            <a:r>
              <a:rPr lang="fr-FR" dirty="0"/>
              <a:t>So Oktave </a:t>
            </a:r>
            <a:r>
              <a:rPr lang="fr-FR" dirty="0" err="1"/>
              <a:t>is</a:t>
            </a:r>
            <a:r>
              <a:rPr lang="fr-FR" dirty="0"/>
              <a:t> </a:t>
            </a:r>
            <a:r>
              <a:rPr lang="fr-FR" dirty="0" err="1"/>
              <a:t>both</a:t>
            </a:r>
            <a:r>
              <a:rPr lang="fr-FR" dirty="0"/>
              <a:t> in contact </a:t>
            </a:r>
            <a:r>
              <a:rPr lang="fr-FR" dirty="0" err="1"/>
              <a:t>with</a:t>
            </a:r>
            <a:r>
              <a:rPr lang="fr-FR" dirty="0"/>
              <a:t> </a:t>
            </a:r>
            <a:r>
              <a:rPr lang="fr-FR" dirty="0" err="1"/>
              <a:t>technical</a:t>
            </a:r>
            <a:r>
              <a:rPr lang="fr-FR" dirty="0"/>
              <a:t> stakeholders and </a:t>
            </a:r>
            <a:r>
              <a:rPr lang="fr-FR" dirty="0" err="1"/>
              <a:t>financing</a:t>
            </a:r>
            <a:r>
              <a:rPr lang="fr-FR" dirty="0"/>
              <a:t> stakeholders of the </a:t>
            </a:r>
            <a:r>
              <a:rPr lang="fr-FR" dirty="0" err="1"/>
              <a:t>project</a:t>
            </a:r>
            <a:r>
              <a:rPr lang="fr-FR" dirty="0"/>
              <a:t>.</a:t>
            </a:r>
          </a:p>
        </p:txBody>
      </p:sp>
      <p:sp>
        <p:nvSpPr>
          <p:cNvPr id="4" name="Espace réservé du numéro de diapositive 3"/>
          <p:cNvSpPr>
            <a:spLocks noGrp="1"/>
          </p:cNvSpPr>
          <p:nvPr>
            <p:ph type="sldNum" sz="quarter" idx="5"/>
          </p:nvPr>
        </p:nvSpPr>
        <p:spPr/>
        <p:txBody>
          <a:bodyPr/>
          <a:lstStyle/>
          <a:p>
            <a:fld id="{F424AD1D-117F-EA46-A84B-7C9490F63DA4}" type="slidenum">
              <a:rPr lang="fr-FR" smtClean="0"/>
              <a:pPr/>
              <a:t>9</a:t>
            </a:fld>
            <a:endParaRPr lang="fr-FR"/>
          </a:p>
        </p:txBody>
      </p:sp>
    </p:spTree>
    <p:extLst>
      <p:ext uri="{BB962C8B-B14F-4D97-AF65-F5344CB8AC3E}">
        <p14:creationId xmlns:p14="http://schemas.microsoft.com/office/powerpoint/2010/main" val="224678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008391" y="2349500"/>
            <a:ext cx="11427756" cy="1620838"/>
          </a:xfrm>
        </p:spPr>
        <p:txBody>
          <a:bodyPr/>
          <a:lstStyle/>
          <a:p>
            <a:r>
              <a:rPr lang="fr-FR"/>
              <a:t>Cliquez et modifiez le titre</a:t>
            </a:r>
          </a:p>
        </p:txBody>
      </p:sp>
      <p:sp>
        <p:nvSpPr>
          <p:cNvPr id="3" name="Sous-titre 2"/>
          <p:cNvSpPr>
            <a:spLocks noGrp="1"/>
          </p:cNvSpPr>
          <p:nvPr>
            <p:ph type="subTitle" idx="1"/>
          </p:nvPr>
        </p:nvSpPr>
        <p:spPr>
          <a:xfrm>
            <a:off x="2016781" y="4286250"/>
            <a:ext cx="9410977" cy="1931988"/>
          </a:xfrm>
        </p:spPr>
        <p:txBody>
          <a:bodyPr/>
          <a:lstStyle>
            <a:lvl1pPr marL="0" indent="0" algn="ctr">
              <a:buNone/>
              <a:defRPr>
                <a:solidFill>
                  <a:schemeClr val="tx1">
                    <a:tint val="75000"/>
                  </a:schemeClr>
                </a:solidFill>
              </a:defRPr>
            </a:lvl1pPr>
            <a:lvl2pPr marL="575066" indent="0" algn="ctr">
              <a:buNone/>
              <a:defRPr>
                <a:solidFill>
                  <a:schemeClr val="tx1">
                    <a:tint val="75000"/>
                  </a:schemeClr>
                </a:solidFill>
              </a:defRPr>
            </a:lvl2pPr>
            <a:lvl3pPr marL="1150132" indent="0" algn="ctr">
              <a:buNone/>
              <a:defRPr>
                <a:solidFill>
                  <a:schemeClr val="tx1">
                    <a:tint val="75000"/>
                  </a:schemeClr>
                </a:solidFill>
              </a:defRPr>
            </a:lvl3pPr>
            <a:lvl4pPr marL="1725198" indent="0" algn="ctr">
              <a:buNone/>
              <a:defRPr>
                <a:solidFill>
                  <a:schemeClr val="tx1">
                    <a:tint val="75000"/>
                  </a:schemeClr>
                </a:solidFill>
              </a:defRPr>
            </a:lvl4pPr>
            <a:lvl5pPr marL="2300265" indent="0" algn="ctr">
              <a:buNone/>
              <a:defRPr>
                <a:solidFill>
                  <a:schemeClr val="tx1">
                    <a:tint val="75000"/>
                  </a:schemeClr>
                </a:solidFill>
              </a:defRPr>
            </a:lvl5pPr>
            <a:lvl6pPr marL="2875331" indent="0" algn="ctr">
              <a:buNone/>
              <a:defRPr>
                <a:solidFill>
                  <a:schemeClr val="tx1">
                    <a:tint val="75000"/>
                  </a:schemeClr>
                </a:solidFill>
              </a:defRPr>
            </a:lvl6pPr>
            <a:lvl7pPr marL="3450397" indent="0" algn="ctr">
              <a:buNone/>
              <a:defRPr>
                <a:solidFill>
                  <a:schemeClr val="tx1">
                    <a:tint val="75000"/>
                  </a:schemeClr>
                </a:solidFill>
              </a:defRPr>
            </a:lvl7pPr>
            <a:lvl8pPr marL="4025463" indent="0" algn="ctr">
              <a:buNone/>
              <a:defRPr>
                <a:solidFill>
                  <a:schemeClr val="tx1">
                    <a:tint val="75000"/>
                  </a:schemeClr>
                </a:solidFill>
              </a:defRPr>
            </a:lvl8pPr>
            <a:lvl9pPr marL="4600529"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18444411-699C-5A45-AD78-AE450A3B5E0A}" type="datetimeFigureOut">
              <a:rPr lang="fr-FR" smtClean="0"/>
              <a:pPr/>
              <a:t>14/06/2021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105462-E4B9-F141-B53A-A2D556013AC9}"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8444411-699C-5A45-AD78-AE450A3B5E0A}" type="datetimeFigureOut">
              <a:rPr lang="fr-FR" smtClean="0"/>
              <a:pPr/>
              <a:t>14/06/2021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105462-E4B9-F141-B53A-A2D556013AC9}"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748438" y="303214"/>
            <a:ext cx="3023174" cy="6453187"/>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672927" y="303214"/>
            <a:ext cx="8883817" cy="645318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8444411-699C-5A45-AD78-AE450A3B5E0A}" type="datetimeFigureOut">
              <a:rPr lang="fr-FR" smtClean="0"/>
              <a:pPr/>
              <a:t>14/06/2021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105462-E4B9-F141-B53A-A2D556013AC9}"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680567" y="1237717"/>
            <a:ext cx="10083404" cy="2632992"/>
          </a:xfrm>
        </p:spPr>
        <p:txBody>
          <a:bodyPr anchor="b"/>
          <a:lstStyle>
            <a:lvl1pPr algn="ctr">
              <a:defRPr sz="6616"/>
            </a:lvl1pPr>
          </a:lstStyle>
          <a:p>
            <a:r>
              <a:rPr lang="fr-FR"/>
              <a:t>Modifiez le style du titre</a:t>
            </a:r>
            <a:endParaRPr lang="en-US" dirty="0"/>
          </a:p>
        </p:txBody>
      </p:sp>
      <p:sp>
        <p:nvSpPr>
          <p:cNvPr id="3" name="Subtitle 2"/>
          <p:cNvSpPr>
            <a:spLocks noGrp="1"/>
          </p:cNvSpPr>
          <p:nvPr>
            <p:ph type="subTitle" idx="1"/>
          </p:nvPr>
        </p:nvSpPr>
        <p:spPr>
          <a:xfrm>
            <a:off x="1680567" y="3972247"/>
            <a:ext cx="10083404" cy="1825938"/>
          </a:xfrm>
        </p:spPr>
        <p:txBody>
          <a:bodyPr/>
          <a:lstStyle>
            <a:lvl1pPr marL="0" indent="0" algn="ctr">
              <a:buNone/>
              <a:defRPr sz="2646"/>
            </a:lvl1pPr>
            <a:lvl2pPr marL="504154" indent="0" algn="ctr">
              <a:buNone/>
              <a:defRPr sz="2205"/>
            </a:lvl2pPr>
            <a:lvl3pPr marL="1008309" indent="0" algn="ctr">
              <a:buNone/>
              <a:defRPr sz="1985"/>
            </a:lvl3pPr>
            <a:lvl4pPr marL="1512463" indent="0" algn="ctr">
              <a:buNone/>
              <a:defRPr sz="1764"/>
            </a:lvl4pPr>
            <a:lvl5pPr marL="2016618" indent="0" algn="ctr">
              <a:buNone/>
              <a:defRPr sz="1764"/>
            </a:lvl5pPr>
            <a:lvl6pPr marL="2520772" indent="0" algn="ctr">
              <a:buNone/>
              <a:defRPr sz="1764"/>
            </a:lvl6pPr>
            <a:lvl7pPr marL="3024927" indent="0" algn="ctr">
              <a:buNone/>
              <a:defRPr sz="1764"/>
            </a:lvl7pPr>
            <a:lvl8pPr marL="3529081" indent="0" algn="ctr">
              <a:buNone/>
              <a:defRPr sz="1764"/>
            </a:lvl8pPr>
            <a:lvl9pPr marL="4033236" indent="0" algn="ctr">
              <a:buNone/>
              <a:defRPr sz="1764"/>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3DCE070-64D6-40C6-B405-367BAA36D367}" type="datetimeFigureOut">
              <a:rPr lang="fr-FR" smtClean="0"/>
              <a:t>14/06/2021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35ACA60-AED9-4D73-9CA0-EC29A193E61C}" type="slidenum">
              <a:rPr lang="fr-FR" smtClean="0"/>
              <a:t>‹#›</a:t>
            </a:fld>
            <a:endParaRPr lang="fr-FR"/>
          </a:p>
        </p:txBody>
      </p:sp>
    </p:spTree>
    <p:extLst>
      <p:ext uri="{BB962C8B-B14F-4D97-AF65-F5344CB8AC3E}">
        <p14:creationId xmlns:p14="http://schemas.microsoft.com/office/powerpoint/2010/main" val="707942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3DCE070-64D6-40C6-B405-367BAA36D367}" type="datetimeFigureOut">
              <a:rPr lang="fr-FR" smtClean="0"/>
              <a:t>14/06/2021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35ACA60-AED9-4D73-9CA0-EC29A193E61C}" type="slidenum">
              <a:rPr lang="fr-FR" smtClean="0"/>
              <a:t>‹#›</a:t>
            </a:fld>
            <a:endParaRPr lang="fr-FR"/>
          </a:p>
        </p:txBody>
      </p:sp>
    </p:spTree>
    <p:extLst>
      <p:ext uri="{BB962C8B-B14F-4D97-AF65-F5344CB8AC3E}">
        <p14:creationId xmlns:p14="http://schemas.microsoft.com/office/powerpoint/2010/main" val="270731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917310" y="1885462"/>
            <a:ext cx="11595914" cy="3145935"/>
          </a:xfrm>
        </p:spPr>
        <p:txBody>
          <a:bodyPr anchor="b"/>
          <a:lstStyle>
            <a:lvl1pPr>
              <a:defRPr sz="6616"/>
            </a:lvl1pPr>
          </a:lstStyle>
          <a:p>
            <a:r>
              <a:rPr lang="fr-FR"/>
              <a:t>Modifiez le style du titre</a:t>
            </a:r>
            <a:endParaRPr lang="en-US" dirty="0"/>
          </a:p>
        </p:txBody>
      </p:sp>
      <p:sp>
        <p:nvSpPr>
          <p:cNvPr id="3" name="Text Placeholder 2"/>
          <p:cNvSpPr>
            <a:spLocks noGrp="1"/>
          </p:cNvSpPr>
          <p:nvPr>
            <p:ph type="body" idx="1"/>
          </p:nvPr>
        </p:nvSpPr>
        <p:spPr>
          <a:xfrm>
            <a:off x="917310" y="5061158"/>
            <a:ext cx="11595914" cy="1654373"/>
          </a:xfrm>
        </p:spPr>
        <p:txBody>
          <a:bodyPr/>
          <a:lstStyle>
            <a:lvl1pPr marL="0" indent="0">
              <a:buNone/>
              <a:defRPr sz="2646">
                <a:solidFill>
                  <a:schemeClr val="tx1">
                    <a:tint val="75000"/>
                  </a:schemeClr>
                </a:solidFill>
              </a:defRPr>
            </a:lvl1pPr>
            <a:lvl2pPr marL="504154" indent="0">
              <a:buNone/>
              <a:defRPr sz="2205">
                <a:solidFill>
                  <a:schemeClr val="tx1">
                    <a:tint val="75000"/>
                  </a:schemeClr>
                </a:solidFill>
              </a:defRPr>
            </a:lvl2pPr>
            <a:lvl3pPr marL="1008309" indent="0">
              <a:buNone/>
              <a:defRPr sz="1985">
                <a:solidFill>
                  <a:schemeClr val="tx1">
                    <a:tint val="75000"/>
                  </a:schemeClr>
                </a:solidFill>
              </a:defRPr>
            </a:lvl3pPr>
            <a:lvl4pPr marL="1512463" indent="0">
              <a:buNone/>
              <a:defRPr sz="1764">
                <a:solidFill>
                  <a:schemeClr val="tx1">
                    <a:tint val="75000"/>
                  </a:schemeClr>
                </a:solidFill>
              </a:defRPr>
            </a:lvl4pPr>
            <a:lvl5pPr marL="2016618" indent="0">
              <a:buNone/>
              <a:defRPr sz="1764">
                <a:solidFill>
                  <a:schemeClr val="tx1">
                    <a:tint val="75000"/>
                  </a:schemeClr>
                </a:solidFill>
              </a:defRPr>
            </a:lvl5pPr>
            <a:lvl6pPr marL="2520772" indent="0">
              <a:buNone/>
              <a:defRPr sz="1764">
                <a:solidFill>
                  <a:schemeClr val="tx1">
                    <a:tint val="75000"/>
                  </a:schemeClr>
                </a:solidFill>
              </a:defRPr>
            </a:lvl6pPr>
            <a:lvl7pPr marL="3024927" indent="0">
              <a:buNone/>
              <a:defRPr sz="1764">
                <a:solidFill>
                  <a:schemeClr val="tx1">
                    <a:tint val="75000"/>
                  </a:schemeClr>
                </a:solidFill>
              </a:defRPr>
            </a:lvl7pPr>
            <a:lvl8pPr marL="3529081" indent="0">
              <a:buNone/>
              <a:defRPr sz="1764">
                <a:solidFill>
                  <a:schemeClr val="tx1">
                    <a:tint val="75000"/>
                  </a:schemeClr>
                </a:solidFill>
              </a:defRPr>
            </a:lvl8pPr>
            <a:lvl9pPr marL="4033236" indent="0">
              <a:buNone/>
              <a:defRPr sz="1764">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3DCE070-64D6-40C6-B405-367BAA36D367}" type="datetimeFigureOut">
              <a:rPr lang="fr-FR" smtClean="0"/>
              <a:t>14/06/2021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35ACA60-AED9-4D73-9CA0-EC29A193E61C}" type="slidenum">
              <a:rPr lang="fr-FR" smtClean="0"/>
              <a:t>‹#›</a:t>
            </a:fld>
            <a:endParaRPr lang="fr-FR"/>
          </a:p>
        </p:txBody>
      </p:sp>
    </p:spTree>
    <p:extLst>
      <p:ext uri="{BB962C8B-B14F-4D97-AF65-F5344CB8AC3E}">
        <p14:creationId xmlns:p14="http://schemas.microsoft.com/office/powerpoint/2010/main" val="4127779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924312" y="2013259"/>
            <a:ext cx="5713929" cy="479855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806297" y="2013259"/>
            <a:ext cx="5713929" cy="479855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3DCE070-64D6-40C6-B405-367BAA36D367}" type="datetimeFigureOut">
              <a:rPr lang="fr-FR" smtClean="0"/>
              <a:t>14/06/2021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35ACA60-AED9-4D73-9CA0-EC29A193E61C}" type="slidenum">
              <a:rPr lang="fr-FR" smtClean="0"/>
              <a:t>‹#›</a:t>
            </a:fld>
            <a:endParaRPr lang="fr-FR"/>
          </a:p>
        </p:txBody>
      </p:sp>
    </p:spTree>
    <p:extLst>
      <p:ext uri="{BB962C8B-B14F-4D97-AF65-F5344CB8AC3E}">
        <p14:creationId xmlns:p14="http://schemas.microsoft.com/office/powerpoint/2010/main" val="2561077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926063" y="402652"/>
            <a:ext cx="11595914" cy="1461801"/>
          </a:xfrm>
        </p:spPr>
        <p:txBody>
          <a:bodyPr/>
          <a:lstStyle/>
          <a:p>
            <a:r>
              <a:rPr lang="fr-FR"/>
              <a:t>Modifiez le style du titre</a:t>
            </a:r>
            <a:endParaRPr lang="en-US" dirty="0"/>
          </a:p>
        </p:txBody>
      </p:sp>
      <p:sp>
        <p:nvSpPr>
          <p:cNvPr id="3" name="Text Placeholder 2"/>
          <p:cNvSpPr>
            <a:spLocks noGrp="1"/>
          </p:cNvSpPr>
          <p:nvPr>
            <p:ph type="body" idx="1"/>
          </p:nvPr>
        </p:nvSpPr>
        <p:spPr>
          <a:xfrm>
            <a:off x="926064" y="1853949"/>
            <a:ext cx="5687669" cy="908592"/>
          </a:xfrm>
        </p:spPr>
        <p:txBody>
          <a:bodyPr anchor="b"/>
          <a:lstStyle>
            <a:lvl1pPr marL="0" indent="0">
              <a:buNone/>
              <a:defRPr sz="2646" b="1"/>
            </a:lvl1pPr>
            <a:lvl2pPr marL="504154" indent="0">
              <a:buNone/>
              <a:defRPr sz="2205" b="1"/>
            </a:lvl2pPr>
            <a:lvl3pPr marL="1008309" indent="0">
              <a:buNone/>
              <a:defRPr sz="1985" b="1"/>
            </a:lvl3pPr>
            <a:lvl4pPr marL="1512463" indent="0">
              <a:buNone/>
              <a:defRPr sz="1764" b="1"/>
            </a:lvl4pPr>
            <a:lvl5pPr marL="2016618" indent="0">
              <a:buNone/>
              <a:defRPr sz="1764" b="1"/>
            </a:lvl5pPr>
            <a:lvl6pPr marL="2520772" indent="0">
              <a:buNone/>
              <a:defRPr sz="1764" b="1"/>
            </a:lvl6pPr>
            <a:lvl7pPr marL="3024927" indent="0">
              <a:buNone/>
              <a:defRPr sz="1764" b="1"/>
            </a:lvl7pPr>
            <a:lvl8pPr marL="3529081" indent="0">
              <a:buNone/>
              <a:defRPr sz="1764" b="1"/>
            </a:lvl8pPr>
            <a:lvl9pPr marL="4033236" indent="0">
              <a:buNone/>
              <a:defRPr sz="1764" b="1"/>
            </a:lvl9pPr>
          </a:lstStyle>
          <a:p>
            <a:pPr lvl="0"/>
            <a:r>
              <a:rPr lang="fr-FR"/>
              <a:t>Cliquez pour modifier les styles du texte du masque</a:t>
            </a:r>
          </a:p>
        </p:txBody>
      </p:sp>
      <p:sp>
        <p:nvSpPr>
          <p:cNvPr id="4" name="Content Placeholder 3"/>
          <p:cNvSpPr>
            <a:spLocks noGrp="1"/>
          </p:cNvSpPr>
          <p:nvPr>
            <p:ph sz="half" idx="2"/>
          </p:nvPr>
        </p:nvSpPr>
        <p:spPr>
          <a:xfrm>
            <a:off x="926064" y="2762541"/>
            <a:ext cx="5687669" cy="40632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806297" y="1853949"/>
            <a:ext cx="5715680" cy="908592"/>
          </a:xfrm>
        </p:spPr>
        <p:txBody>
          <a:bodyPr anchor="b"/>
          <a:lstStyle>
            <a:lvl1pPr marL="0" indent="0">
              <a:buNone/>
              <a:defRPr sz="2646" b="1"/>
            </a:lvl1pPr>
            <a:lvl2pPr marL="504154" indent="0">
              <a:buNone/>
              <a:defRPr sz="2205" b="1"/>
            </a:lvl2pPr>
            <a:lvl3pPr marL="1008309" indent="0">
              <a:buNone/>
              <a:defRPr sz="1985" b="1"/>
            </a:lvl3pPr>
            <a:lvl4pPr marL="1512463" indent="0">
              <a:buNone/>
              <a:defRPr sz="1764" b="1"/>
            </a:lvl4pPr>
            <a:lvl5pPr marL="2016618" indent="0">
              <a:buNone/>
              <a:defRPr sz="1764" b="1"/>
            </a:lvl5pPr>
            <a:lvl6pPr marL="2520772" indent="0">
              <a:buNone/>
              <a:defRPr sz="1764" b="1"/>
            </a:lvl6pPr>
            <a:lvl7pPr marL="3024927" indent="0">
              <a:buNone/>
              <a:defRPr sz="1764" b="1"/>
            </a:lvl7pPr>
            <a:lvl8pPr marL="3529081" indent="0">
              <a:buNone/>
              <a:defRPr sz="1764" b="1"/>
            </a:lvl8pPr>
            <a:lvl9pPr marL="4033236" indent="0">
              <a:buNone/>
              <a:defRPr sz="1764" b="1"/>
            </a:lvl9pPr>
          </a:lstStyle>
          <a:p>
            <a:pPr lvl="0"/>
            <a:r>
              <a:rPr lang="fr-FR"/>
              <a:t>Cliquez pour modifier les styles du texte du masque</a:t>
            </a:r>
          </a:p>
        </p:txBody>
      </p:sp>
      <p:sp>
        <p:nvSpPr>
          <p:cNvPr id="6" name="Content Placeholder 5"/>
          <p:cNvSpPr>
            <a:spLocks noGrp="1"/>
          </p:cNvSpPr>
          <p:nvPr>
            <p:ph sz="quarter" idx="4"/>
          </p:nvPr>
        </p:nvSpPr>
        <p:spPr>
          <a:xfrm>
            <a:off x="6806297" y="2762541"/>
            <a:ext cx="5715680" cy="40632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3DCE070-64D6-40C6-B405-367BAA36D367}" type="datetimeFigureOut">
              <a:rPr lang="fr-FR" smtClean="0"/>
              <a:t>14/06/2021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35ACA60-AED9-4D73-9CA0-EC29A193E61C}" type="slidenum">
              <a:rPr lang="fr-FR" smtClean="0"/>
              <a:t>‹#›</a:t>
            </a:fld>
            <a:endParaRPr lang="fr-FR"/>
          </a:p>
        </p:txBody>
      </p:sp>
    </p:spTree>
    <p:extLst>
      <p:ext uri="{BB962C8B-B14F-4D97-AF65-F5344CB8AC3E}">
        <p14:creationId xmlns:p14="http://schemas.microsoft.com/office/powerpoint/2010/main" val="2369212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3DCE070-64D6-40C6-B405-367BAA36D367}" type="datetimeFigureOut">
              <a:rPr lang="fr-FR" smtClean="0"/>
              <a:t>14/06/2021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35ACA60-AED9-4D73-9CA0-EC29A193E61C}" type="slidenum">
              <a:rPr lang="fr-FR" smtClean="0"/>
              <a:t>‹#›</a:t>
            </a:fld>
            <a:endParaRPr lang="fr-FR"/>
          </a:p>
        </p:txBody>
      </p:sp>
    </p:spTree>
    <p:extLst>
      <p:ext uri="{BB962C8B-B14F-4D97-AF65-F5344CB8AC3E}">
        <p14:creationId xmlns:p14="http://schemas.microsoft.com/office/powerpoint/2010/main" val="3425421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DCE070-64D6-40C6-B405-367BAA36D367}" type="datetimeFigureOut">
              <a:rPr lang="fr-FR" smtClean="0"/>
              <a:t>14/06/2021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35ACA60-AED9-4D73-9CA0-EC29A193E61C}" type="slidenum">
              <a:rPr lang="fr-FR" smtClean="0"/>
              <a:t>‹#›</a:t>
            </a:fld>
            <a:endParaRPr lang="fr-FR"/>
          </a:p>
        </p:txBody>
      </p:sp>
    </p:spTree>
    <p:extLst>
      <p:ext uri="{BB962C8B-B14F-4D97-AF65-F5344CB8AC3E}">
        <p14:creationId xmlns:p14="http://schemas.microsoft.com/office/powerpoint/2010/main" val="4229924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26064" y="504190"/>
            <a:ext cx="4336213" cy="1764665"/>
          </a:xfrm>
        </p:spPr>
        <p:txBody>
          <a:bodyPr anchor="b"/>
          <a:lstStyle>
            <a:lvl1pPr>
              <a:defRPr sz="3529"/>
            </a:lvl1pPr>
          </a:lstStyle>
          <a:p>
            <a:r>
              <a:rPr lang="fr-FR"/>
              <a:t>Modifiez le style du titre</a:t>
            </a:r>
            <a:endParaRPr lang="en-US" dirty="0"/>
          </a:p>
        </p:txBody>
      </p:sp>
      <p:sp>
        <p:nvSpPr>
          <p:cNvPr id="3" name="Content Placeholder 2"/>
          <p:cNvSpPr>
            <a:spLocks noGrp="1"/>
          </p:cNvSpPr>
          <p:nvPr>
            <p:ph idx="1"/>
          </p:nvPr>
        </p:nvSpPr>
        <p:spPr>
          <a:xfrm>
            <a:off x="5715680" y="1088911"/>
            <a:ext cx="6806297" cy="5374525"/>
          </a:xfrm>
        </p:spPr>
        <p:txBody>
          <a:bodyPr/>
          <a:lstStyle>
            <a:lvl1pPr>
              <a:defRPr sz="3529"/>
            </a:lvl1pPr>
            <a:lvl2pPr>
              <a:defRPr sz="3088"/>
            </a:lvl2pPr>
            <a:lvl3pPr>
              <a:defRPr sz="2646"/>
            </a:lvl3pPr>
            <a:lvl4pPr>
              <a:defRPr sz="2205"/>
            </a:lvl4pPr>
            <a:lvl5pPr>
              <a:defRPr sz="2205"/>
            </a:lvl5pPr>
            <a:lvl6pPr>
              <a:defRPr sz="2205"/>
            </a:lvl6pPr>
            <a:lvl7pPr>
              <a:defRPr sz="2205"/>
            </a:lvl7pPr>
            <a:lvl8pPr>
              <a:defRPr sz="2205"/>
            </a:lvl8pPr>
            <a:lvl9pPr>
              <a:defRPr sz="2205"/>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26064" y="2268855"/>
            <a:ext cx="4336213" cy="4203335"/>
          </a:xfrm>
        </p:spPr>
        <p:txBody>
          <a:bodyPr/>
          <a:lstStyle>
            <a:lvl1pPr marL="0" indent="0">
              <a:buNone/>
              <a:defRPr sz="1764"/>
            </a:lvl1pPr>
            <a:lvl2pPr marL="504154" indent="0">
              <a:buNone/>
              <a:defRPr sz="1544"/>
            </a:lvl2pPr>
            <a:lvl3pPr marL="1008309" indent="0">
              <a:buNone/>
              <a:defRPr sz="1323"/>
            </a:lvl3pPr>
            <a:lvl4pPr marL="1512463" indent="0">
              <a:buNone/>
              <a:defRPr sz="1103"/>
            </a:lvl4pPr>
            <a:lvl5pPr marL="2016618" indent="0">
              <a:buNone/>
              <a:defRPr sz="1103"/>
            </a:lvl5pPr>
            <a:lvl6pPr marL="2520772" indent="0">
              <a:buNone/>
              <a:defRPr sz="1103"/>
            </a:lvl6pPr>
            <a:lvl7pPr marL="3024927" indent="0">
              <a:buNone/>
              <a:defRPr sz="1103"/>
            </a:lvl7pPr>
            <a:lvl8pPr marL="3529081" indent="0">
              <a:buNone/>
              <a:defRPr sz="1103"/>
            </a:lvl8pPr>
            <a:lvl9pPr marL="4033236" indent="0">
              <a:buNone/>
              <a:defRPr sz="110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3DCE070-64D6-40C6-B405-367BAA36D367}" type="datetimeFigureOut">
              <a:rPr lang="fr-FR" smtClean="0"/>
              <a:t>14/06/2021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35ACA60-AED9-4D73-9CA0-EC29A193E61C}" type="slidenum">
              <a:rPr lang="fr-FR" smtClean="0"/>
              <a:t>‹#›</a:t>
            </a:fld>
            <a:endParaRPr lang="fr-FR"/>
          </a:p>
        </p:txBody>
      </p:sp>
    </p:spTree>
    <p:extLst>
      <p:ext uri="{BB962C8B-B14F-4D97-AF65-F5344CB8AC3E}">
        <p14:creationId xmlns:p14="http://schemas.microsoft.com/office/powerpoint/2010/main" val="2432765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8444411-699C-5A45-AD78-AE450A3B5E0A}" type="datetimeFigureOut">
              <a:rPr lang="fr-FR" smtClean="0"/>
              <a:pPr/>
              <a:t>14/06/2021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105462-E4B9-F141-B53A-A2D556013AC9}"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26064" y="504190"/>
            <a:ext cx="4336213" cy="1764665"/>
          </a:xfrm>
        </p:spPr>
        <p:txBody>
          <a:bodyPr anchor="b"/>
          <a:lstStyle>
            <a:lvl1pPr>
              <a:defRPr sz="3529"/>
            </a:lvl1pPr>
          </a:lstStyle>
          <a:p>
            <a:r>
              <a:rPr lang="fr-FR"/>
              <a:t>Modifiez le style du titre</a:t>
            </a:r>
            <a:endParaRPr lang="en-US" dirty="0"/>
          </a:p>
        </p:txBody>
      </p:sp>
      <p:sp>
        <p:nvSpPr>
          <p:cNvPr id="3" name="Picture Placeholder 2"/>
          <p:cNvSpPr>
            <a:spLocks noGrp="1" noChangeAspect="1"/>
          </p:cNvSpPr>
          <p:nvPr>
            <p:ph type="pic" idx="1"/>
          </p:nvPr>
        </p:nvSpPr>
        <p:spPr>
          <a:xfrm>
            <a:off x="5715680" y="1088911"/>
            <a:ext cx="6806297" cy="5374525"/>
          </a:xfrm>
        </p:spPr>
        <p:txBody>
          <a:bodyPr anchor="t"/>
          <a:lstStyle>
            <a:lvl1pPr marL="0" indent="0">
              <a:buNone/>
              <a:defRPr sz="3529"/>
            </a:lvl1pPr>
            <a:lvl2pPr marL="504154" indent="0">
              <a:buNone/>
              <a:defRPr sz="3088"/>
            </a:lvl2pPr>
            <a:lvl3pPr marL="1008309" indent="0">
              <a:buNone/>
              <a:defRPr sz="2646"/>
            </a:lvl3pPr>
            <a:lvl4pPr marL="1512463" indent="0">
              <a:buNone/>
              <a:defRPr sz="2205"/>
            </a:lvl4pPr>
            <a:lvl5pPr marL="2016618" indent="0">
              <a:buNone/>
              <a:defRPr sz="2205"/>
            </a:lvl5pPr>
            <a:lvl6pPr marL="2520772" indent="0">
              <a:buNone/>
              <a:defRPr sz="2205"/>
            </a:lvl6pPr>
            <a:lvl7pPr marL="3024927" indent="0">
              <a:buNone/>
              <a:defRPr sz="2205"/>
            </a:lvl7pPr>
            <a:lvl8pPr marL="3529081" indent="0">
              <a:buNone/>
              <a:defRPr sz="2205"/>
            </a:lvl8pPr>
            <a:lvl9pPr marL="4033236" indent="0">
              <a:buNone/>
              <a:defRPr sz="2205"/>
            </a:lvl9pPr>
          </a:lstStyle>
          <a:p>
            <a:r>
              <a:rPr lang="fr-FR"/>
              <a:t>Cliquez sur l'icône pour ajouter une image</a:t>
            </a:r>
            <a:endParaRPr lang="en-US" dirty="0"/>
          </a:p>
        </p:txBody>
      </p:sp>
      <p:sp>
        <p:nvSpPr>
          <p:cNvPr id="4" name="Text Placeholder 3"/>
          <p:cNvSpPr>
            <a:spLocks noGrp="1"/>
          </p:cNvSpPr>
          <p:nvPr>
            <p:ph type="body" sz="half" idx="2"/>
          </p:nvPr>
        </p:nvSpPr>
        <p:spPr>
          <a:xfrm>
            <a:off x="926064" y="2268855"/>
            <a:ext cx="4336213" cy="4203335"/>
          </a:xfrm>
        </p:spPr>
        <p:txBody>
          <a:bodyPr/>
          <a:lstStyle>
            <a:lvl1pPr marL="0" indent="0">
              <a:buNone/>
              <a:defRPr sz="1764"/>
            </a:lvl1pPr>
            <a:lvl2pPr marL="504154" indent="0">
              <a:buNone/>
              <a:defRPr sz="1544"/>
            </a:lvl2pPr>
            <a:lvl3pPr marL="1008309" indent="0">
              <a:buNone/>
              <a:defRPr sz="1323"/>
            </a:lvl3pPr>
            <a:lvl4pPr marL="1512463" indent="0">
              <a:buNone/>
              <a:defRPr sz="1103"/>
            </a:lvl4pPr>
            <a:lvl5pPr marL="2016618" indent="0">
              <a:buNone/>
              <a:defRPr sz="1103"/>
            </a:lvl5pPr>
            <a:lvl6pPr marL="2520772" indent="0">
              <a:buNone/>
              <a:defRPr sz="1103"/>
            </a:lvl6pPr>
            <a:lvl7pPr marL="3024927" indent="0">
              <a:buNone/>
              <a:defRPr sz="1103"/>
            </a:lvl7pPr>
            <a:lvl8pPr marL="3529081" indent="0">
              <a:buNone/>
              <a:defRPr sz="1103"/>
            </a:lvl8pPr>
            <a:lvl9pPr marL="4033236" indent="0">
              <a:buNone/>
              <a:defRPr sz="110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3DCE070-64D6-40C6-B405-367BAA36D367}" type="datetimeFigureOut">
              <a:rPr lang="fr-FR" smtClean="0"/>
              <a:t>14/06/2021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35ACA60-AED9-4D73-9CA0-EC29A193E61C}" type="slidenum">
              <a:rPr lang="fr-FR" smtClean="0"/>
              <a:t>‹#›</a:t>
            </a:fld>
            <a:endParaRPr lang="fr-FR"/>
          </a:p>
        </p:txBody>
      </p:sp>
    </p:spTree>
    <p:extLst>
      <p:ext uri="{BB962C8B-B14F-4D97-AF65-F5344CB8AC3E}">
        <p14:creationId xmlns:p14="http://schemas.microsoft.com/office/powerpoint/2010/main" val="1366396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3DCE070-64D6-40C6-B405-367BAA36D367}" type="datetimeFigureOut">
              <a:rPr lang="fr-FR" smtClean="0"/>
              <a:t>14/06/2021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35ACA60-AED9-4D73-9CA0-EC29A193E61C}" type="slidenum">
              <a:rPr lang="fr-FR" smtClean="0"/>
              <a:t>‹#›</a:t>
            </a:fld>
            <a:endParaRPr lang="fr-FR"/>
          </a:p>
        </p:txBody>
      </p:sp>
    </p:spTree>
    <p:extLst>
      <p:ext uri="{BB962C8B-B14F-4D97-AF65-F5344CB8AC3E}">
        <p14:creationId xmlns:p14="http://schemas.microsoft.com/office/powerpoint/2010/main" val="2909169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1247" y="402652"/>
            <a:ext cx="2898979" cy="6409166"/>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924312" y="402652"/>
            <a:ext cx="8528879" cy="6409166"/>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3DCE070-64D6-40C6-B405-367BAA36D367}" type="datetimeFigureOut">
              <a:rPr lang="fr-FR" smtClean="0"/>
              <a:t>14/06/2021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35ACA60-AED9-4D73-9CA0-EC29A193E61C}" type="slidenum">
              <a:rPr lang="fr-FR" smtClean="0"/>
              <a:t>‹#›</a:t>
            </a:fld>
            <a:endParaRPr lang="fr-FR"/>
          </a:p>
        </p:txBody>
      </p:sp>
    </p:spTree>
    <p:extLst>
      <p:ext uri="{BB962C8B-B14F-4D97-AF65-F5344CB8AC3E}">
        <p14:creationId xmlns:p14="http://schemas.microsoft.com/office/powerpoint/2010/main" val="3176839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680567" y="1237717"/>
            <a:ext cx="10083404" cy="2632992"/>
          </a:xfrm>
        </p:spPr>
        <p:txBody>
          <a:bodyPr anchor="b"/>
          <a:lstStyle>
            <a:lvl1pPr algn="ctr">
              <a:defRPr sz="6616"/>
            </a:lvl1pPr>
          </a:lstStyle>
          <a:p>
            <a:r>
              <a:rPr lang="fr-FR"/>
              <a:t>Modifiez le style du titre</a:t>
            </a:r>
            <a:endParaRPr lang="en-US" dirty="0"/>
          </a:p>
        </p:txBody>
      </p:sp>
      <p:sp>
        <p:nvSpPr>
          <p:cNvPr id="3" name="Subtitle 2"/>
          <p:cNvSpPr>
            <a:spLocks noGrp="1"/>
          </p:cNvSpPr>
          <p:nvPr>
            <p:ph type="subTitle" idx="1"/>
          </p:nvPr>
        </p:nvSpPr>
        <p:spPr>
          <a:xfrm>
            <a:off x="1680567" y="3972247"/>
            <a:ext cx="10083404" cy="1825938"/>
          </a:xfrm>
        </p:spPr>
        <p:txBody>
          <a:bodyPr/>
          <a:lstStyle>
            <a:lvl1pPr marL="0" indent="0" algn="ctr">
              <a:buNone/>
              <a:defRPr sz="2646"/>
            </a:lvl1pPr>
            <a:lvl2pPr marL="504154" indent="0" algn="ctr">
              <a:buNone/>
              <a:defRPr sz="2205"/>
            </a:lvl2pPr>
            <a:lvl3pPr marL="1008309" indent="0" algn="ctr">
              <a:buNone/>
              <a:defRPr sz="1985"/>
            </a:lvl3pPr>
            <a:lvl4pPr marL="1512463" indent="0" algn="ctr">
              <a:buNone/>
              <a:defRPr sz="1764"/>
            </a:lvl4pPr>
            <a:lvl5pPr marL="2016618" indent="0" algn="ctr">
              <a:buNone/>
              <a:defRPr sz="1764"/>
            </a:lvl5pPr>
            <a:lvl6pPr marL="2520772" indent="0" algn="ctr">
              <a:buNone/>
              <a:defRPr sz="1764"/>
            </a:lvl6pPr>
            <a:lvl7pPr marL="3024927" indent="0" algn="ctr">
              <a:buNone/>
              <a:defRPr sz="1764"/>
            </a:lvl7pPr>
            <a:lvl8pPr marL="3529081" indent="0" algn="ctr">
              <a:buNone/>
              <a:defRPr sz="1764"/>
            </a:lvl8pPr>
            <a:lvl9pPr marL="4033236" indent="0" algn="ctr">
              <a:buNone/>
              <a:defRPr sz="1764"/>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D4131960-A81A-4B91-A12A-383F8A852068}" type="datetime1">
              <a:rPr lang="fr-FR" smtClean="0"/>
              <a:t>14/06/2021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BF9810E-69B6-4E6C-B945-FAE6B293B6BA}" type="slidenum">
              <a:rPr lang="fr-FR" smtClean="0"/>
              <a:t>‹#›</a:t>
            </a:fld>
            <a:endParaRPr lang="fr-FR"/>
          </a:p>
        </p:txBody>
      </p:sp>
    </p:spTree>
    <p:extLst>
      <p:ext uri="{BB962C8B-B14F-4D97-AF65-F5344CB8AC3E}">
        <p14:creationId xmlns:p14="http://schemas.microsoft.com/office/powerpoint/2010/main" val="1640607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9D4CF81-4849-4293-B035-570A5C6D726A}" type="datetime1">
              <a:rPr lang="fr-FR" smtClean="0"/>
              <a:t>14/06/2021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BF9810E-69B6-4E6C-B945-FAE6B293B6BA}" type="slidenum">
              <a:rPr lang="fr-FR" smtClean="0"/>
              <a:t>‹#›</a:t>
            </a:fld>
            <a:endParaRPr lang="fr-FR"/>
          </a:p>
        </p:txBody>
      </p:sp>
    </p:spTree>
    <p:extLst>
      <p:ext uri="{BB962C8B-B14F-4D97-AF65-F5344CB8AC3E}">
        <p14:creationId xmlns:p14="http://schemas.microsoft.com/office/powerpoint/2010/main" val="40645293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917310" y="1885462"/>
            <a:ext cx="11595914" cy="3145935"/>
          </a:xfrm>
        </p:spPr>
        <p:txBody>
          <a:bodyPr anchor="b"/>
          <a:lstStyle>
            <a:lvl1pPr>
              <a:defRPr sz="6616"/>
            </a:lvl1pPr>
          </a:lstStyle>
          <a:p>
            <a:r>
              <a:rPr lang="fr-FR"/>
              <a:t>Modifiez le style du titre</a:t>
            </a:r>
            <a:endParaRPr lang="en-US" dirty="0"/>
          </a:p>
        </p:txBody>
      </p:sp>
      <p:sp>
        <p:nvSpPr>
          <p:cNvPr id="3" name="Text Placeholder 2"/>
          <p:cNvSpPr>
            <a:spLocks noGrp="1"/>
          </p:cNvSpPr>
          <p:nvPr>
            <p:ph type="body" idx="1"/>
          </p:nvPr>
        </p:nvSpPr>
        <p:spPr>
          <a:xfrm>
            <a:off x="917310" y="5061158"/>
            <a:ext cx="11595914" cy="1654373"/>
          </a:xfrm>
        </p:spPr>
        <p:txBody>
          <a:bodyPr/>
          <a:lstStyle>
            <a:lvl1pPr marL="0" indent="0">
              <a:buNone/>
              <a:defRPr sz="2646">
                <a:solidFill>
                  <a:schemeClr val="tx1">
                    <a:tint val="75000"/>
                  </a:schemeClr>
                </a:solidFill>
              </a:defRPr>
            </a:lvl1pPr>
            <a:lvl2pPr marL="504154" indent="0">
              <a:buNone/>
              <a:defRPr sz="2205">
                <a:solidFill>
                  <a:schemeClr val="tx1">
                    <a:tint val="75000"/>
                  </a:schemeClr>
                </a:solidFill>
              </a:defRPr>
            </a:lvl2pPr>
            <a:lvl3pPr marL="1008309" indent="0">
              <a:buNone/>
              <a:defRPr sz="1985">
                <a:solidFill>
                  <a:schemeClr val="tx1">
                    <a:tint val="75000"/>
                  </a:schemeClr>
                </a:solidFill>
              </a:defRPr>
            </a:lvl3pPr>
            <a:lvl4pPr marL="1512463" indent="0">
              <a:buNone/>
              <a:defRPr sz="1764">
                <a:solidFill>
                  <a:schemeClr val="tx1">
                    <a:tint val="75000"/>
                  </a:schemeClr>
                </a:solidFill>
              </a:defRPr>
            </a:lvl4pPr>
            <a:lvl5pPr marL="2016618" indent="0">
              <a:buNone/>
              <a:defRPr sz="1764">
                <a:solidFill>
                  <a:schemeClr val="tx1">
                    <a:tint val="75000"/>
                  </a:schemeClr>
                </a:solidFill>
              </a:defRPr>
            </a:lvl5pPr>
            <a:lvl6pPr marL="2520772" indent="0">
              <a:buNone/>
              <a:defRPr sz="1764">
                <a:solidFill>
                  <a:schemeClr val="tx1">
                    <a:tint val="75000"/>
                  </a:schemeClr>
                </a:solidFill>
              </a:defRPr>
            </a:lvl6pPr>
            <a:lvl7pPr marL="3024927" indent="0">
              <a:buNone/>
              <a:defRPr sz="1764">
                <a:solidFill>
                  <a:schemeClr val="tx1">
                    <a:tint val="75000"/>
                  </a:schemeClr>
                </a:solidFill>
              </a:defRPr>
            </a:lvl7pPr>
            <a:lvl8pPr marL="3529081" indent="0">
              <a:buNone/>
              <a:defRPr sz="1764">
                <a:solidFill>
                  <a:schemeClr val="tx1">
                    <a:tint val="75000"/>
                  </a:schemeClr>
                </a:solidFill>
              </a:defRPr>
            </a:lvl8pPr>
            <a:lvl9pPr marL="4033236" indent="0">
              <a:buNone/>
              <a:defRPr sz="1764">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D5CE28A-5713-4E3A-B2C6-74BC2E2C3B85}" type="datetime1">
              <a:rPr lang="fr-FR" smtClean="0"/>
              <a:t>14/06/2021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BF9810E-69B6-4E6C-B945-FAE6B293B6BA}" type="slidenum">
              <a:rPr lang="fr-FR" smtClean="0"/>
              <a:t>‹#›</a:t>
            </a:fld>
            <a:endParaRPr lang="fr-FR"/>
          </a:p>
        </p:txBody>
      </p:sp>
    </p:spTree>
    <p:extLst>
      <p:ext uri="{BB962C8B-B14F-4D97-AF65-F5344CB8AC3E}">
        <p14:creationId xmlns:p14="http://schemas.microsoft.com/office/powerpoint/2010/main" val="8829799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924312" y="2013259"/>
            <a:ext cx="5713929" cy="479855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806297" y="2013259"/>
            <a:ext cx="5713929" cy="479855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B15A4F6-361D-4486-A130-FA588B29F125}" type="datetime1">
              <a:rPr lang="fr-FR" smtClean="0"/>
              <a:t>14/06/2021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BF9810E-69B6-4E6C-B945-FAE6B293B6BA}" type="slidenum">
              <a:rPr lang="fr-FR" smtClean="0"/>
              <a:t>‹#›</a:t>
            </a:fld>
            <a:endParaRPr lang="fr-FR"/>
          </a:p>
        </p:txBody>
      </p:sp>
    </p:spTree>
    <p:extLst>
      <p:ext uri="{BB962C8B-B14F-4D97-AF65-F5344CB8AC3E}">
        <p14:creationId xmlns:p14="http://schemas.microsoft.com/office/powerpoint/2010/main" val="41606022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926063" y="402652"/>
            <a:ext cx="11595914" cy="1461801"/>
          </a:xfrm>
        </p:spPr>
        <p:txBody>
          <a:bodyPr/>
          <a:lstStyle/>
          <a:p>
            <a:r>
              <a:rPr lang="fr-FR"/>
              <a:t>Modifiez le style du titre</a:t>
            </a:r>
            <a:endParaRPr lang="en-US" dirty="0"/>
          </a:p>
        </p:txBody>
      </p:sp>
      <p:sp>
        <p:nvSpPr>
          <p:cNvPr id="3" name="Text Placeholder 2"/>
          <p:cNvSpPr>
            <a:spLocks noGrp="1"/>
          </p:cNvSpPr>
          <p:nvPr>
            <p:ph type="body" idx="1"/>
          </p:nvPr>
        </p:nvSpPr>
        <p:spPr>
          <a:xfrm>
            <a:off x="926064" y="1853949"/>
            <a:ext cx="5687669" cy="908592"/>
          </a:xfrm>
        </p:spPr>
        <p:txBody>
          <a:bodyPr anchor="b"/>
          <a:lstStyle>
            <a:lvl1pPr marL="0" indent="0">
              <a:buNone/>
              <a:defRPr sz="2646" b="1"/>
            </a:lvl1pPr>
            <a:lvl2pPr marL="504154" indent="0">
              <a:buNone/>
              <a:defRPr sz="2205" b="1"/>
            </a:lvl2pPr>
            <a:lvl3pPr marL="1008309" indent="0">
              <a:buNone/>
              <a:defRPr sz="1985" b="1"/>
            </a:lvl3pPr>
            <a:lvl4pPr marL="1512463" indent="0">
              <a:buNone/>
              <a:defRPr sz="1764" b="1"/>
            </a:lvl4pPr>
            <a:lvl5pPr marL="2016618" indent="0">
              <a:buNone/>
              <a:defRPr sz="1764" b="1"/>
            </a:lvl5pPr>
            <a:lvl6pPr marL="2520772" indent="0">
              <a:buNone/>
              <a:defRPr sz="1764" b="1"/>
            </a:lvl6pPr>
            <a:lvl7pPr marL="3024927" indent="0">
              <a:buNone/>
              <a:defRPr sz="1764" b="1"/>
            </a:lvl7pPr>
            <a:lvl8pPr marL="3529081" indent="0">
              <a:buNone/>
              <a:defRPr sz="1764" b="1"/>
            </a:lvl8pPr>
            <a:lvl9pPr marL="4033236" indent="0">
              <a:buNone/>
              <a:defRPr sz="1764" b="1"/>
            </a:lvl9pPr>
          </a:lstStyle>
          <a:p>
            <a:pPr lvl="0"/>
            <a:r>
              <a:rPr lang="fr-FR"/>
              <a:t>Cliquez pour modifier les styles du texte du masque</a:t>
            </a:r>
          </a:p>
        </p:txBody>
      </p:sp>
      <p:sp>
        <p:nvSpPr>
          <p:cNvPr id="4" name="Content Placeholder 3"/>
          <p:cNvSpPr>
            <a:spLocks noGrp="1"/>
          </p:cNvSpPr>
          <p:nvPr>
            <p:ph sz="half" idx="2"/>
          </p:nvPr>
        </p:nvSpPr>
        <p:spPr>
          <a:xfrm>
            <a:off x="926064" y="2762541"/>
            <a:ext cx="5687669" cy="40632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806297" y="1853949"/>
            <a:ext cx="5715680" cy="908592"/>
          </a:xfrm>
        </p:spPr>
        <p:txBody>
          <a:bodyPr anchor="b"/>
          <a:lstStyle>
            <a:lvl1pPr marL="0" indent="0">
              <a:buNone/>
              <a:defRPr sz="2646" b="1"/>
            </a:lvl1pPr>
            <a:lvl2pPr marL="504154" indent="0">
              <a:buNone/>
              <a:defRPr sz="2205" b="1"/>
            </a:lvl2pPr>
            <a:lvl3pPr marL="1008309" indent="0">
              <a:buNone/>
              <a:defRPr sz="1985" b="1"/>
            </a:lvl3pPr>
            <a:lvl4pPr marL="1512463" indent="0">
              <a:buNone/>
              <a:defRPr sz="1764" b="1"/>
            </a:lvl4pPr>
            <a:lvl5pPr marL="2016618" indent="0">
              <a:buNone/>
              <a:defRPr sz="1764" b="1"/>
            </a:lvl5pPr>
            <a:lvl6pPr marL="2520772" indent="0">
              <a:buNone/>
              <a:defRPr sz="1764" b="1"/>
            </a:lvl6pPr>
            <a:lvl7pPr marL="3024927" indent="0">
              <a:buNone/>
              <a:defRPr sz="1764" b="1"/>
            </a:lvl7pPr>
            <a:lvl8pPr marL="3529081" indent="0">
              <a:buNone/>
              <a:defRPr sz="1764" b="1"/>
            </a:lvl8pPr>
            <a:lvl9pPr marL="4033236" indent="0">
              <a:buNone/>
              <a:defRPr sz="1764" b="1"/>
            </a:lvl9pPr>
          </a:lstStyle>
          <a:p>
            <a:pPr lvl="0"/>
            <a:r>
              <a:rPr lang="fr-FR"/>
              <a:t>Cliquez pour modifier les styles du texte du masque</a:t>
            </a:r>
          </a:p>
        </p:txBody>
      </p:sp>
      <p:sp>
        <p:nvSpPr>
          <p:cNvPr id="6" name="Content Placeholder 5"/>
          <p:cNvSpPr>
            <a:spLocks noGrp="1"/>
          </p:cNvSpPr>
          <p:nvPr>
            <p:ph sz="quarter" idx="4"/>
          </p:nvPr>
        </p:nvSpPr>
        <p:spPr>
          <a:xfrm>
            <a:off x="6806297" y="2762541"/>
            <a:ext cx="5715680" cy="40632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5C488E0-B64B-4611-908F-C39D96E4BF62}" type="datetime1">
              <a:rPr lang="fr-FR" smtClean="0"/>
              <a:t>14/06/2021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BF9810E-69B6-4E6C-B945-FAE6B293B6BA}" type="slidenum">
              <a:rPr lang="fr-FR" smtClean="0"/>
              <a:t>‹#›</a:t>
            </a:fld>
            <a:endParaRPr lang="fr-FR"/>
          </a:p>
        </p:txBody>
      </p:sp>
    </p:spTree>
    <p:extLst>
      <p:ext uri="{BB962C8B-B14F-4D97-AF65-F5344CB8AC3E}">
        <p14:creationId xmlns:p14="http://schemas.microsoft.com/office/powerpoint/2010/main" val="38500881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60299DA-FF37-454C-8669-647F021F27E1}" type="datetime1">
              <a:rPr lang="fr-FR" smtClean="0"/>
              <a:t>14/06/2021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BF9810E-69B6-4E6C-B945-FAE6B293B6BA}" type="slidenum">
              <a:rPr lang="fr-FR" smtClean="0"/>
              <a:t>‹#›</a:t>
            </a:fld>
            <a:endParaRPr lang="fr-FR"/>
          </a:p>
        </p:txBody>
      </p:sp>
    </p:spTree>
    <p:extLst>
      <p:ext uri="{BB962C8B-B14F-4D97-AF65-F5344CB8AC3E}">
        <p14:creationId xmlns:p14="http://schemas.microsoft.com/office/powerpoint/2010/main" val="33268752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20E541-3E97-45E8-8BB2-7AD0DA0B0ED0}" type="datetime1">
              <a:rPr lang="fr-FR" smtClean="0"/>
              <a:t>14/06/2021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BF9810E-69B6-4E6C-B945-FAE6B293B6BA}" type="slidenum">
              <a:rPr lang="fr-FR" smtClean="0"/>
              <a:t>‹#›</a:t>
            </a:fld>
            <a:endParaRPr lang="fr-FR"/>
          </a:p>
        </p:txBody>
      </p:sp>
    </p:spTree>
    <p:extLst>
      <p:ext uri="{BB962C8B-B14F-4D97-AF65-F5344CB8AC3E}">
        <p14:creationId xmlns:p14="http://schemas.microsoft.com/office/powerpoint/2010/main" val="3584462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062305" y="4859339"/>
            <a:ext cx="11427758" cy="1501775"/>
          </a:xfrm>
        </p:spPr>
        <p:txBody>
          <a:bodyPr anchor="t"/>
          <a:lstStyle>
            <a:lvl1pPr algn="l">
              <a:defRPr sz="5031" b="1" cap="all"/>
            </a:lvl1pPr>
          </a:lstStyle>
          <a:p>
            <a:r>
              <a:rPr lang="fr-FR"/>
              <a:t>Cliquez et modifiez le titre</a:t>
            </a:r>
          </a:p>
        </p:txBody>
      </p:sp>
      <p:sp>
        <p:nvSpPr>
          <p:cNvPr id="3" name="Espace réservé du texte 2"/>
          <p:cNvSpPr>
            <a:spLocks noGrp="1"/>
          </p:cNvSpPr>
          <p:nvPr>
            <p:ph type="body" idx="1"/>
          </p:nvPr>
        </p:nvSpPr>
        <p:spPr>
          <a:xfrm>
            <a:off x="1062305" y="3205163"/>
            <a:ext cx="11427758" cy="1654175"/>
          </a:xfrm>
        </p:spPr>
        <p:txBody>
          <a:bodyPr anchor="b"/>
          <a:lstStyle>
            <a:lvl1pPr marL="0" indent="0">
              <a:buNone/>
              <a:defRPr sz="2516">
                <a:solidFill>
                  <a:schemeClr val="tx1">
                    <a:tint val="75000"/>
                  </a:schemeClr>
                </a:solidFill>
              </a:defRPr>
            </a:lvl1pPr>
            <a:lvl2pPr marL="575066" indent="0">
              <a:buNone/>
              <a:defRPr sz="2264">
                <a:solidFill>
                  <a:schemeClr val="tx1">
                    <a:tint val="75000"/>
                  </a:schemeClr>
                </a:solidFill>
              </a:defRPr>
            </a:lvl2pPr>
            <a:lvl3pPr marL="1150132" indent="0">
              <a:buNone/>
              <a:defRPr sz="2012">
                <a:solidFill>
                  <a:schemeClr val="tx1">
                    <a:tint val="75000"/>
                  </a:schemeClr>
                </a:solidFill>
              </a:defRPr>
            </a:lvl3pPr>
            <a:lvl4pPr marL="1725198" indent="0">
              <a:buNone/>
              <a:defRPr sz="1761">
                <a:solidFill>
                  <a:schemeClr val="tx1">
                    <a:tint val="75000"/>
                  </a:schemeClr>
                </a:solidFill>
              </a:defRPr>
            </a:lvl4pPr>
            <a:lvl5pPr marL="2300265" indent="0">
              <a:buNone/>
              <a:defRPr sz="1761">
                <a:solidFill>
                  <a:schemeClr val="tx1">
                    <a:tint val="75000"/>
                  </a:schemeClr>
                </a:solidFill>
              </a:defRPr>
            </a:lvl5pPr>
            <a:lvl6pPr marL="2875331" indent="0">
              <a:buNone/>
              <a:defRPr sz="1761">
                <a:solidFill>
                  <a:schemeClr val="tx1">
                    <a:tint val="75000"/>
                  </a:schemeClr>
                </a:solidFill>
              </a:defRPr>
            </a:lvl6pPr>
            <a:lvl7pPr marL="3450397" indent="0">
              <a:buNone/>
              <a:defRPr sz="1761">
                <a:solidFill>
                  <a:schemeClr val="tx1">
                    <a:tint val="75000"/>
                  </a:schemeClr>
                </a:solidFill>
              </a:defRPr>
            </a:lvl7pPr>
            <a:lvl8pPr marL="4025463" indent="0">
              <a:buNone/>
              <a:defRPr sz="1761">
                <a:solidFill>
                  <a:schemeClr val="tx1">
                    <a:tint val="75000"/>
                  </a:schemeClr>
                </a:solidFill>
              </a:defRPr>
            </a:lvl8pPr>
            <a:lvl9pPr marL="4600529" indent="0">
              <a:buNone/>
              <a:defRPr sz="1761">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18444411-699C-5A45-AD78-AE450A3B5E0A}" type="datetimeFigureOut">
              <a:rPr lang="fr-FR" smtClean="0"/>
              <a:pPr/>
              <a:t>14/06/2021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105462-E4B9-F141-B53A-A2D556013AC9}" type="slidenum">
              <a:rPr lang="fr-FR" smtClean="0"/>
              <a:pPr/>
              <a:t>‹#›</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26064" y="504190"/>
            <a:ext cx="4336213" cy="1764665"/>
          </a:xfrm>
        </p:spPr>
        <p:txBody>
          <a:bodyPr anchor="b"/>
          <a:lstStyle>
            <a:lvl1pPr>
              <a:defRPr sz="3529"/>
            </a:lvl1pPr>
          </a:lstStyle>
          <a:p>
            <a:r>
              <a:rPr lang="fr-FR"/>
              <a:t>Modifiez le style du titre</a:t>
            </a:r>
            <a:endParaRPr lang="en-US" dirty="0"/>
          </a:p>
        </p:txBody>
      </p:sp>
      <p:sp>
        <p:nvSpPr>
          <p:cNvPr id="3" name="Content Placeholder 2"/>
          <p:cNvSpPr>
            <a:spLocks noGrp="1"/>
          </p:cNvSpPr>
          <p:nvPr>
            <p:ph idx="1"/>
          </p:nvPr>
        </p:nvSpPr>
        <p:spPr>
          <a:xfrm>
            <a:off x="5715680" y="1088911"/>
            <a:ext cx="6806297" cy="5374525"/>
          </a:xfrm>
        </p:spPr>
        <p:txBody>
          <a:bodyPr/>
          <a:lstStyle>
            <a:lvl1pPr>
              <a:defRPr sz="3529"/>
            </a:lvl1pPr>
            <a:lvl2pPr>
              <a:defRPr sz="3088"/>
            </a:lvl2pPr>
            <a:lvl3pPr>
              <a:defRPr sz="2646"/>
            </a:lvl3pPr>
            <a:lvl4pPr>
              <a:defRPr sz="2205"/>
            </a:lvl4pPr>
            <a:lvl5pPr>
              <a:defRPr sz="2205"/>
            </a:lvl5pPr>
            <a:lvl6pPr>
              <a:defRPr sz="2205"/>
            </a:lvl6pPr>
            <a:lvl7pPr>
              <a:defRPr sz="2205"/>
            </a:lvl7pPr>
            <a:lvl8pPr>
              <a:defRPr sz="2205"/>
            </a:lvl8pPr>
            <a:lvl9pPr>
              <a:defRPr sz="2205"/>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26064" y="2268855"/>
            <a:ext cx="4336213" cy="4203335"/>
          </a:xfrm>
        </p:spPr>
        <p:txBody>
          <a:bodyPr/>
          <a:lstStyle>
            <a:lvl1pPr marL="0" indent="0">
              <a:buNone/>
              <a:defRPr sz="1764"/>
            </a:lvl1pPr>
            <a:lvl2pPr marL="504154" indent="0">
              <a:buNone/>
              <a:defRPr sz="1544"/>
            </a:lvl2pPr>
            <a:lvl3pPr marL="1008309" indent="0">
              <a:buNone/>
              <a:defRPr sz="1323"/>
            </a:lvl3pPr>
            <a:lvl4pPr marL="1512463" indent="0">
              <a:buNone/>
              <a:defRPr sz="1103"/>
            </a:lvl4pPr>
            <a:lvl5pPr marL="2016618" indent="0">
              <a:buNone/>
              <a:defRPr sz="1103"/>
            </a:lvl5pPr>
            <a:lvl6pPr marL="2520772" indent="0">
              <a:buNone/>
              <a:defRPr sz="1103"/>
            </a:lvl6pPr>
            <a:lvl7pPr marL="3024927" indent="0">
              <a:buNone/>
              <a:defRPr sz="1103"/>
            </a:lvl7pPr>
            <a:lvl8pPr marL="3529081" indent="0">
              <a:buNone/>
              <a:defRPr sz="1103"/>
            </a:lvl8pPr>
            <a:lvl9pPr marL="4033236" indent="0">
              <a:buNone/>
              <a:defRPr sz="110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5EADCAF-DDC5-456E-9691-777FC502CDE8}" type="datetime1">
              <a:rPr lang="fr-FR" smtClean="0"/>
              <a:t>14/06/2021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BF9810E-69B6-4E6C-B945-FAE6B293B6BA}" type="slidenum">
              <a:rPr lang="fr-FR" smtClean="0"/>
              <a:t>‹#›</a:t>
            </a:fld>
            <a:endParaRPr lang="fr-FR"/>
          </a:p>
        </p:txBody>
      </p:sp>
    </p:spTree>
    <p:extLst>
      <p:ext uri="{BB962C8B-B14F-4D97-AF65-F5344CB8AC3E}">
        <p14:creationId xmlns:p14="http://schemas.microsoft.com/office/powerpoint/2010/main" val="21948319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26064" y="504190"/>
            <a:ext cx="4336213" cy="1764665"/>
          </a:xfrm>
        </p:spPr>
        <p:txBody>
          <a:bodyPr anchor="b"/>
          <a:lstStyle>
            <a:lvl1pPr>
              <a:defRPr sz="3529"/>
            </a:lvl1pPr>
          </a:lstStyle>
          <a:p>
            <a:r>
              <a:rPr lang="fr-FR"/>
              <a:t>Modifiez le style du titre</a:t>
            </a:r>
            <a:endParaRPr lang="en-US" dirty="0"/>
          </a:p>
        </p:txBody>
      </p:sp>
      <p:sp>
        <p:nvSpPr>
          <p:cNvPr id="3" name="Picture Placeholder 2"/>
          <p:cNvSpPr>
            <a:spLocks noGrp="1" noChangeAspect="1"/>
          </p:cNvSpPr>
          <p:nvPr>
            <p:ph type="pic" idx="1"/>
          </p:nvPr>
        </p:nvSpPr>
        <p:spPr>
          <a:xfrm>
            <a:off x="5715680" y="1088911"/>
            <a:ext cx="6806297" cy="5374525"/>
          </a:xfrm>
        </p:spPr>
        <p:txBody>
          <a:bodyPr anchor="t"/>
          <a:lstStyle>
            <a:lvl1pPr marL="0" indent="0">
              <a:buNone/>
              <a:defRPr sz="3529"/>
            </a:lvl1pPr>
            <a:lvl2pPr marL="504154" indent="0">
              <a:buNone/>
              <a:defRPr sz="3088"/>
            </a:lvl2pPr>
            <a:lvl3pPr marL="1008309" indent="0">
              <a:buNone/>
              <a:defRPr sz="2646"/>
            </a:lvl3pPr>
            <a:lvl4pPr marL="1512463" indent="0">
              <a:buNone/>
              <a:defRPr sz="2205"/>
            </a:lvl4pPr>
            <a:lvl5pPr marL="2016618" indent="0">
              <a:buNone/>
              <a:defRPr sz="2205"/>
            </a:lvl5pPr>
            <a:lvl6pPr marL="2520772" indent="0">
              <a:buNone/>
              <a:defRPr sz="2205"/>
            </a:lvl6pPr>
            <a:lvl7pPr marL="3024927" indent="0">
              <a:buNone/>
              <a:defRPr sz="2205"/>
            </a:lvl7pPr>
            <a:lvl8pPr marL="3529081" indent="0">
              <a:buNone/>
              <a:defRPr sz="2205"/>
            </a:lvl8pPr>
            <a:lvl9pPr marL="4033236" indent="0">
              <a:buNone/>
              <a:defRPr sz="2205"/>
            </a:lvl9pPr>
          </a:lstStyle>
          <a:p>
            <a:r>
              <a:rPr lang="fr-FR"/>
              <a:t>Cliquez sur l'icône pour ajouter une image</a:t>
            </a:r>
            <a:endParaRPr lang="en-US" dirty="0"/>
          </a:p>
        </p:txBody>
      </p:sp>
      <p:sp>
        <p:nvSpPr>
          <p:cNvPr id="4" name="Text Placeholder 3"/>
          <p:cNvSpPr>
            <a:spLocks noGrp="1"/>
          </p:cNvSpPr>
          <p:nvPr>
            <p:ph type="body" sz="half" idx="2"/>
          </p:nvPr>
        </p:nvSpPr>
        <p:spPr>
          <a:xfrm>
            <a:off x="926064" y="2268855"/>
            <a:ext cx="4336213" cy="4203335"/>
          </a:xfrm>
        </p:spPr>
        <p:txBody>
          <a:bodyPr/>
          <a:lstStyle>
            <a:lvl1pPr marL="0" indent="0">
              <a:buNone/>
              <a:defRPr sz="1764"/>
            </a:lvl1pPr>
            <a:lvl2pPr marL="504154" indent="0">
              <a:buNone/>
              <a:defRPr sz="1544"/>
            </a:lvl2pPr>
            <a:lvl3pPr marL="1008309" indent="0">
              <a:buNone/>
              <a:defRPr sz="1323"/>
            </a:lvl3pPr>
            <a:lvl4pPr marL="1512463" indent="0">
              <a:buNone/>
              <a:defRPr sz="1103"/>
            </a:lvl4pPr>
            <a:lvl5pPr marL="2016618" indent="0">
              <a:buNone/>
              <a:defRPr sz="1103"/>
            </a:lvl5pPr>
            <a:lvl6pPr marL="2520772" indent="0">
              <a:buNone/>
              <a:defRPr sz="1103"/>
            </a:lvl6pPr>
            <a:lvl7pPr marL="3024927" indent="0">
              <a:buNone/>
              <a:defRPr sz="1103"/>
            </a:lvl7pPr>
            <a:lvl8pPr marL="3529081" indent="0">
              <a:buNone/>
              <a:defRPr sz="1103"/>
            </a:lvl8pPr>
            <a:lvl9pPr marL="4033236" indent="0">
              <a:buNone/>
              <a:defRPr sz="110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73EE0C8-6D87-4DBE-914D-568355FC12A5}" type="datetime1">
              <a:rPr lang="fr-FR" smtClean="0"/>
              <a:t>14/06/2021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BF9810E-69B6-4E6C-B945-FAE6B293B6BA}" type="slidenum">
              <a:rPr lang="fr-FR" smtClean="0"/>
              <a:t>‹#›</a:t>
            </a:fld>
            <a:endParaRPr lang="fr-FR"/>
          </a:p>
        </p:txBody>
      </p:sp>
    </p:spTree>
    <p:extLst>
      <p:ext uri="{BB962C8B-B14F-4D97-AF65-F5344CB8AC3E}">
        <p14:creationId xmlns:p14="http://schemas.microsoft.com/office/powerpoint/2010/main" val="27036764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D78970C-F889-4307-AFC5-6DE06801B58A}" type="datetime1">
              <a:rPr lang="fr-FR" smtClean="0"/>
              <a:t>14/06/2021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BF9810E-69B6-4E6C-B945-FAE6B293B6BA}" type="slidenum">
              <a:rPr lang="fr-FR" smtClean="0"/>
              <a:t>‹#›</a:t>
            </a:fld>
            <a:endParaRPr lang="fr-FR"/>
          </a:p>
        </p:txBody>
      </p:sp>
    </p:spTree>
    <p:extLst>
      <p:ext uri="{BB962C8B-B14F-4D97-AF65-F5344CB8AC3E}">
        <p14:creationId xmlns:p14="http://schemas.microsoft.com/office/powerpoint/2010/main" val="11812867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1247" y="402652"/>
            <a:ext cx="2898979" cy="6409166"/>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924312" y="402652"/>
            <a:ext cx="8528879" cy="6409166"/>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D4154AC-7554-42C4-9EE8-2FF1154D057F}" type="datetime1">
              <a:rPr lang="fr-FR" smtClean="0"/>
              <a:t>14/06/2021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BF9810E-69B6-4E6C-B945-FAE6B293B6BA}" type="slidenum">
              <a:rPr lang="fr-FR" smtClean="0"/>
              <a:t>‹#›</a:t>
            </a:fld>
            <a:endParaRPr lang="fr-FR"/>
          </a:p>
        </p:txBody>
      </p:sp>
    </p:spTree>
    <p:extLst>
      <p:ext uri="{BB962C8B-B14F-4D97-AF65-F5344CB8AC3E}">
        <p14:creationId xmlns:p14="http://schemas.microsoft.com/office/powerpoint/2010/main" val="17627203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13D925-B028-449D-AEBC-E2755DBAF170}"/>
              </a:ext>
            </a:extLst>
          </p:cNvPr>
          <p:cNvSpPr>
            <a:spLocks noGrp="1"/>
          </p:cNvSpPr>
          <p:nvPr>
            <p:ph type="ctrTitle"/>
          </p:nvPr>
        </p:nvSpPr>
        <p:spPr>
          <a:xfrm>
            <a:off x="1680567" y="1237717"/>
            <a:ext cx="10083404" cy="2632992"/>
          </a:xfrm>
        </p:spPr>
        <p:txBody>
          <a:bodyPr anchor="b"/>
          <a:lstStyle>
            <a:lvl1pPr algn="ctr">
              <a:defRPr sz="6616"/>
            </a:lvl1pPr>
          </a:lstStyle>
          <a:p>
            <a:r>
              <a:rPr lang="fr-FR"/>
              <a:t>Modifiez le style du titre</a:t>
            </a:r>
          </a:p>
        </p:txBody>
      </p:sp>
      <p:sp>
        <p:nvSpPr>
          <p:cNvPr id="3" name="Sous-titre 2">
            <a:extLst>
              <a:ext uri="{FF2B5EF4-FFF2-40B4-BE49-F238E27FC236}">
                <a16:creationId xmlns:a16="http://schemas.microsoft.com/office/drawing/2014/main" id="{8528CBEB-029A-41A1-9095-F6F52077E802}"/>
              </a:ext>
            </a:extLst>
          </p:cNvPr>
          <p:cNvSpPr>
            <a:spLocks noGrp="1"/>
          </p:cNvSpPr>
          <p:nvPr>
            <p:ph type="subTitle" idx="1"/>
          </p:nvPr>
        </p:nvSpPr>
        <p:spPr>
          <a:xfrm>
            <a:off x="1680567" y="3972247"/>
            <a:ext cx="10083404" cy="1825938"/>
          </a:xfrm>
        </p:spPr>
        <p:txBody>
          <a:bodyPr/>
          <a:lstStyle>
            <a:lvl1pPr marL="0" indent="0" algn="ctr">
              <a:buNone/>
              <a:defRPr sz="2646"/>
            </a:lvl1pPr>
            <a:lvl2pPr marL="504154" indent="0" algn="ctr">
              <a:buNone/>
              <a:defRPr sz="2205"/>
            </a:lvl2pPr>
            <a:lvl3pPr marL="1008309" indent="0" algn="ctr">
              <a:buNone/>
              <a:defRPr sz="1985"/>
            </a:lvl3pPr>
            <a:lvl4pPr marL="1512463" indent="0" algn="ctr">
              <a:buNone/>
              <a:defRPr sz="1764"/>
            </a:lvl4pPr>
            <a:lvl5pPr marL="2016618" indent="0" algn="ctr">
              <a:buNone/>
              <a:defRPr sz="1764"/>
            </a:lvl5pPr>
            <a:lvl6pPr marL="2520772" indent="0" algn="ctr">
              <a:buNone/>
              <a:defRPr sz="1764"/>
            </a:lvl6pPr>
            <a:lvl7pPr marL="3024927" indent="0" algn="ctr">
              <a:buNone/>
              <a:defRPr sz="1764"/>
            </a:lvl7pPr>
            <a:lvl8pPr marL="3529081" indent="0" algn="ctr">
              <a:buNone/>
              <a:defRPr sz="1764"/>
            </a:lvl8pPr>
            <a:lvl9pPr marL="4033236" indent="0" algn="ctr">
              <a:buNone/>
              <a:defRPr sz="1764"/>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48DDB48-3C34-4988-BD12-60ABFDF47684}"/>
              </a:ext>
            </a:extLst>
          </p:cNvPr>
          <p:cNvSpPr>
            <a:spLocks noGrp="1"/>
          </p:cNvSpPr>
          <p:nvPr>
            <p:ph type="dt" sz="half" idx="10"/>
          </p:nvPr>
        </p:nvSpPr>
        <p:spPr/>
        <p:txBody>
          <a:bodyPr/>
          <a:lstStyle/>
          <a:p>
            <a:fld id="{387BA9DF-E47A-4136-BB90-EDB2D7AEC4EC}" type="datetime1">
              <a:rPr lang="fr-FR" smtClean="0"/>
              <a:t>14/06/2021</a:t>
            </a:fld>
            <a:endParaRPr lang="fr-FR"/>
          </a:p>
        </p:txBody>
      </p:sp>
      <p:sp>
        <p:nvSpPr>
          <p:cNvPr id="5" name="Espace réservé du pied de page 4">
            <a:extLst>
              <a:ext uri="{FF2B5EF4-FFF2-40B4-BE49-F238E27FC236}">
                <a16:creationId xmlns:a16="http://schemas.microsoft.com/office/drawing/2014/main" id="{703C1126-BB61-4105-AA82-12CA87E6B32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5829F8C-9612-4E9B-AB09-5018F16DC138}"/>
              </a:ext>
            </a:extLst>
          </p:cNvPr>
          <p:cNvSpPr>
            <a:spLocks noGrp="1"/>
          </p:cNvSpPr>
          <p:nvPr>
            <p:ph type="sldNum" sz="quarter" idx="12"/>
          </p:nvPr>
        </p:nvSpPr>
        <p:spPr/>
        <p:txBody>
          <a:bodyPr/>
          <a:lstStyle/>
          <a:p>
            <a:fld id="{EEB0D750-C547-4A55-9C47-20C0770FA920}" type="slidenum">
              <a:rPr lang="fr-FR" smtClean="0"/>
              <a:t>‹#›</a:t>
            </a:fld>
            <a:endParaRPr lang="fr-FR"/>
          </a:p>
        </p:txBody>
      </p:sp>
    </p:spTree>
    <p:extLst>
      <p:ext uri="{BB962C8B-B14F-4D97-AF65-F5344CB8AC3E}">
        <p14:creationId xmlns:p14="http://schemas.microsoft.com/office/powerpoint/2010/main" val="18998003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B44C36-D302-40D0-AD1E-B47AFE7FDA1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CD0CDAB-C7D1-4164-8620-1E5E7B168652}"/>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93A96BF-B036-4DFA-A695-1FB1B2D70BE7}"/>
              </a:ext>
            </a:extLst>
          </p:cNvPr>
          <p:cNvSpPr>
            <a:spLocks noGrp="1"/>
          </p:cNvSpPr>
          <p:nvPr>
            <p:ph type="dt" sz="half" idx="10"/>
          </p:nvPr>
        </p:nvSpPr>
        <p:spPr/>
        <p:txBody>
          <a:bodyPr/>
          <a:lstStyle/>
          <a:p>
            <a:fld id="{3DB36605-7984-4D50-95C7-A608F677485F}" type="datetime1">
              <a:rPr lang="fr-FR" smtClean="0"/>
              <a:t>14/06/2021</a:t>
            </a:fld>
            <a:endParaRPr lang="fr-FR"/>
          </a:p>
        </p:txBody>
      </p:sp>
      <p:sp>
        <p:nvSpPr>
          <p:cNvPr id="5" name="Espace réservé du pied de page 4">
            <a:extLst>
              <a:ext uri="{FF2B5EF4-FFF2-40B4-BE49-F238E27FC236}">
                <a16:creationId xmlns:a16="http://schemas.microsoft.com/office/drawing/2014/main" id="{8B43654B-061C-4230-8093-BB602732767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990842A-4B14-48A1-B91A-8E2FC68778D1}"/>
              </a:ext>
            </a:extLst>
          </p:cNvPr>
          <p:cNvSpPr>
            <a:spLocks noGrp="1"/>
          </p:cNvSpPr>
          <p:nvPr>
            <p:ph type="sldNum" sz="quarter" idx="12"/>
          </p:nvPr>
        </p:nvSpPr>
        <p:spPr/>
        <p:txBody>
          <a:bodyPr/>
          <a:lstStyle/>
          <a:p>
            <a:fld id="{EEB0D750-C547-4A55-9C47-20C0770FA920}" type="slidenum">
              <a:rPr lang="fr-FR" smtClean="0"/>
              <a:t>‹#›</a:t>
            </a:fld>
            <a:endParaRPr lang="fr-FR"/>
          </a:p>
        </p:txBody>
      </p:sp>
    </p:spTree>
    <p:extLst>
      <p:ext uri="{BB962C8B-B14F-4D97-AF65-F5344CB8AC3E}">
        <p14:creationId xmlns:p14="http://schemas.microsoft.com/office/powerpoint/2010/main" val="10800302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9798B9-ED02-474A-9ED6-7169F25BA54F}"/>
              </a:ext>
            </a:extLst>
          </p:cNvPr>
          <p:cNvSpPr>
            <a:spLocks noGrp="1"/>
          </p:cNvSpPr>
          <p:nvPr>
            <p:ph type="title"/>
          </p:nvPr>
        </p:nvSpPr>
        <p:spPr>
          <a:xfrm>
            <a:off x="917310" y="1885462"/>
            <a:ext cx="11595914" cy="3145935"/>
          </a:xfrm>
        </p:spPr>
        <p:txBody>
          <a:bodyPr anchor="b"/>
          <a:lstStyle>
            <a:lvl1pPr>
              <a:defRPr sz="6616"/>
            </a:lvl1pPr>
          </a:lstStyle>
          <a:p>
            <a:r>
              <a:rPr lang="fr-FR"/>
              <a:t>Modifiez le style du titre</a:t>
            </a:r>
          </a:p>
        </p:txBody>
      </p:sp>
      <p:sp>
        <p:nvSpPr>
          <p:cNvPr id="3" name="Espace réservé du texte 2">
            <a:extLst>
              <a:ext uri="{FF2B5EF4-FFF2-40B4-BE49-F238E27FC236}">
                <a16:creationId xmlns:a16="http://schemas.microsoft.com/office/drawing/2014/main" id="{A44C50D3-FD16-495E-87A1-6CCD09DA7B34}"/>
              </a:ext>
            </a:extLst>
          </p:cNvPr>
          <p:cNvSpPr>
            <a:spLocks noGrp="1"/>
          </p:cNvSpPr>
          <p:nvPr>
            <p:ph type="body" idx="1"/>
          </p:nvPr>
        </p:nvSpPr>
        <p:spPr>
          <a:xfrm>
            <a:off x="917310" y="5061158"/>
            <a:ext cx="11595914" cy="1654373"/>
          </a:xfrm>
        </p:spPr>
        <p:txBody>
          <a:bodyPr/>
          <a:lstStyle>
            <a:lvl1pPr marL="0" indent="0">
              <a:buNone/>
              <a:defRPr sz="2646">
                <a:solidFill>
                  <a:schemeClr val="tx1">
                    <a:tint val="75000"/>
                  </a:schemeClr>
                </a:solidFill>
              </a:defRPr>
            </a:lvl1pPr>
            <a:lvl2pPr marL="504154" indent="0">
              <a:buNone/>
              <a:defRPr sz="2205">
                <a:solidFill>
                  <a:schemeClr val="tx1">
                    <a:tint val="75000"/>
                  </a:schemeClr>
                </a:solidFill>
              </a:defRPr>
            </a:lvl2pPr>
            <a:lvl3pPr marL="1008309" indent="0">
              <a:buNone/>
              <a:defRPr sz="1985">
                <a:solidFill>
                  <a:schemeClr val="tx1">
                    <a:tint val="75000"/>
                  </a:schemeClr>
                </a:solidFill>
              </a:defRPr>
            </a:lvl3pPr>
            <a:lvl4pPr marL="1512463" indent="0">
              <a:buNone/>
              <a:defRPr sz="1764">
                <a:solidFill>
                  <a:schemeClr val="tx1">
                    <a:tint val="75000"/>
                  </a:schemeClr>
                </a:solidFill>
              </a:defRPr>
            </a:lvl4pPr>
            <a:lvl5pPr marL="2016618" indent="0">
              <a:buNone/>
              <a:defRPr sz="1764">
                <a:solidFill>
                  <a:schemeClr val="tx1">
                    <a:tint val="75000"/>
                  </a:schemeClr>
                </a:solidFill>
              </a:defRPr>
            </a:lvl5pPr>
            <a:lvl6pPr marL="2520772" indent="0">
              <a:buNone/>
              <a:defRPr sz="1764">
                <a:solidFill>
                  <a:schemeClr val="tx1">
                    <a:tint val="75000"/>
                  </a:schemeClr>
                </a:solidFill>
              </a:defRPr>
            </a:lvl6pPr>
            <a:lvl7pPr marL="3024927" indent="0">
              <a:buNone/>
              <a:defRPr sz="1764">
                <a:solidFill>
                  <a:schemeClr val="tx1">
                    <a:tint val="75000"/>
                  </a:schemeClr>
                </a:solidFill>
              </a:defRPr>
            </a:lvl7pPr>
            <a:lvl8pPr marL="3529081" indent="0">
              <a:buNone/>
              <a:defRPr sz="1764">
                <a:solidFill>
                  <a:schemeClr val="tx1">
                    <a:tint val="75000"/>
                  </a:schemeClr>
                </a:solidFill>
              </a:defRPr>
            </a:lvl8pPr>
            <a:lvl9pPr marL="4033236" indent="0">
              <a:buNone/>
              <a:defRPr sz="1764">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6C031F8A-D4E0-47AA-BD5A-595B3BCA90E7}"/>
              </a:ext>
            </a:extLst>
          </p:cNvPr>
          <p:cNvSpPr>
            <a:spLocks noGrp="1"/>
          </p:cNvSpPr>
          <p:nvPr>
            <p:ph type="dt" sz="half" idx="10"/>
          </p:nvPr>
        </p:nvSpPr>
        <p:spPr/>
        <p:txBody>
          <a:bodyPr/>
          <a:lstStyle/>
          <a:p>
            <a:fld id="{B68DB0A1-EC37-47B9-A1A0-2E4FE7959496}" type="datetime1">
              <a:rPr lang="fr-FR" smtClean="0"/>
              <a:t>14/06/2021</a:t>
            </a:fld>
            <a:endParaRPr lang="fr-FR"/>
          </a:p>
        </p:txBody>
      </p:sp>
      <p:sp>
        <p:nvSpPr>
          <p:cNvPr id="5" name="Espace réservé du pied de page 4">
            <a:extLst>
              <a:ext uri="{FF2B5EF4-FFF2-40B4-BE49-F238E27FC236}">
                <a16:creationId xmlns:a16="http://schemas.microsoft.com/office/drawing/2014/main" id="{CD438258-35B8-4248-A916-5C05806CA67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1BA0FE1-9861-46B5-A98F-CC675C81AB48}"/>
              </a:ext>
            </a:extLst>
          </p:cNvPr>
          <p:cNvSpPr>
            <a:spLocks noGrp="1"/>
          </p:cNvSpPr>
          <p:nvPr>
            <p:ph type="sldNum" sz="quarter" idx="12"/>
          </p:nvPr>
        </p:nvSpPr>
        <p:spPr/>
        <p:txBody>
          <a:bodyPr/>
          <a:lstStyle/>
          <a:p>
            <a:fld id="{EEB0D750-C547-4A55-9C47-20C0770FA920}" type="slidenum">
              <a:rPr lang="fr-FR" smtClean="0"/>
              <a:t>‹#›</a:t>
            </a:fld>
            <a:endParaRPr lang="fr-FR"/>
          </a:p>
        </p:txBody>
      </p:sp>
    </p:spTree>
    <p:extLst>
      <p:ext uri="{BB962C8B-B14F-4D97-AF65-F5344CB8AC3E}">
        <p14:creationId xmlns:p14="http://schemas.microsoft.com/office/powerpoint/2010/main" val="1348985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4F20FB-C94C-4172-9901-49926DDB025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865EC7E-5B03-494F-8294-86028D666897}"/>
              </a:ext>
            </a:extLst>
          </p:cNvPr>
          <p:cNvSpPr>
            <a:spLocks noGrp="1"/>
          </p:cNvSpPr>
          <p:nvPr>
            <p:ph sz="half" idx="1"/>
          </p:nvPr>
        </p:nvSpPr>
        <p:spPr>
          <a:xfrm>
            <a:off x="924312" y="2013259"/>
            <a:ext cx="5713929" cy="479855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E0A40CD-03A3-4A80-9A5D-CB80570C2FE2}"/>
              </a:ext>
            </a:extLst>
          </p:cNvPr>
          <p:cNvSpPr>
            <a:spLocks noGrp="1"/>
          </p:cNvSpPr>
          <p:nvPr>
            <p:ph sz="half" idx="2"/>
          </p:nvPr>
        </p:nvSpPr>
        <p:spPr>
          <a:xfrm>
            <a:off x="6806297" y="2013259"/>
            <a:ext cx="5713929" cy="479855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6C3C670-02D0-4E46-9B4D-5A12AEAE41B9}"/>
              </a:ext>
            </a:extLst>
          </p:cNvPr>
          <p:cNvSpPr>
            <a:spLocks noGrp="1"/>
          </p:cNvSpPr>
          <p:nvPr>
            <p:ph type="dt" sz="half" idx="10"/>
          </p:nvPr>
        </p:nvSpPr>
        <p:spPr/>
        <p:txBody>
          <a:bodyPr/>
          <a:lstStyle/>
          <a:p>
            <a:fld id="{EA4CF07C-612D-4174-9FD0-BD5C7CBD3509}" type="datetime1">
              <a:rPr lang="fr-FR" smtClean="0"/>
              <a:t>14/06/2021</a:t>
            </a:fld>
            <a:endParaRPr lang="fr-FR"/>
          </a:p>
        </p:txBody>
      </p:sp>
      <p:sp>
        <p:nvSpPr>
          <p:cNvPr id="6" name="Espace réservé du pied de page 5">
            <a:extLst>
              <a:ext uri="{FF2B5EF4-FFF2-40B4-BE49-F238E27FC236}">
                <a16:creationId xmlns:a16="http://schemas.microsoft.com/office/drawing/2014/main" id="{484618C7-9137-479B-B83C-115B52453E6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5C240CC-1C2D-4BA1-AC46-5ED4D3A40C18}"/>
              </a:ext>
            </a:extLst>
          </p:cNvPr>
          <p:cNvSpPr>
            <a:spLocks noGrp="1"/>
          </p:cNvSpPr>
          <p:nvPr>
            <p:ph type="sldNum" sz="quarter" idx="12"/>
          </p:nvPr>
        </p:nvSpPr>
        <p:spPr/>
        <p:txBody>
          <a:bodyPr/>
          <a:lstStyle/>
          <a:p>
            <a:fld id="{EEB0D750-C547-4A55-9C47-20C0770FA920}" type="slidenum">
              <a:rPr lang="fr-FR" smtClean="0"/>
              <a:t>‹#›</a:t>
            </a:fld>
            <a:endParaRPr lang="fr-FR"/>
          </a:p>
        </p:txBody>
      </p:sp>
    </p:spTree>
    <p:extLst>
      <p:ext uri="{BB962C8B-B14F-4D97-AF65-F5344CB8AC3E}">
        <p14:creationId xmlns:p14="http://schemas.microsoft.com/office/powerpoint/2010/main" val="9350102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A684EF-EE6A-4E8E-99C4-CC084EB5A092}"/>
              </a:ext>
            </a:extLst>
          </p:cNvPr>
          <p:cNvSpPr>
            <a:spLocks noGrp="1"/>
          </p:cNvSpPr>
          <p:nvPr>
            <p:ph type="title"/>
          </p:nvPr>
        </p:nvSpPr>
        <p:spPr>
          <a:xfrm>
            <a:off x="926063" y="402652"/>
            <a:ext cx="11595914" cy="1461801"/>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525A2EA-6344-40C4-BA3B-662CF1049DDB}"/>
              </a:ext>
            </a:extLst>
          </p:cNvPr>
          <p:cNvSpPr>
            <a:spLocks noGrp="1"/>
          </p:cNvSpPr>
          <p:nvPr>
            <p:ph type="body" idx="1"/>
          </p:nvPr>
        </p:nvSpPr>
        <p:spPr>
          <a:xfrm>
            <a:off x="926064" y="1853949"/>
            <a:ext cx="5687669" cy="908592"/>
          </a:xfrm>
        </p:spPr>
        <p:txBody>
          <a:bodyPr anchor="b"/>
          <a:lstStyle>
            <a:lvl1pPr marL="0" indent="0">
              <a:buNone/>
              <a:defRPr sz="2646" b="1"/>
            </a:lvl1pPr>
            <a:lvl2pPr marL="504154" indent="0">
              <a:buNone/>
              <a:defRPr sz="2205" b="1"/>
            </a:lvl2pPr>
            <a:lvl3pPr marL="1008309" indent="0">
              <a:buNone/>
              <a:defRPr sz="1985" b="1"/>
            </a:lvl3pPr>
            <a:lvl4pPr marL="1512463" indent="0">
              <a:buNone/>
              <a:defRPr sz="1764" b="1"/>
            </a:lvl4pPr>
            <a:lvl5pPr marL="2016618" indent="0">
              <a:buNone/>
              <a:defRPr sz="1764" b="1"/>
            </a:lvl5pPr>
            <a:lvl6pPr marL="2520772" indent="0">
              <a:buNone/>
              <a:defRPr sz="1764" b="1"/>
            </a:lvl6pPr>
            <a:lvl7pPr marL="3024927" indent="0">
              <a:buNone/>
              <a:defRPr sz="1764" b="1"/>
            </a:lvl7pPr>
            <a:lvl8pPr marL="3529081" indent="0">
              <a:buNone/>
              <a:defRPr sz="1764" b="1"/>
            </a:lvl8pPr>
            <a:lvl9pPr marL="4033236" indent="0">
              <a:buNone/>
              <a:defRPr sz="1764"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F2331729-0629-4ECB-B5A3-8A448F8D63D2}"/>
              </a:ext>
            </a:extLst>
          </p:cNvPr>
          <p:cNvSpPr>
            <a:spLocks noGrp="1"/>
          </p:cNvSpPr>
          <p:nvPr>
            <p:ph sz="half" idx="2"/>
          </p:nvPr>
        </p:nvSpPr>
        <p:spPr>
          <a:xfrm>
            <a:off x="926064" y="2762541"/>
            <a:ext cx="5687669" cy="406328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7C2C089-38E4-48AD-BCAE-6C04F82A53C1}"/>
              </a:ext>
            </a:extLst>
          </p:cNvPr>
          <p:cNvSpPr>
            <a:spLocks noGrp="1"/>
          </p:cNvSpPr>
          <p:nvPr>
            <p:ph type="body" sz="quarter" idx="3"/>
          </p:nvPr>
        </p:nvSpPr>
        <p:spPr>
          <a:xfrm>
            <a:off x="6806297" y="1853949"/>
            <a:ext cx="5715680" cy="908592"/>
          </a:xfrm>
        </p:spPr>
        <p:txBody>
          <a:bodyPr anchor="b"/>
          <a:lstStyle>
            <a:lvl1pPr marL="0" indent="0">
              <a:buNone/>
              <a:defRPr sz="2646" b="1"/>
            </a:lvl1pPr>
            <a:lvl2pPr marL="504154" indent="0">
              <a:buNone/>
              <a:defRPr sz="2205" b="1"/>
            </a:lvl2pPr>
            <a:lvl3pPr marL="1008309" indent="0">
              <a:buNone/>
              <a:defRPr sz="1985" b="1"/>
            </a:lvl3pPr>
            <a:lvl4pPr marL="1512463" indent="0">
              <a:buNone/>
              <a:defRPr sz="1764" b="1"/>
            </a:lvl4pPr>
            <a:lvl5pPr marL="2016618" indent="0">
              <a:buNone/>
              <a:defRPr sz="1764" b="1"/>
            </a:lvl5pPr>
            <a:lvl6pPr marL="2520772" indent="0">
              <a:buNone/>
              <a:defRPr sz="1764" b="1"/>
            </a:lvl6pPr>
            <a:lvl7pPr marL="3024927" indent="0">
              <a:buNone/>
              <a:defRPr sz="1764" b="1"/>
            </a:lvl7pPr>
            <a:lvl8pPr marL="3529081" indent="0">
              <a:buNone/>
              <a:defRPr sz="1764" b="1"/>
            </a:lvl8pPr>
            <a:lvl9pPr marL="4033236" indent="0">
              <a:buNone/>
              <a:defRPr sz="1764"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9B55E4BE-AFB5-4C0E-9943-39DDCC4316AA}"/>
              </a:ext>
            </a:extLst>
          </p:cNvPr>
          <p:cNvSpPr>
            <a:spLocks noGrp="1"/>
          </p:cNvSpPr>
          <p:nvPr>
            <p:ph sz="quarter" idx="4"/>
          </p:nvPr>
        </p:nvSpPr>
        <p:spPr>
          <a:xfrm>
            <a:off x="6806297" y="2762541"/>
            <a:ext cx="5715680" cy="406328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89B6D70-74C1-4A84-8FB4-E7E2D90596F2}"/>
              </a:ext>
            </a:extLst>
          </p:cNvPr>
          <p:cNvSpPr>
            <a:spLocks noGrp="1"/>
          </p:cNvSpPr>
          <p:nvPr>
            <p:ph type="dt" sz="half" idx="10"/>
          </p:nvPr>
        </p:nvSpPr>
        <p:spPr/>
        <p:txBody>
          <a:bodyPr/>
          <a:lstStyle/>
          <a:p>
            <a:fld id="{83D21698-AB19-4E02-8E7B-5101A773C62E}" type="datetime1">
              <a:rPr lang="fr-FR" smtClean="0"/>
              <a:t>14/06/2021</a:t>
            </a:fld>
            <a:endParaRPr lang="fr-FR"/>
          </a:p>
        </p:txBody>
      </p:sp>
      <p:sp>
        <p:nvSpPr>
          <p:cNvPr id="8" name="Espace réservé du pied de page 7">
            <a:extLst>
              <a:ext uri="{FF2B5EF4-FFF2-40B4-BE49-F238E27FC236}">
                <a16:creationId xmlns:a16="http://schemas.microsoft.com/office/drawing/2014/main" id="{DF93D4D3-C9ED-4036-A28B-ACDD6EE494B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8AD36D0-8C3F-430D-BDE9-7A7B9151F24E}"/>
              </a:ext>
            </a:extLst>
          </p:cNvPr>
          <p:cNvSpPr>
            <a:spLocks noGrp="1"/>
          </p:cNvSpPr>
          <p:nvPr>
            <p:ph type="sldNum" sz="quarter" idx="12"/>
          </p:nvPr>
        </p:nvSpPr>
        <p:spPr/>
        <p:txBody>
          <a:bodyPr/>
          <a:lstStyle/>
          <a:p>
            <a:fld id="{EEB0D750-C547-4A55-9C47-20C0770FA920}" type="slidenum">
              <a:rPr lang="fr-FR" smtClean="0"/>
              <a:t>‹#›</a:t>
            </a:fld>
            <a:endParaRPr lang="fr-FR"/>
          </a:p>
        </p:txBody>
      </p:sp>
    </p:spTree>
    <p:extLst>
      <p:ext uri="{BB962C8B-B14F-4D97-AF65-F5344CB8AC3E}">
        <p14:creationId xmlns:p14="http://schemas.microsoft.com/office/powerpoint/2010/main" val="25241912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3BE92B-499D-45F2-BDF0-CBE6BFEEEEE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37E373C-F5ED-4343-86A2-CB3D4D1E5540}"/>
              </a:ext>
            </a:extLst>
          </p:cNvPr>
          <p:cNvSpPr>
            <a:spLocks noGrp="1"/>
          </p:cNvSpPr>
          <p:nvPr>
            <p:ph type="dt" sz="half" idx="10"/>
          </p:nvPr>
        </p:nvSpPr>
        <p:spPr/>
        <p:txBody>
          <a:bodyPr/>
          <a:lstStyle/>
          <a:p>
            <a:fld id="{E4AE0C19-F0DD-4793-90A8-75CF30D98229}" type="datetime1">
              <a:rPr lang="fr-FR" smtClean="0"/>
              <a:t>14/06/2021</a:t>
            </a:fld>
            <a:endParaRPr lang="fr-FR"/>
          </a:p>
        </p:txBody>
      </p:sp>
      <p:sp>
        <p:nvSpPr>
          <p:cNvPr id="4" name="Espace réservé du pied de page 3">
            <a:extLst>
              <a:ext uri="{FF2B5EF4-FFF2-40B4-BE49-F238E27FC236}">
                <a16:creationId xmlns:a16="http://schemas.microsoft.com/office/drawing/2014/main" id="{A7793E78-8CF0-469D-BB31-BC22CF17BDC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FB222A4-8D7D-44C1-86E9-A24C657E21FE}"/>
              </a:ext>
            </a:extLst>
          </p:cNvPr>
          <p:cNvSpPr>
            <a:spLocks noGrp="1"/>
          </p:cNvSpPr>
          <p:nvPr>
            <p:ph type="sldNum" sz="quarter" idx="12"/>
          </p:nvPr>
        </p:nvSpPr>
        <p:spPr/>
        <p:txBody>
          <a:bodyPr/>
          <a:lstStyle/>
          <a:p>
            <a:fld id="{EEB0D750-C547-4A55-9C47-20C0770FA920}" type="slidenum">
              <a:rPr lang="fr-FR" smtClean="0"/>
              <a:t>‹#›</a:t>
            </a:fld>
            <a:endParaRPr lang="fr-FR"/>
          </a:p>
        </p:txBody>
      </p:sp>
    </p:spTree>
    <p:extLst>
      <p:ext uri="{BB962C8B-B14F-4D97-AF65-F5344CB8AC3E}">
        <p14:creationId xmlns:p14="http://schemas.microsoft.com/office/powerpoint/2010/main" val="2102136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672927" y="1765300"/>
            <a:ext cx="5952497" cy="4991100"/>
          </a:xfrm>
        </p:spPr>
        <p:txBody>
          <a:bodyPr/>
          <a:lstStyle>
            <a:lvl1pPr>
              <a:defRPr sz="3522"/>
            </a:lvl1pPr>
            <a:lvl2pPr>
              <a:defRPr sz="3019"/>
            </a:lvl2pPr>
            <a:lvl3pPr>
              <a:defRPr sz="2516"/>
            </a:lvl3pPr>
            <a:lvl4pPr>
              <a:defRPr sz="2264"/>
            </a:lvl4pPr>
            <a:lvl5pPr>
              <a:defRPr sz="2264"/>
            </a:lvl5pPr>
            <a:lvl6pPr>
              <a:defRPr sz="2264"/>
            </a:lvl6pPr>
            <a:lvl7pPr>
              <a:defRPr sz="2264"/>
            </a:lvl7pPr>
            <a:lvl8pPr>
              <a:defRPr sz="2264"/>
            </a:lvl8pPr>
            <a:lvl9pPr>
              <a:defRPr sz="2264"/>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817118" y="1765300"/>
            <a:ext cx="5954494" cy="4991100"/>
          </a:xfrm>
        </p:spPr>
        <p:txBody>
          <a:bodyPr/>
          <a:lstStyle>
            <a:lvl1pPr>
              <a:defRPr sz="3522"/>
            </a:lvl1pPr>
            <a:lvl2pPr>
              <a:defRPr sz="3019"/>
            </a:lvl2pPr>
            <a:lvl3pPr>
              <a:defRPr sz="2516"/>
            </a:lvl3pPr>
            <a:lvl4pPr>
              <a:defRPr sz="2264"/>
            </a:lvl4pPr>
            <a:lvl5pPr>
              <a:defRPr sz="2264"/>
            </a:lvl5pPr>
            <a:lvl6pPr>
              <a:defRPr sz="2264"/>
            </a:lvl6pPr>
            <a:lvl7pPr>
              <a:defRPr sz="2264"/>
            </a:lvl7pPr>
            <a:lvl8pPr>
              <a:defRPr sz="2264"/>
            </a:lvl8pPr>
            <a:lvl9pPr>
              <a:defRPr sz="2264"/>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8444411-699C-5A45-AD78-AE450A3B5E0A}" type="datetimeFigureOut">
              <a:rPr lang="fr-FR" smtClean="0"/>
              <a:pPr/>
              <a:t>14/06/2021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2105462-E4B9-F141-B53A-A2D556013AC9}" type="slidenum">
              <a:rPr lang="fr-FR" smtClean="0"/>
              <a:pPr/>
              <a:t>‹#›</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7119B23-E300-46EE-84C3-35C8381ED01C}"/>
              </a:ext>
            </a:extLst>
          </p:cNvPr>
          <p:cNvSpPr>
            <a:spLocks noGrp="1"/>
          </p:cNvSpPr>
          <p:nvPr>
            <p:ph type="dt" sz="half" idx="10"/>
          </p:nvPr>
        </p:nvSpPr>
        <p:spPr/>
        <p:txBody>
          <a:bodyPr/>
          <a:lstStyle/>
          <a:p>
            <a:fld id="{40807604-FDA7-4E4B-AD17-5A6CA06B6268}" type="datetime1">
              <a:rPr lang="fr-FR" smtClean="0"/>
              <a:t>14/06/2021</a:t>
            </a:fld>
            <a:endParaRPr lang="fr-FR"/>
          </a:p>
        </p:txBody>
      </p:sp>
      <p:sp>
        <p:nvSpPr>
          <p:cNvPr id="3" name="Espace réservé du pied de page 2">
            <a:extLst>
              <a:ext uri="{FF2B5EF4-FFF2-40B4-BE49-F238E27FC236}">
                <a16:creationId xmlns:a16="http://schemas.microsoft.com/office/drawing/2014/main" id="{C98C6B87-73CB-4513-8843-0BF1A7465D3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B63164C-0F11-41CE-B5CB-985AD0FB95EC}"/>
              </a:ext>
            </a:extLst>
          </p:cNvPr>
          <p:cNvSpPr>
            <a:spLocks noGrp="1"/>
          </p:cNvSpPr>
          <p:nvPr>
            <p:ph type="sldNum" sz="quarter" idx="12"/>
          </p:nvPr>
        </p:nvSpPr>
        <p:spPr/>
        <p:txBody>
          <a:bodyPr/>
          <a:lstStyle/>
          <a:p>
            <a:fld id="{EEB0D750-C547-4A55-9C47-20C0770FA920}" type="slidenum">
              <a:rPr lang="fr-FR" smtClean="0"/>
              <a:t>‹#›</a:t>
            </a:fld>
            <a:endParaRPr lang="fr-FR"/>
          </a:p>
        </p:txBody>
      </p:sp>
    </p:spTree>
    <p:extLst>
      <p:ext uri="{BB962C8B-B14F-4D97-AF65-F5344CB8AC3E}">
        <p14:creationId xmlns:p14="http://schemas.microsoft.com/office/powerpoint/2010/main" val="38095741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67DC39-AB9D-490F-8A47-D17C3B40308C}"/>
              </a:ext>
            </a:extLst>
          </p:cNvPr>
          <p:cNvSpPr>
            <a:spLocks noGrp="1"/>
          </p:cNvSpPr>
          <p:nvPr>
            <p:ph type="title"/>
          </p:nvPr>
        </p:nvSpPr>
        <p:spPr>
          <a:xfrm>
            <a:off x="926064" y="504190"/>
            <a:ext cx="4336213" cy="1764665"/>
          </a:xfrm>
        </p:spPr>
        <p:txBody>
          <a:bodyPr anchor="b"/>
          <a:lstStyle>
            <a:lvl1pPr>
              <a:defRPr sz="3529"/>
            </a:lvl1pPr>
          </a:lstStyle>
          <a:p>
            <a:r>
              <a:rPr lang="fr-FR"/>
              <a:t>Modifiez le style du titre</a:t>
            </a:r>
          </a:p>
        </p:txBody>
      </p:sp>
      <p:sp>
        <p:nvSpPr>
          <p:cNvPr id="3" name="Espace réservé du contenu 2">
            <a:extLst>
              <a:ext uri="{FF2B5EF4-FFF2-40B4-BE49-F238E27FC236}">
                <a16:creationId xmlns:a16="http://schemas.microsoft.com/office/drawing/2014/main" id="{723419B0-9E08-4914-8A3F-DD6700300803}"/>
              </a:ext>
            </a:extLst>
          </p:cNvPr>
          <p:cNvSpPr>
            <a:spLocks noGrp="1"/>
          </p:cNvSpPr>
          <p:nvPr>
            <p:ph idx="1"/>
          </p:nvPr>
        </p:nvSpPr>
        <p:spPr>
          <a:xfrm>
            <a:off x="5715680" y="1088911"/>
            <a:ext cx="6806297" cy="5374525"/>
          </a:xfrm>
        </p:spPr>
        <p:txBody>
          <a:bodyPr/>
          <a:lstStyle>
            <a:lvl1pPr>
              <a:defRPr sz="3529"/>
            </a:lvl1pPr>
            <a:lvl2pPr>
              <a:defRPr sz="3088"/>
            </a:lvl2pPr>
            <a:lvl3pPr>
              <a:defRPr sz="2646"/>
            </a:lvl3pPr>
            <a:lvl4pPr>
              <a:defRPr sz="2205"/>
            </a:lvl4pPr>
            <a:lvl5pPr>
              <a:defRPr sz="2205"/>
            </a:lvl5pPr>
            <a:lvl6pPr>
              <a:defRPr sz="2205"/>
            </a:lvl6pPr>
            <a:lvl7pPr>
              <a:defRPr sz="2205"/>
            </a:lvl7pPr>
            <a:lvl8pPr>
              <a:defRPr sz="2205"/>
            </a:lvl8pPr>
            <a:lvl9pPr>
              <a:defRPr sz="2205"/>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BC78017-57DC-4002-A931-948969034E88}"/>
              </a:ext>
            </a:extLst>
          </p:cNvPr>
          <p:cNvSpPr>
            <a:spLocks noGrp="1"/>
          </p:cNvSpPr>
          <p:nvPr>
            <p:ph type="body" sz="half" idx="2"/>
          </p:nvPr>
        </p:nvSpPr>
        <p:spPr>
          <a:xfrm>
            <a:off x="926064" y="2268855"/>
            <a:ext cx="4336213" cy="4203335"/>
          </a:xfrm>
        </p:spPr>
        <p:txBody>
          <a:bodyPr/>
          <a:lstStyle>
            <a:lvl1pPr marL="0" indent="0">
              <a:buNone/>
              <a:defRPr sz="1764"/>
            </a:lvl1pPr>
            <a:lvl2pPr marL="504154" indent="0">
              <a:buNone/>
              <a:defRPr sz="1544"/>
            </a:lvl2pPr>
            <a:lvl3pPr marL="1008309" indent="0">
              <a:buNone/>
              <a:defRPr sz="1323"/>
            </a:lvl3pPr>
            <a:lvl4pPr marL="1512463" indent="0">
              <a:buNone/>
              <a:defRPr sz="1103"/>
            </a:lvl4pPr>
            <a:lvl5pPr marL="2016618" indent="0">
              <a:buNone/>
              <a:defRPr sz="1103"/>
            </a:lvl5pPr>
            <a:lvl6pPr marL="2520772" indent="0">
              <a:buNone/>
              <a:defRPr sz="1103"/>
            </a:lvl6pPr>
            <a:lvl7pPr marL="3024927" indent="0">
              <a:buNone/>
              <a:defRPr sz="1103"/>
            </a:lvl7pPr>
            <a:lvl8pPr marL="3529081" indent="0">
              <a:buNone/>
              <a:defRPr sz="1103"/>
            </a:lvl8pPr>
            <a:lvl9pPr marL="4033236" indent="0">
              <a:buNone/>
              <a:defRPr sz="1103"/>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63A43184-F6D0-49DE-A254-5FA8777033FA}"/>
              </a:ext>
            </a:extLst>
          </p:cNvPr>
          <p:cNvSpPr>
            <a:spLocks noGrp="1"/>
          </p:cNvSpPr>
          <p:nvPr>
            <p:ph type="dt" sz="half" idx="10"/>
          </p:nvPr>
        </p:nvSpPr>
        <p:spPr/>
        <p:txBody>
          <a:bodyPr/>
          <a:lstStyle/>
          <a:p>
            <a:fld id="{2306C2B8-B744-4CD2-B2A0-4E11CAAAA225}" type="datetime1">
              <a:rPr lang="fr-FR" smtClean="0"/>
              <a:t>14/06/2021</a:t>
            </a:fld>
            <a:endParaRPr lang="fr-FR"/>
          </a:p>
        </p:txBody>
      </p:sp>
      <p:sp>
        <p:nvSpPr>
          <p:cNvPr id="6" name="Espace réservé du pied de page 5">
            <a:extLst>
              <a:ext uri="{FF2B5EF4-FFF2-40B4-BE49-F238E27FC236}">
                <a16:creationId xmlns:a16="http://schemas.microsoft.com/office/drawing/2014/main" id="{F5A6CBD1-D778-4903-AFED-1179C9C519D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82B217B-8067-4E75-8CBA-CF5459129067}"/>
              </a:ext>
            </a:extLst>
          </p:cNvPr>
          <p:cNvSpPr>
            <a:spLocks noGrp="1"/>
          </p:cNvSpPr>
          <p:nvPr>
            <p:ph type="sldNum" sz="quarter" idx="12"/>
          </p:nvPr>
        </p:nvSpPr>
        <p:spPr/>
        <p:txBody>
          <a:bodyPr/>
          <a:lstStyle/>
          <a:p>
            <a:fld id="{EEB0D750-C547-4A55-9C47-20C0770FA920}" type="slidenum">
              <a:rPr lang="fr-FR" smtClean="0"/>
              <a:t>‹#›</a:t>
            </a:fld>
            <a:endParaRPr lang="fr-FR"/>
          </a:p>
        </p:txBody>
      </p:sp>
    </p:spTree>
    <p:extLst>
      <p:ext uri="{BB962C8B-B14F-4D97-AF65-F5344CB8AC3E}">
        <p14:creationId xmlns:p14="http://schemas.microsoft.com/office/powerpoint/2010/main" val="29248003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15233-3287-4F6B-B34D-865C7185F192}"/>
              </a:ext>
            </a:extLst>
          </p:cNvPr>
          <p:cNvSpPr>
            <a:spLocks noGrp="1"/>
          </p:cNvSpPr>
          <p:nvPr>
            <p:ph type="title"/>
          </p:nvPr>
        </p:nvSpPr>
        <p:spPr>
          <a:xfrm>
            <a:off x="926064" y="504190"/>
            <a:ext cx="4336213" cy="1764665"/>
          </a:xfrm>
        </p:spPr>
        <p:txBody>
          <a:bodyPr anchor="b"/>
          <a:lstStyle>
            <a:lvl1pPr>
              <a:defRPr sz="3529"/>
            </a:lvl1pPr>
          </a:lstStyle>
          <a:p>
            <a:r>
              <a:rPr lang="fr-FR"/>
              <a:t>Modifiez le style du titre</a:t>
            </a:r>
          </a:p>
        </p:txBody>
      </p:sp>
      <p:sp>
        <p:nvSpPr>
          <p:cNvPr id="3" name="Espace réservé pour une image  2">
            <a:extLst>
              <a:ext uri="{FF2B5EF4-FFF2-40B4-BE49-F238E27FC236}">
                <a16:creationId xmlns:a16="http://schemas.microsoft.com/office/drawing/2014/main" id="{EC7076CA-8CB8-4BE8-9C79-3D19588A851D}"/>
              </a:ext>
            </a:extLst>
          </p:cNvPr>
          <p:cNvSpPr>
            <a:spLocks noGrp="1"/>
          </p:cNvSpPr>
          <p:nvPr>
            <p:ph type="pic" idx="1"/>
          </p:nvPr>
        </p:nvSpPr>
        <p:spPr>
          <a:xfrm>
            <a:off x="5715680" y="1088911"/>
            <a:ext cx="6806297" cy="5374525"/>
          </a:xfrm>
        </p:spPr>
        <p:txBody>
          <a:bodyPr/>
          <a:lstStyle>
            <a:lvl1pPr marL="0" indent="0">
              <a:buNone/>
              <a:defRPr sz="3529"/>
            </a:lvl1pPr>
            <a:lvl2pPr marL="504154" indent="0">
              <a:buNone/>
              <a:defRPr sz="3088"/>
            </a:lvl2pPr>
            <a:lvl3pPr marL="1008309" indent="0">
              <a:buNone/>
              <a:defRPr sz="2646"/>
            </a:lvl3pPr>
            <a:lvl4pPr marL="1512463" indent="0">
              <a:buNone/>
              <a:defRPr sz="2205"/>
            </a:lvl4pPr>
            <a:lvl5pPr marL="2016618" indent="0">
              <a:buNone/>
              <a:defRPr sz="2205"/>
            </a:lvl5pPr>
            <a:lvl6pPr marL="2520772" indent="0">
              <a:buNone/>
              <a:defRPr sz="2205"/>
            </a:lvl6pPr>
            <a:lvl7pPr marL="3024927" indent="0">
              <a:buNone/>
              <a:defRPr sz="2205"/>
            </a:lvl7pPr>
            <a:lvl8pPr marL="3529081" indent="0">
              <a:buNone/>
              <a:defRPr sz="2205"/>
            </a:lvl8pPr>
            <a:lvl9pPr marL="4033236" indent="0">
              <a:buNone/>
              <a:defRPr sz="2205"/>
            </a:lvl9pPr>
          </a:lstStyle>
          <a:p>
            <a:endParaRPr lang="fr-FR"/>
          </a:p>
        </p:txBody>
      </p:sp>
      <p:sp>
        <p:nvSpPr>
          <p:cNvPr id="4" name="Espace réservé du texte 3">
            <a:extLst>
              <a:ext uri="{FF2B5EF4-FFF2-40B4-BE49-F238E27FC236}">
                <a16:creationId xmlns:a16="http://schemas.microsoft.com/office/drawing/2014/main" id="{73ECC212-E55A-4AAF-9A55-C87B6FF68C5E}"/>
              </a:ext>
            </a:extLst>
          </p:cNvPr>
          <p:cNvSpPr>
            <a:spLocks noGrp="1"/>
          </p:cNvSpPr>
          <p:nvPr>
            <p:ph type="body" sz="half" idx="2"/>
          </p:nvPr>
        </p:nvSpPr>
        <p:spPr>
          <a:xfrm>
            <a:off x="926064" y="2268855"/>
            <a:ext cx="4336213" cy="4203335"/>
          </a:xfrm>
        </p:spPr>
        <p:txBody>
          <a:bodyPr/>
          <a:lstStyle>
            <a:lvl1pPr marL="0" indent="0">
              <a:buNone/>
              <a:defRPr sz="1764"/>
            </a:lvl1pPr>
            <a:lvl2pPr marL="504154" indent="0">
              <a:buNone/>
              <a:defRPr sz="1544"/>
            </a:lvl2pPr>
            <a:lvl3pPr marL="1008309" indent="0">
              <a:buNone/>
              <a:defRPr sz="1323"/>
            </a:lvl3pPr>
            <a:lvl4pPr marL="1512463" indent="0">
              <a:buNone/>
              <a:defRPr sz="1103"/>
            </a:lvl4pPr>
            <a:lvl5pPr marL="2016618" indent="0">
              <a:buNone/>
              <a:defRPr sz="1103"/>
            </a:lvl5pPr>
            <a:lvl6pPr marL="2520772" indent="0">
              <a:buNone/>
              <a:defRPr sz="1103"/>
            </a:lvl6pPr>
            <a:lvl7pPr marL="3024927" indent="0">
              <a:buNone/>
              <a:defRPr sz="1103"/>
            </a:lvl7pPr>
            <a:lvl8pPr marL="3529081" indent="0">
              <a:buNone/>
              <a:defRPr sz="1103"/>
            </a:lvl8pPr>
            <a:lvl9pPr marL="4033236" indent="0">
              <a:buNone/>
              <a:defRPr sz="1103"/>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33C0CF7E-B5DD-4274-9AE4-7C455B75D822}"/>
              </a:ext>
            </a:extLst>
          </p:cNvPr>
          <p:cNvSpPr>
            <a:spLocks noGrp="1"/>
          </p:cNvSpPr>
          <p:nvPr>
            <p:ph type="dt" sz="half" idx="10"/>
          </p:nvPr>
        </p:nvSpPr>
        <p:spPr/>
        <p:txBody>
          <a:bodyPr/>
          <a:lstStyle/>
          <a:p>
            <a:fld id="{89FE3F8E-0404-489C-B94E-C0CEFB4D0ACD}" type="datetime1">
              <a:rPr lang="fr-FR" smtClean="0"/>
              <a:t>14/06/2021</a:t>
            </a:fld>
            <a:endParaRPr lang="fr-FR"/>
          </a:p>
        </p:txBody>
      </p:sp>
      <p:sp>
        <p:nvSpPr>
          <p:cNvPr id="6" name="Espace réservé du pied de page 5">
            <a:extLst>
              <a:ext uri="{FF2B5EF4-FFF2-40B4-BE49-F238E27FC236}">
                <a16:creationId xmlns:a16="http://schemas.microsoft.com/office/drawing/2014/main" id="{8831381F-D25B-4708-9065-8F7CDD4EBF9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E0DE216-D9B7-4F94-B203-A3B81F113D7E}"/>
              </a:ext>
            </a:extLst>
          </p:cNvPr>
          <p:cNvSpPr>
            <a:spLocks noGrp="1"/>
          </p:cNvSpPr>
          <p:nvPr>
            <p:ph type="sldNum" sz="quarter" idx="12"/>
          </p:nvPr>
        </p:nvSpPr>
        <p:spPr/>
        <p:txBody>
          <a:bodyPr/>
          <a:lstStyle/>
          <a:p>
            <a:fld id="{EEB0D750-C547-4A55-9C47-20C0770FA920}" type="slidenum">
              <a:rPr lang="fr-FR" smtClean="0"/>
              <a:t>‹#›</a:t>
            </a:fld>
            <a:endParaRPr lang="fr-FR"/>
          </a:p>
        </p:txBody>
      </p:sp>
    </p:spTree>
    <p:extLst>
      <p:ext uri="{BB962C8B-B14F-4D97-AF65-F5344CB8AC3E}">
        <p14:creationId xmlns:p14="http://schemas.microsoft.com/office/powerpoint/2010/main" val="38130467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79F300-355C-415D-91CA-758F96680CC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97EA332-9467-459B-AB64-F81EE1E54FCE}"/>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D860E9B-645F-4E82-A3D9-EFA9BC0AEF4B}"/>
              </a:ext>
            </a:extLst>
          </p:cNvPr>
          <p:cNvSpPr>
            <a:spLocks noGrp="1"/>
          </p:cNvSpPr>
          <p:nvPr>
            <p:ph type="dt" sz="half" idx="10"/>
          </p:nvPr>
        </p:nvSpPr>
        <p:spPr/>
        <p:txBody>
          <a:bodyPr/>
          <a:lstStyle/>
          <a:p>
            <a:fld id="{9B34624F-FFFF-417F-AC48-B5DB2026EE0D}" type="datetime1">
              <a:rPr lang="fr-FR" smtClean="0"/>
              <a:t>14/06/2021</a:t>
            </a:fld>
            <a:endParaRPr lang="fr-FR"/>
          </a:p>
        </p:txBody>
      </p:sp>
      <p:sp>
        <p:nvSpPr>
          <p:cNvPr id="5" name="Espace réservé du pied de page 4">
            <a:extLst>
              <a:ext uri="{FF2B5EF4-FFF2-40B4-BE49-F238E27FC236}">
                <a16:creationId xmlns:a16="http://schemas.microsoft.com/office/drawing/2014/main" id="{76F05D32-2627-4FCE-9F8B-5F2830937D7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D0E213C-1994-4966-B351-AC33E3D0FC23}"/>
              </a:ext>
            </a:extLst>
          </p:cNvPr>
          <p:cNvSpPr>
            <a:spLocks noGrp="1"/>
          </p:cNvSpPr>
          <p:nvPr>
            <p:ph type="sldNum" sz="quarter" idx="12"/>
          </p:nvPr>
        </p:nvSpPr>
        <p:spPr/>
        <p:txBody>
          <a:bodyPr/>
          <a:lstStyle/>
          <a:p>
            <a:fld id="{EEB0D750-C547-4A55-9C47-20C0770FA920}" type="slidenum">
              <a:rPr lang="fr-FR" smtClean="0"/>
              <a:t>‹#›</a:t>
            </a:fld>
            <a:endParaRPr lang="fr-FR"/>
          </a:p>
        </p:txBody>
      </p:sp>
    </p:spTree>
    <p:extLst>
      <p:ext uri="{BB962C8B-B14F-4D97-AF65-F5344CB8AC3E}">
        <p14:creationId xmlns:p14="http://schemas.microsoft.com/office/powerpoint/2010/main" val="13923710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08BE8E7-BD23-4856-ACC4-415911D41518}"/>
              </a:ext>
            </a:extLst>
          </p:cNvPr>
          <p:cNvSpPr>
            <a:spLocks noGrp="1"/>
          </p:cNvSpPr>
          <p:nvPr>
            <p:ph type="title" orient="vert"/>
          </p:nvPr>
        </p:nvSpPr>
        <p:spPr>
          <a:xfrm>
            <a:off x="9621247" y="402652"/>
            <a:ext cx="2898979" cy="6409166"/>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352B28E-8691-4C41-A517-665B0C157564}"/>
              </a:ext>
            </a:extLst>
          </p:cNvPr>
          <p:cNvSpPr>
            <a:spLocks noGrp="1"/>
          </p:cNvSpPr>
          <p:nvPr>
            <p:ph type="body" orient="vert" idx="1"/>
          </p:nvPr>
        </p:nvSpPr>
        <p:spPr>
          <a:xfrm>
            <a:off x="924312" y="402652"/>
            <a:ext cx="8528879" cy="6409166"/>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BD563C5-DBD2-42EA-B4E1-7FCBF2FE99CE}"/>
              </a:ext>
            </a:extLst>
          </p:cNvPr>
          <p:cNvSpPr>
            <a:spLocks noGrp="1"/>
          </p:cNvSpPr>
          <p:nvPr>
            <p:ph type="dt" sz="half" idx="10"/>
          </p:nvPr>
        </p:nvSpPr>
        <p:spPr/>
        <p:txBody>
          <a:bodyPr/>
          <a:lstStyle/>
          <a:p>
            <a:fld id="{BB0353CC-B1C1-41FD-93BA-78496247BFDE}" type="datetime1">
              <a:rPr lang="fr-FR" smtClean="0"/>
              <a:t>14/06/2021</a:t>
            </a:fld>
            <a:endParaRPr lang="fr-FR"/>
          </a:p>
        </p:txBody>
      </p:sp>
      <p:sp>
        <p:nvSpPr>
          <p:cNvPr id="5" name="Espace réservé du pied de page 4">
            <a:extLst>
              <a:ext uri="{FF2B5EF4-FFF2-40B4-BE49-F238E27FC236}">
                <a16:creationId xmlns:a16="http://schemas.microsoft.com/office/drawing/2014/main" id="{4DDEDD27-B2E3-4983-B118-DB86AB3AD5B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F7A78B1-749D-444B-91AA-544237A760C5}"/>
              </a:ext>
            </a:extLst>
          </p:cNvPr>
          <p:cNvSpPr>
            <a:spLocks noGrp="1"/>
          </p:cNvSpPr>
          <p:nvPr>
            <p:ph type="sldNum" sz="quarter" idx="12"/>
          </p:nvPr>
        </p:nvSpPr>
        <p:spPr/>
        <p:txBody>
          <a:bodyPr/>
          <a:lstStyle/>
          <a:p>
            <a:fld id="{EEB0D750-C547-4A55-9C47-20C0770FA920}" type="slidenum">
              <a:rPr lang="fr-FR" smtClean="0"/>
              <a:t>‹#›</a:t>
            </a:fld>
            <a:endParaRPr lang="fr-FR"/>
          </a:p>
        </p:txBody>
      </p:sp>
    </p:spTree>
    <p:extLst>
      <p:ext uri="{BB962C8B-B14F-4D97-AF65-F5344CB8AC3E}">
        <p14:creationId xmlns:p14="http://schemas.microsoft.com/office/powerpoint/2010/main" val="3973690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672926" y="1692275"/>
            <a:ext cx="5940516" cy="706438"/>
          </a:xfrm>
        </p:spPr>
        <p:txBody>
          <a:bodyPr anchor="b"/>
          <a:lstStyle>
            <a:lvl1pPr marL="0" indent="0">
              <a:buNone/>
              <a:defRPr sz="3019" b="1"/>
            </a:lvl1pPr>
            <a:lvl2pPr marL="575066" indent="0">
              <a:buNone/>
              <a:defRPr sz="2516" b="1"/>
            </a:lvl2pPr>
            <a:lvl3pPr marL="1150132" indent="0">
              <a:buNone/>
              <a:defRPr sz="2264" b="1"/>
            </a:lvl3pPr>
            <a:lvl4pPr marL="1725198" indent="0">
              <a:buNone/>
              <a:defRPr sz="2012" b="1"/>
            </a:lvl4pPr>
            <a:lvl5pPr marL="2300265" indent="0">
              <a:buNone/>
              <a:defRPr sz="2012" b="1"/>
            </a:lvl5pPr>
            <a:lvl6pPr marL="2875331" indent="0">
              <a:buNone/>
              <a:defRPr sz="2012" b="1"/>
            </a:lvl6pPr>
            <a:lvl7pPr marL="3450397" indent="0">
              <a:buNone/>
              <a:defRPr sz="2012" b="1"/>
            </a:lvl7pPr>
            <a:lvl8pPr marL="4025463" indent="0">
              <a:buNone/>
              <a:defRPr sz="2012" b="1"/>
            </a:lvl8pPr>
            <a:lvl9pPr marL="4600529" indent="0">
              <a:buNone/>
              <a:defRPr sz="2012" b="1"/>
            </a:lvl9pPr>
          </a:lstStyle>
          <a:p>
            <a:pPr lvl="0"/>
            <a:r>
              <a:rPr lang="fr-FR"/>
              <a:t>Cliquez pour modifier les styles du texte du masque</a:t>
            </a:r>
          </a:p>
        </p:txBody>
      </p:sp>
      <p:sp>
        <p:nvSpPr>
          <p:cNvPr id="4" name="Espace réservé du contenu 3"/>
          <p:cNvSpPr>
            <a:spLocks noGrp="1"/>
          </p:cNvSpPr>
          <p:nvPr>
            <p:ph sz="half" idx="2"/>
          </p:nvPr>
        </p:nvSpPr>
        <p:spPr>
          <a:xfrm>
            <a:off x="672926" y="2398714"/>
            <a:ext cx="5940516" cy="4357687"/>
          </a:xfrm>
        </p:spPr>
        <p:txBody>
          <a:bodyPr/>
          <a:lstStyle>
            <a:lvl1pPr>
              <a:defRPr sz="3019"/>
            </a:lvl1pPr>
            <a:lvl2pPr>
              <a:defRPr sz="2516"/>
            </a:lvl2pPr>
            <a:lvl3pPr>
              <a:defRPr sz="2264"/>
            </a:lvl3pPr>
            <a:lvl4pPr>
              <a:defRPr sz="2012"/>
            </a:lvl4pPr>
            <a:lvl5pPr>
              <a:defRPr sz="2012"/>
            </a:lvl5pPr>
            <a:lvl6pPr>
              <a:defRPr sz="2012"/>
            </a:lvl6pPr>
            <a:lvl7pPr>
              <a:defRPr sz="2012"/>
            </a:lvl7pPr>
            <a:lvl8pPr>
              <a:defRPr sz="2012"/>
            </a:lvl8pPr>
            <a:lvl9pPr>
              <a:defRPr sz="2012"/>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829098" y="1692275"/>
            <a:ext cx="5942513" cy="706438"/>
          </a:xfrm>
        </p:spPr>
        <p:txBody>
          <a:bodyPr anchor="b"/>
          <a:lstStyle>
            <a:lvl1pPr marL="0" indent="0">
              <a:buNone/>
              <a:defRPr sz="3019" b="1"/>
            </a:lvl1pPr>
            <a:lvl2pPr marL="575066" indent="0">
              <a:buNone/>
              <a:defRPr sz="2516" b="1"/>
            </a:lvl2pPr>
            <a:lvl3pPr marL="1150132" indent="0">
              <a:buNone/>
              <a:defRPr sz="2264" b="1"/>
            </a:lvl3pPr>
            <a:lvl4pPr marL="1725198" indent="0">
              <a:buNone/>
              <a:defRPr sz="2012" b="1"/>
            </a:lvl4pPr>
            <a:lvl5pPr marL="2300265" indent="0">
              <a:buNone/>
              <a:defRPr sz="2012" b="1"/>
            </a:lvl5pPr>
            <a:lvl6pPr marL="2875331" indent="0">
              <a:buNone/>
              <a:defRPr sz="2012" b="1"/>
            </a:lvl6pPr>
            <a:lvl7pPr marL="3450397" indent="0">
              <a:buNone/>
              <a:defRPr sz="2012" b="1"/>
            </a:lvl7pPr>
            <a:lvl8pPr marL="4025463" indent="0">
              <a:buNone/>
              <a:defRPr sz="2012" b="1"/>
            </a:lvl8pPr>
            <a:lvl9pPr marL="4600529" indent="0">
              <a:buNone/>
              <a:defRPr sz="2012" b="1"/>
            </a:lvl9pPr>
          </a:lstStyle>
          <a:p>
            <a:pPr lvl="0"/>
            <a:r>
              <a:rPr lang="fr-FR"/>
              <a:t>Cliquez pour modifier les styles du texte du masque</a:t>
            </a:r>
          </a:p>
        </p:txBody>
      </p:sp>
      <p:sp>
        <p:nvSpPr>
          <p:cNvPr id="6" name="Espace réservé du contenu 5"/>
          <p:cNvSpPr>
            <a:spLocks noGrp="1"/>
          </p:cNvSpPr>
          <p:nvPr>
            <p:ph sz="quarter" idx="4"/>
          </p:nvPr>
        </p:nvSpPr>
        <p:spPr>
          <a:xfrm>
            <a:off x="6829098" y="2398714"/>
            <a:ext cx="5942513" cy="4357687"/>
          </a:xfrm>
        </p:spPr>
        <p:txBody>
          <a:bodyPr/>
          <a:lstStyle>
            <a:lvl1pPr>
              <a:defRPr sz="3019"/>
            </a:lvl1pPr>
            <a:lvl2pPr>
              <a:defRPr sz="2516"/>
            </a:lvl2pPr>
            <a:lvl3pPr>
              <a:defRPr sz="2264"/>
            </a:lvl3pPr>
            <a:lvl4pPr>
              <a:defRPr sz="2012"/>
            </a:lvl4pPr>
            <a:lvl5pPr>
              <a:defRPr sz="2012"/>
            </a:lvl5pPr>
            <a:lvl6pPr>
              <a:defRPr sz="2012"/>
            </a:lvl6pPr>
            <a:lvl7pPr>
              <a:defRPr sz="2012"/>
            </a:lvl7pPr>
            <a:lvl8pPr>
              <a:defRPr sz="2012"/>
            </a:lvl8pPr>
            <a:lvl9pPr>
              <a:defRPr sz="2012"/>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8444411-699C-5A45-AD78-AE450A3B5E0A}" type="datetimeFigureOut">
              <a:rPr lang="fr-FR" smtClean="0"/>
              <a:pPr/>
              <a:t>14/06/2021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2105462-E4B9-F141-B53A-A2D556013AC9}"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18444411-699C-5A45-AD78-AE450A3B5E0A}" type="datetimeFigureOut">
              <a:rPr lang="fr-FR" smtClean="0"/>
              <a:pPr/>
              <a:t>14/06/2021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2105462-E4B9-F141-B53A-A2D556013AC9}"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8444411-699C-5A45-AD78-AE450A3B5E0A}" type="datetimeFigureOut">
              <a:rPr lang="fr-FR" smtClean="0"/>
              <a:pPr/>
              <a:t>14/06/2021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2105462-E4B9-F141-B53A-A2D556013AC9}"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72926" y="301626"/>
            <a:ext cx="4422939" cy="1281113"/>
          </a:xfrm>
        </p:spPr>
        <p:txBody>
          <a:bodyPr anchor="b"/>
          <a:lstStyle>
            <a:lvl1pPr algn="l">
              <a:defRPr sz="2516" b="1"/>
            </a:lvl1pPr>
          </a:lstStyle>
          <a:p>
            <a:r>
              <a:rPr lang="fr-FR"/>
              <a:t>Cliquez et modifiez le titre</a:t>
            </a:r>
          </a:p>
        </p:txBody>
      </p:sp>
      <p:sp>
        <p:nvSpPr>
          <p:cNvPr id="3" name="Espace réservé du contenu 2"/>
          <p:cNvSpPr>
            <a:spLocks noGrp="1"/>
          </p:cNvSpPr>
          <p:nvPr>
            <p:ph idx="1"/>
          </p:nvPr>
        </p:nvSpPr>
        <p:spPr>
          <a:xfrm>
            <a:off x="5255610" y="301626"/>
            <a:ext cx="7516002" cy="6454775"/>
          </a:xfrm>
        </p:spPr>
        <p:txBody>
          <a:bodyPr/>
          <a:lstStyle>
            <a:lvl1pPr>
              <a:defRPr sz="4025"/>
            </a:lvl1pPr>
            <a:lvl2pPr>
              <a:defRPr sz="3522"/>
            </a:lvl2pPr>
            <a:lvl3pPr>
              <a:defRPr sz="3019"/>
            </a:lvl3pPr>
            <a:lvl4pPr>
              <a:defRPr sz="2516"/>
            </a:lvl4pPr>
            <a:lvl5pPr>
              <a:defRPr sz="2516"/>
            </a:lvl5pPr>
            <a:lvl6pPr>
              <a:defRPr sz="2516"/>
            </a:lvl6pPr>
            <a:lvl7pPr>
              <a:defRPr sz="2516"/>
            </a:lvl7pPr>
            <a:lvl8pPr>
              <a:defRPr sz="2516"/>
            </a:lvl8pPr>
            <a:lvl9pPr>
              <a:defRPr sz="2516"/>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72926" y="1582738"/>
            <a:ext cx="4422939" cy="5173662"/>
          </a:xfrm>
        </p:spPr>
        <p:txBody>
          <a:bodyPr/>
          <a:lstStyle>
            <a:lvl1pPr marL="0" indent="0">
              <a:buNone/>
              <a:defRPr sz="1761"/>
            </a:lvl1pPr>
            <a:lvl2pPr marL="575066" indent="0">
              <a:buNone/>
              <a:defRPr sz="1509"/>
            </a:lvl2pPr>
            <a:lvl3pPr marL="1150132" indent="0">
              <a:buNone/>
              <a:defRPr sz="1258"/>
            </a:lvl3pPr>
            <a:lvl4pPr marL="1725198" indent="0">
              <a:buNone/>
              <a:defRPr sz="1132"/>
            </a:lvl4pPr>
            <a:lvl5pPr marL="2300265" indent="0">
              <a:buNone/>
              <a:defRPr sz="1132"/>
            </a:lvl5pPr>
            <a:lvl6pPr marL="2875331" indent="0">
              <a:buNone/>
              <a:defRPr sz="1132"/>
            </a:lvl6pPr>
            <a:lvl7pPr marL="3450397" indent="0">
              <a:buNone/>
              <a:defRPr sz="1132"/>
            </a:lvl7pPr>
            <a:lvl8pPr marL="4025463" indent="0">
              <a:buNone/>
              <a:defRPr sz="1132"/>
            </a:lvl8pPr>
            <a:lvl9pPr marL="4600529" indent="0">
              <a:buNone/>
              <a:defRPr sz="1132"/>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18444411-699C-5A45-AD78-AE450A3B5E0A}" type="datetimeFigureOut">
              <a:rPr lang="fr-FR" smtClean="0"/>
              <a:pPr/>
              <a:t>14/06/2021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2105462-E4B9-F141-B53A-A2D556013AC9}"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635792" y="5294314"/>
            <a:ext cx="8067122" cy="623887"/>
          </a:xfrm>
        </p:spPr>
        <p:txBody>
          <a:bodyPr anchor="b"/>
          <a:lstStyle>
            <a:lvl1pPr algn="l">
              <a:defRPr sz="2516" b="1"/>
            </a:lvl1pPr>
          </a:lstStyle>
          <a:p>
            <a:r>
              <a:rPr lang="fr-FR"/>
              <a:t>Cliquez et modifiez le titre</a:t>
            </a:r>
          </a:p>
        </p:txBody>
      </p:sp>
      <p:sp>
        <p:nvSpPr>
          <p:cNvPr id="3" name="Espace réservé pour une image  2"/>
          <p:cNvSpPr>
            <a:spLocks noGrp="1"/>
          </p:cNvSpPr>
          <p:nvPr>
            <p:ph type="pic" idx="1"/>
          </p:nvPr>
        </p:nvSpPr>
        <p:spPr>
          <a:xfrm>
            <a:off x="2635792" y="676276"/>
            <a:ext cx="8067122" cy="4537075"/>
          </a:xfrm>
        </p:spPr>
        <p:txBody>
          <a:bodyPr/>
          <a:lstStyle>
            <a:lvl1pPr marL="0" indent="0">
              <a:buNone/>
              <a:defRPr sz="4025"/>
            </a:lvl1pPr>
            <a:lvl2pPr marL="575066" indent="0">
              <a:buNone/>
              <a:defRPr sz="3522"/>
            </a:lvl2pPr>
            <a:lvl3pPr marL="1150132" indent="0">
              <a:buNone/>
              <a:defRPr sz="3019"/>
            </a:lvl3pPr>
            <a:lvl4pPr marL="1725198" indent="0">
              <a:buNone/>
              <a:defRPr sz="2516"/>
            </a:lvl4pPr>
            <a:lvl5pPr marL="2300265" indent="0">
              <a:buNone/>
              <a:defRPr sz="2516"/>
            </a:lvl5pPr>
            <a:lvl6pPr marL="2875331" indent="0">
              <a:buNone/>
              <a:defRPr sz="2516"/>
            </a:lvl6pPr>
            <a:lvl7pPr marL="3450397" indent="0">
              <a:buNone/>
              <a:defRPr sz="2516"/>
            </a:lvl7pPr>
            <a:lvl8pPr marL="4025463" indent="0">
              <a:buNone/>
              <a:defRPr sz="2516"/>
            </a:lvl8pPr>
            <a:lvl9pPr marL="4600529" indent="0">
              <a:buNone/>
              <a:defRPr sz="2516"/>
            </a:lvl9pPr>
          </a:lstStyle>
          <a:p>
            <a:endParaRPr lang="fr-FR"/>
          </a:p>
        </p:txBody>
      </p:sp>
      <p:sp>
        <p:nvSpPr>
          <p:cNvPr id="4" name="Espace réservé du texte 3"/>
          <p:cNvSpPr>
            <a:spLocks noGrp="1"/>
          </p:cNvSpPr>
          <p:nvPr>
            <p:ph type="body" sz="half" idx="2"/>
          </p:nvPr>
        </p:nvSpPr>
        <p:spPr>
          <a:xfrm>
            <a:off x="2635792" y="5918200"/>
            <a:ext cx="8067122" cy="889000"/>
          </a:xfrm>
        </p:spPr>
        <p:txBody>
          <a:bodyPr/>
          <a:lstStyle>
            <a:lvl1pPr marL="0" indent="0">
              <a:buNone/>
              <a:defRPr sz="1761"/>
            </a:lvl1pPr>
            <a:lvl2pPr marL="575066" indent="0">
              <a:buNone/>
              <a:defRPr sz="1509"/>
            </a:lvl2pPr>
            <a:lvl3pPr marL="1150132" indent="0">
              <a:buNone/>
              <a:defRPr sz="1258"/>
            </a:lvl3pPr>
            <a:lvl4pPr marL="1725198" indent="0">
              <a:buNone/>
              <a:defRPr sz="1132"/>
            </a:lvl4pPr>
            <a:lvl5pPr marL="2300265" indent="0">
              <a:buNone/>
              <a:defRPr sz="1132"/>
            </a:lvl5pPr>
            <a:lvl6pPr marL="2875331" indent="0">
              <a:buNone/>
              <a:defRPr sz="1132"/>
            </a:lvl6pPr>
            <a:lvl7pPr marL="3450397" indent="0">
              <a:buNone/>
              <a:defRPr sz="1132"/>
            </a:lvl7pPr>
            <a:lvl8pPr marL="4025463" indent="0">
              <a:buNone/>
              <a:defRPr sz="1132"/>
            </a:lvl8pPr>
            <a:lvl9pPr marL="4600529" indent="0">
              <a:buNone/>
              <a:defRPr sz="1132"/>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18444411-699C-5A45-AD78-AE450A3B5E0A}" type="datetimeFigureOut">
              <a:rPr lang="fr-FR" smtClean="0"/>
              <a:pPr/>
              <a:t>14/06/2021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2105462-E4B9-F141-B53A-A2D556013AC9}"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4B7E8D"/>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72927" y="303214"/>
            <a:ext cx="12098685" cy="1260475"/>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672927" y="1765300"/>
            <a:ext cx="12098685" cy="49911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72926" y="7010400"/>
            <a:ext cx="3136992" cy="401638"/>
          </a:xfrm>
          <a:prstGeom prst="rect">
            <a:avLst/>
          </a:prstGeom>
        </p:spPr>
        <p:txBody>
          <a:bodyPr vert="horz" lIns="91440" tIns="45720" rIns="91440" bIns="45720" rtlCol="0" anchor="ctr"/>
          <a:lstStyle>
            <a:lvl1pPr algn="l">
              <a:defRPr sz="1509">
                <a:solidFill>
                  <a:schemeClr val="tx1">
                    <a:tint val="75000"/>
                  </a:schemeClr>
                </a:solidFill>
              </a:defRPr>
            </a:lvl1pPr>
          </a:lstStyle>
          <a:p>
            <a:fld id="{18444411-699C-5A45-AD78-AE450A3B5E0A}" type="datetimeFigureOut">
              <a:rPr lang="fr-FR" smtClean="0"/>
              <a:pPr/>
              <a:t>14/06/2021</a:t>
            </a:fld>
            <a:endParaRPr lang="fr-FR"/>
          </a:p>
        </p:txBody>
      </p:sp>
      <p:sp>
        <p:nvSpPr>
          <p:cNvPr id="5" name="Espace réservé du pied de page 4"/>
          <p:cNvSpPr>
            <a:spLocks noGrp="1"/>
          </p:cNvSpPr>
          <p:nvPr>
            <p:ph type="ftr" sz="quarter" idx="3"/>
          </p:nvPr>
        </p:nvSpPr>
        <p:spPr>
          <a:xfrm>
            <a:off x="4592669" y="7010400"/>
            <a:ext cx="4259201" cy="401638"/>
          </a:xfrm>
          <a:prstGeom prst="rect">
            <a:avLst/>
          </a:prstGeom>
        </p:spPr>
        <p:txBody>
          <a:bodyPr vert="horz" lIns="91440" tIns="45720" rIns="91440" bIns="45720" rtlCol="0" anchor="ctr"/>
          <a:lstStyle>
            <a:lvl1pPr algn="ctr">
              <a:defRPr sz="1509">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9634620" y="7010400"/>
            <a:ext cx="3136992" cy="401638"/>
          </a:xfrm>
          <a:prstGeom prst="rect">
            <a:avLst/>
          </a:prstGeom>
        </p:spPr>
        <p:txBody>
          <a:bodyPr vert="horz" lIns="91440" tIns="45720" rIns="91440" bIns="45720" rtlCol="0" anchor="ctr"/>
          <a:lstStyle>
            <a:lvl1pPr algn="r">
              <a:defRPr sz="1509">
                <a:solidFill>
                  <a:schemeClr val="tx1">
                    <a:tint val="75000"/>
                  </a:schemeClr>
                </a:solidFill>
              </a:defRPr>
            </a:lvl1pPr>
          </a:lstStyle>
          <a:p>
            <a:fld id="{C2105462-E4B9-F141-B53A-A2D556013AC9}"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575066" rtl="0" eaLnBrk="1" latinLnBrk="0" hangingPunct="1">
        <a:spcBef>
          <a:spcPct val="0"/>
        </a:spcBef>
        <a:buNone/>
        <a:defRPr sz="5534" kern="1200">
          <a:solidFill>
            <a:schemeClr val="tx1"/>
          </a:solidFill>
          <a:latin typeface="+mj-lt"/>
          <a:ea typeface="+mj-ea"/>
          <a:cs typeface="+mj-cs"/>
        </a:defRPr>
      </a:lvl1pPr>
    </p:titleStyle>
    <p:bodyStyle>
      <a:lvl1pPr marL="431300" indent="-431300" algn="l" defTabSz="575066" rtl="0" eaLnBrk="1" latinLnBrk="0" hangingPunct="1">
        <a:spcBef>
          <a:spcPct val="20000"/>
        </a:spcBef>
        <a:buFont typeface="Arial"/>
        <a:buChar char="•"/>
        <a:defRPr sz="4025" kern="1200">
          <a:solidFill>
            <a:schemeClr val="tx1"/>
          </a:solidFill>
          <a:latin typeface="+mn-lt"/>
          <a:ea typeface="+mn-ea"/>
          <a:cs typeface="+mn-cs"/>
        </a:defRPr>
      </a:lvl1pPr>
      <a:lvl2pPr marL="934483" indent="-359416" algn="l" defTabSz="575066" rtl="0" eaLnBrk="1" latinLnBrk="0" hangingPunct="1">
        <a:spcBef>
          <a:spcPct val="20000"/>
        </a:spcBef>
        <a:buFont typeface="Arial"/>
        <a:buChar char="–"/>
        <a:defRPr sz="3522" kern="1200">
          <a:solidFill>
            <a:schemeClr val="tx1"/>
          </a:solidFill>
          <a:latin typeface="+mn-lt"/>
          <a:ea typeface="+mn-ea"/>
          <a:cs typeface="+mn-cs"/>
        </a:defRPr>
      </a:lvl2pPr>
      <a:lvl3pPr marL="1437665" indent="-287533" algn="l" defTabSz="575066" rtl="0" eaLnBrk="1" latinLnBrk="0" hangingPunct="1">
        <a:spcBef>
          <a:spcPct val="20000"/>
        </a:spcBef>
        <a:buFont typeface="Arial"/>
        <a:buChar char="•"/>
        <a:defRPr sz="3019" kern="1200">
          <a:solidFill>
            <a:schemeClr val="tx1"/>
          </a:solidFill>
          <a:latin typeface="+mn-lt"/>
          <a:ea typeface="+mn-ea"/>
          <a:cs typeface="+mn-cs"/>
        </a:defRPr>
      </a:lvl3pPr>
      <a:lvl4pPr marL="2012732" indent="-287533" algn="l" defTabSz="575066" rtl="0" eaLnBrk="1" latinLnBrk="0" hangingPunct="1">
        <a:spcBef>
          <a:spcPct val="20000"/>
        </a:spcBef>
        <a:buFont typeface="Arial"/>
        <a:buChar char="–"/>
        <a:defRPr sz="2516" kern="1200">
          <a:solidFill>
            <a:schemeClr val="tx1"/>
          </a:solidFill>
          <a:latin typeface="+mn-lt"/>
          <a:ea typeface="+mn-ea"/>
          <a:cs typeface="+mn-cs"/>
        </a:defRPr>
      </a:lvl4pPr>
      <a:lvl5pPr marL="2587798" indent="-287533" algn="l" defTabSz="575066" rtl="0" eaLnBrk="1" latinLnBrk="0" hangingPunct="1">
        <a:spcBef>
          <a:spcPct val="20000"/>
        </a:spcBef>
        <a:buFont typeface="Arial"/>
        <a:buChar char="»"/>
        <a:defRPr sz="2516" kern="1200">
          <a:solidFill>
            <a:schemeClr val="tx1"/>
          </a:solidFill>
          <a:latin typeface="+mn-lt"/>
          <a:ea typeface="+mn-ea"/>
          <a:cs typeface="+mn-cs"/>
        </a:defRPr>
      </a:lvl5pPr>
      <a:lvl6pPr marL="3162864" indent="-287533" algn="l" defTabSz="575066" rtl="0" eaLnBrk="1" latinLnBrk="0" hangingPunct="1">
        <a:spcBef>
          <a:spcPct val="20000"/>
        </a:spcBef>
        <a:buFont typeface="Arial"/>
        <a:buChar char="•"/>
        <a:defRPr sz="2516" kern="1200">
          <a:solidFill>
            <a:schemeClr val="tx1"/>
          </a:solidFill>
          <a:latin typeface="+mn-lt"/>
          <a:ea typeface="+mn-ea"/>
          <a:cs typeface="+mn-cs"/>
        </a:defRPr>
      </a:lvl6pPr>
      <a:lvl7pPr marL="3737930" indent="-287533" algn="l" defTabSz="575066" rtl="0" eaLnBrk="1" latinLnBrk="0" hangingPunct="1">
        <a:spcBef>
          <a:spcPct val="20000"/>
        </a:spcBef>
        <a:buFont typeface="Arial"/>
        <a:buChar char="•"/>
        <a:defRPr sz="2516" kern="1200">
          <a:solidFill>
            <a:schemeClr val="tx1"/>
          </a:solidFill>
          <a:latin typeface="+mn-lt"/>
          <a:ea typeface="+mn-ea"/>
          <a:cs typeface="+mn-cs"/>
        </a:defRPr>
      </a:lvl7pPr>
      <a:lvl8pPr marL="4312996" indent="-287533" algn="l" defTabSz="575066" rtl="0" eaLnBrk="1" latinLnBrk="0" hangingPunct="1">
        <a:spcBef>
          <a:spcPct val="20000"/>
        </a:spcBef>
        <a:buFont typeface="Arial"/>
        <a:buChar char="•"/>
        <a:defRPr sz="2516" kern="1200">
          <a:solidFill>
            <a:schemeClr val="tx1"/>
          </a:solidFill>
          <a:latin typeface="+mn-lt"/>
          <a:ea typeface="+mn-ea"/>
          <a:cs typeface="+mn-cs"/>
        </a:defRPr>
      </a:lvl8pPr>
      <a:lvl9pPr marL="4888062" indent="-287533" algn="l" defTabSz="575066" rtl="0" eaLnBrk="1" latinLnBrk="0" hangingPunct="1">
        <a:spcBef>
          <a:spcPct val="20000"/>
        </a:spcBef>
        <a:buFont typeface="Arial"/>
        <a:buChar char="•"/>
        <a:defRPr sz="2516" kern="1200">
          <a:solidFill>
            <a:schemeClr val="tx1"/>
          </a:solidFill>
          <a:latin typeface="+mn-lt"/>
          <a:ea typeface="+mn-ea"/>
          <a:cs typeface="+mn-cs"/>
        </a:defRPr>
      </a:lvl9pPr>
    </p:bodyStyle>
    <p:otherStyle>
      <a:defPPr>
        <a:defRPr lang="fr-FR"/>
      </a:defPPr>
      <a:lvl1pPr marL="0" algn="l" defTabSz="575066" rtl="0" eaLnBrk="1" latinLnBrk="0" hangingPunct="1">
        <a:defRPr sz="2264" kern="1200">
          <a:solidFill>
            <a:schemeClr val="tx1"/>
          </a:solidFill>
          <a:latin typeface="+mn-lt"/>
          <a:ea typeface="+mn-ea"/>
          <a:cs typeface="+mn-cs"/>
        </a:defRPr>
      </a:lvl1pPr>
      <a:lvl2pPr marL="575066" algn="l" defTabSz="575066" rtl="0" eaLnBrk="1" latinLnBrk="0" hangingPunct="1">
        <a:defRPr sz="2264" kern="1200">
          <a:solidFill>
            <a:schemeClr val="tx1"/>
          </a:solidFill>
          <a:latin typeface="+mn-lt"/>
          <a:ea typeface="+mn-ea"/>
          <a:cs typeface="+mn-cs"/>
        </a:defRPr>
      </a:lvl2pPr>
      <a:lvl3pPr marL="1150132" algn="l" defTabSz="575066" rtl="0" eaLnBrk="1" latinLnBrk="0" hangingPunct="1">
        <a:defRPr sz="2264" kern="1200">
          <a:solidFill>
            <a:schemeClr val="tx1"/>
          </a:solidFill>
          <a:latin typeface="+mn-lt"/>
          <a:ea typeface="+mn-ea"/>
          <a:cs typeface="+mn-cs"/>
        </a:defRPr>
      </a:lvl3pPr>
      <a:lvl4pPr marL="1725198" algn="l" defTabSz="575066" rtl="0" eaLnBrk="1" latinLnBrk="0" hangingPunct="1">
        <a:defRPr sz="2264" kern="1200">
          <a:solidFill>
            <a:schemeClr val="tx1"/>
          </a:solidFill>
          <a:latin typeface="+mn-lt"/>
          <a:ea typeface="+mn-ea"/>
          <a:cs typeface="+mn-cs"/>
        </a:defRPr>
      </a:lvl4pPr>
      <a:lvl5pPr marL="2300265" algn="l" defTabSz="575066" rtl="0" eaLnBrk="1" latinLnBrk="0" hangingPunct="1">
        <a:defRPr sz="2264" kern="1200">
          <a:solidFill>
            <a:schemeClr val="tx1"/>
          </a:solidFill>
          <a:latin typeface="+mn-lt"/>
          <a:ea typeface="+mn-ea"/>
          <a:cs typeface="+mn-cs"/>
        </a:defRPr>
      </a:lvl5pPr>
      <a:lvl6pPr marL="2875331" algn="l" defTabSz="575066" rtl="0" eaLnBrk="1" latinLnBrk="0" hangingPunct="1">
        <a:defRPr sz="2264" kern="1200">
          <a:solidFill>
            <a:schemeClr val="tx1"/>
          </a:solidFill>
          <a:latin typeface="+mn-lt"/>
          <a:ea typeface="+mn-ea"/>
          <a:cs typeface="+mn-cs"/>
        </a:defRPr>
      </a:lvl6pPr>
      <a:lvl7pPr marL="3450397" algn="l" defTabSz="575066" rtl="0" eaLnBrk="1" latinLnBrk="0" hangingPunct="1">
        <a:defRPr sz="2264" kern="1200">
          <a:solidFill>
            <a:schemeClr val="tx1"/>
          </a:solidFill>
          <a:latin typeface="+mn-lt"/>
          <a:ea typeface="+mn-ea"/>
          <a:cs typeface="+mn-cs"/>
        </a:defRPr>
      </a:lvl7pPr>
      <a:lvl8pPr marL="4025463" algn="l" defTabSz="575066" rtl="0" eaLnBrk="1" latinLnBrk="0" hangingPunct="1">
        <a:defRPr sz="2264" kern="1200">
          <a:solidFill>
            <a:schemeClr val="tx1"/>
          </a:solidFill>
          <a:latin typeface="+mn-lt"/>
          <a:ea typeface="+mn-ea"/>
          <a:cs typeface="+mn-cs"/>
        </a:defRPr>
      </a:lvl8pPr>
      <a:lvl9pPr marL="4600529" algn="l" defTabSz="575066" rtl="0" eaLnBrk="1" latinLnBrk="0" hangingPunct="1">
        <a:defRPr sz="226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4B7E8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4312" y="402652"/>
            <a:ext cx="11595914" cy="1461801"/>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24312" y="2013259"/>
            <a:ext cx="11595914" cy="4798559"/>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24312" y="7009642"/>
            <a:ext cx="3025021" cy="402652"/>
          </a:xfrm>
          <a:prstGeom prst="rect">
            <a:avLst/>
          </a:prstGeom>
        </p:spPr>
        <p:txBody>
          <a:bodyPr vert="horz" lIns="91440" tIns="45720" rIns="91440" bIns="45720" rtlCol="0" anchor="ctr"/>
          <a:lstStyle>
            <a:lvl1pPr algn="l">
              <a:defRPr sz="1323">
                <a:solidFill>
                  <a:schemeClr val="tx1">
                    <a:tint val="75000"/>
                  </a:schemeClr>
                </a:solidFill>
              </a:defRPr>
            </a:lvl1pPr>
          </a:lstStyle>
          <a:p>
            <a:fld id="{18444411-699C-5A45-AD78-AE450A3B5E0A}" type="datetimeFigureOut">
              <a:rPr lang="fr-FR" smtClean="0"/>
              <a:pPr/>
              <a:t>14/06/2021</a:t>
            </a:fld>
            <a:endParaRPr lang="fr-FR"/>
          </a:p>
        </p:txBody>
      </p:sp>
      <p:sp>
        <p:nvSpPr>
          <p:cNvPr id="5" name="Footer Placeholder 4"/>
          <p:cNvSpPr>
            <a:spLocks noGrp="1"/>
          </p:cNvSpPr>
          <p:nvPr>
            <p:ph type="ftr" sz="quarter" idx="3"/>
          </p:nvPr>
        </p:nvSpPr>
        <p:spPr>
          <a:xfrm>
            <a:off x="4453503" y="7009642"/>
            <a:ext cx="4537532" cy="402652"/>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9495205" y="7009642"/>
            <a:ext cx="3025021" cy="402652"/>
          </a:xfrm>
          <a:prstGeom prst="rect">
            <a:avLst/>
          </a:prstGeom>
        </p:spPr>
        <p:txBody>
          <a:bodyPr vert="horz" lIns="91440" tIns="45720" rIns="91440" bIns="45720" rtlCol="0" anchor="ctr"/>
          <a:lstStyle>
            <a:lvl1pPr algn="r">
              <a:defRPr sz="1323">
                <a:solidFill>
                  <a:schemeClr val="tx1">
                    <a:tint val="75000"/>
                  </a:schemeClr>
                </a:solidFill>
              </a:defRPr>
            </a:lvl1pPr>
          </a:lstStyle>
          <a:p>
            <a:fld id="{C2105462-E4B9-F141-B53A-A2D556013AC9}" type="slidenum">
              <a:rPr lang="fr-FR" smtClean="0"/>
              <a:pPr/>
              <a:t>‹#›</a:t>
            </a:fld>
            <a:endParaRPr lang="fr-FR"/>
          </a:p>
        </p:txBody>
      </p:sp>
    </p:spTree>
    <p:extLst>
      <p:ext uri="{BB962C8B-B14F-4D97-AF65-F5344CB8AC3E}">
        <p14:creationId xmlns:p14="http://schemas.microsoft.com/office/powerpoint/2010/main" val="99430946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1008309" rtl="0" eaLnBrk="1" latinLnBrk="0" hangingPunct="1">
        <a:lnSpc>
          <a:spcPct val="90000"/>
        </a:lnSpc>
        <a:spcBef>
          <a:spcPct val="0"/>
        </a:spcBef>
        <a:buNone/>
        <a:defRPr sz="4852" kern="1200">
          <a:solidFill>
            <a:schemeClr val="tx1"/>
          </a:solidFill>
          <a:latin typeface="+mj-lt"/>
          <a:ea typeface="+mj-ea"/>
          <a:cs typeface="+mj-cs"/>
        </a:defRPr>
      </a:lvl1pPr>
    </p:titleStyle>
    <p:bodyStyle>
      <a:lvl1pPr marL="252077" indent="-252077" algn="l" defTabSz="1008309" rtl="0" eaLnBrk="1" latinLnBrk="0" hangingPunct="1">
        <a:lnSpc>
          <a:spcPct val="90000"/>
        </a:lnSpc>
        <a:spcBef>
          <a:spcPts val="1103"/>
        </a:spcBef>
        <a:buFont typeface="Arial" panose="020B0604020202020204" pitchFamily="34" charset="0"/>
        <a:buChar char="•"/>
        <a:defRPr sz="3088" kern="1200">
          <a:solidFill>
            <a:schemeClr val="tx1"/>
          </a:solidFill>
          <a:latin typeface="+mn-lt"/>
          <a:ea typeface="+mn-ea"/>
          <a:cs typeface="+mn-cs"/>
        </a:defRPr>
      </a:lvl1pPr>
      <a:lvl2pPr marL="756232" indent="-252077" algn="l" defTabSz="1008309"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386" indent="-252077" algn="l" defTabSz="1008309"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541"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695"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2849"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004"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158"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313"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p:bodyStyle>
    <p:otherStyle>
      <a:defPPr>
        <a:defRPr lang="en-US"/>
      </a:defPPr>
      <a:lvl1pPr marL="0" algn="l" defTabSz="1008309" rtl="0" eaLnBrk="1" latinLnBrk="0" hangingPunct="1">
        <a:defRPr sz="1985" kern="1200">
          <a:solidFill>
            <a:schemeClr val="tx1"/>
          </a:solidFill>
          <a:latin typeface="+mn-lt"/>
          <a:ea typeface="+mn-ea"/>
          <a:cs typeface="+mn-cs"/>
        </a:defRPr>
      </a:lvl1pPr>
      <a:lvl2pPr marL="504154" algn="l" defTabSz="1008309" rtl="0" eaLnBrk="1" latinLnBrk="0" hangingPunct="1">
        <a:defRPr sz="1985" kern="1200">
          <a:solidFill>
            <a:schemeClr val="tx1"/>
          </a:solidFill>
          <a:latin typeface="+mn-lt"/>
          <a:ea typeface="+mn-ea"/>
          <a:cs typeface="+mn-cs"/>
        </a:defRPr>
      </a:lvl2pPr>
      <a:lvl3pPr marL="1008309" algn="l" defTabSz="1008309" rtl="0" eaLnBrk="1" latinLnBrk="0" hangingPunct="1">
        <a:defRPr sz="1985" kern="1200">
          <a:solidFill>
            <a:schemeClr val="tx1"/>
          </a:solidFill>
          <a:latin typeface="+mn-lt"/>
          <a:ea typeface="+mn-ea"/>
          <a:cs typeface="+mn-cs"/>
        </a:defRPr>
      </a:lvl3pPr>
      <a:lvl4pPr marL="1512463" algn="l" defTabSz="1008309" rtl="0" eaLnBrk="1" latinLnBrk="0" hangingPunct="1">
        <a:defRPr sz="1985" kern="1200">
          <a:solidFill>
            <a:schemeClr val="tx1"/>
          </a:solidFill>
          <a:latin typeface="+mn-lt"/>
          <a:ea typeface="+mn-ea"/>
          <a:cs typeface="+mn-cs"/>
        </a:defRPr>
      </a:lvl4pPr>
      <a:lvl5pPr marL="2016618" algn="l" defTabSz="1008309" rtl="0" eaLnBrk="1" latinLnBrk="0" hangingPunct="1">
        <a:defRPr sz="1985" kern="1200">
          <a:solidFill>
            <a:schemeClr val="tx1"/>
          </a:solidFill>
          <a:latin typeface="+mn-lt"/>
          <a:ea typeface="+mn-ea"/>
          <a:cs typeface="+mn-cs"/>
        </a:defRPr>
      </a:lvl5pPr>
      <a:lvl6pPr marL="2520772" algn="l" defTabSz="1008309" rtl="0" eaLnBrk="1" latinLnBrk="0" hangingPunct="1">
        <a:defRPr sz="1985" kern="1200">
          <a:solidFill>
            <a:schemeClr val="tx1"/>
          </a:solidFill>
          <a:latin typeface="+mn-lt"/>
          <a:ea typeface="+mn-ea"/>
          <a:cs typeface="+mn-cs"/>
        </a:defRPr>
      </a:lvl6pPr>
      <a:lvl7pPr marL="3024927" algn="l" defTabSz="1008309" rtl="0" eaLnBrk="1" latinLnBrk="0" hangingPunct="1">
        <a:defRPr sz="1985" kern="1200">
          <a:solidFill>
            <a:schemeClr val="tx1"/>
          </a:solidFill>
          <a:latin typeface="+mn-lt"/>
          <a:ea typeface="+mn-ea"/>
          <a:cs typeface="+mn-cs"/>
        </a:defRPr>
      </a:lvl7pPr>
      <a:lvl8pPr marL="3529081" algn="l" defTabSz="1008309" rtl="0" eaLnBrk="1" latinLnBrk="0" hangingPunct="1">
        <a:defRPr sz="1985" kern="1200">
          <a:solidFill>
            <a:schemeClr val="tx1"/>
          </a:solidFill>
          <a:latin typeface="+mn-lt"/>
          <a:ea typeface="+mn-ea"/>
          <a:cs typeface="+mn-cs"/>
        </a:defRPr>
      </a:lvl8pPr>
      <a:lvl9pPr marL="4033236" algn="l" defTabSz="1008309" rtl="0" eaLnBrk="1" latinLnBrk="0" hangingPunct="1">
        <a:defRPr sz="198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4B7E8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4312" y="402652"/>
            <a:ext cx="11595914" cy="1461801"/>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24312" y="2013259"/>
            <a:ext cx="11595914" cy="4798559"/>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24312" y="7009642"/>
            <a:ext cx="3025021" cy="402652"/>
          </a:xfrm>
          <a:prstGeom prst="rect">
            <a:avLst/>
          </a:prstGeom>
        </p:spPr>
        <p:txBody>
          <a:bodyPr vert="horz" lIns="91440" tIns="45720" rIns="91440" bIns="45720" rtlCol="0" anchor="ctr"/>
          <a:lstStyle>
            <a:lvl1pPr algn="l">
              <a:defRPr sz="1323">
                <a:solidFill>
                  <a:schemeClr val="tx1">
                    <a:tint val="75000"/>
                  </a:schemeClr>
                </a:solidFill>
              </a:defRPr>
            </a:lvl1pPr>
          </a:lstStyle>
          <a:p>
            <a:fld id="{18444411-699C-5A45-AD78-AE450A3B5E0A}" type="datetimeFigureOut">
              <a:rPr lang="fr-FR" smtClean="0"/>
              <a:pPr/>
              <a:t>14/06/2021</a:t>
            </a:fld>
            <a:endParaRPr lang="fr-FR"/>
          </a:p>
        </p:txBody>
      </p:sp>
      <p:sp>
        <p:nvSpPr>
          <p:cNvPr id="5" name="Footer Placeholder 4"/>
          <p:cNvSpPr>
            <a:spLocks noGrp="1"/>
          </p:cNvSpPr>
          <p:nvPr>
            <p:ph type="ftr" sz="quarter" idx="3"/>
          </p:nvPr>
        </p:nvSpPr>
        <p:spPr>
          <a:xfrm>
            <a:off x="4453503" y="7009642"/>
            <a:ext cx="4537532" cy="402652"/>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9495205" y="7009642"/>
            <a:ext cx="3025021" cy="402652"/>
          </a:xfrm>
          <a:prstGeom prst="rect">
            <a:avLst/>
          </a:prstGeom>
        </p:spPr>
        <p:txBody>
          <a:bodyPr vert="horz" lIns="91440" tIns="45720" rIns="91440" bIns="45720" rtlCol="0" anchor="ctr"/>
          <a:lstStyle>
            <a:lvl1pPr algn="r">
              <a:defRPr sz="1323">
                <a:solidFill>
                  <a:schemeClr val="tx1">
                    <a:tint val="75000"/>
                  </a:schemeClr>
                </a:solidFill>
              </a:defRPr>
            </a:lvl1pPr>
          </a:lstStyle>
          <a:p>
            <a:fld id="{C2105462-E4B9-F141-B53A-A2D556013AC9}" type="slidenum">
              <a:rPr lang="fr-FR" smtClean="0"/>
              <a:pPr/>
              <a:t>‹#›</a:t>
            </a:fld>
            <a:endParaRPr lang="fr-FR"/>
          </a:p>
        </p:txBody>
      </p:sp>
    </p:spTree>
    <p:extLst>
      <p:ext uri="{BB962C8B-B14F-4D97-AF65-F5344CB8AC3E}">
        <p14:creationId xmlns:p14="http://schemas.microsoft.com/office/powerpoint/2010/main" val="338861265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1008309" rtl="0" eaLnBrk="1" latinLnBrk="0" hangingPunct="1">
        <a:lnSpc>
          <a:spcPct val="90000"/>
        </a:lnSpc>
        <a:spcBef>
          <a:spcPct val="0"/>
        </a:spcBef>
        <a:buNone/>
        <a:defRPr sz="4852" kern="1200">
          <a:solidFill>
            <a:schemeClr val="tx1"/>
          </a:solidFill>
          <a:latin typeface="+mj-lt"/>
          <a:ea typeface="+mj-ea"/>
          <a:cs typeface="+mj-cs"/>
        </a:defRPr>
      </a:lvl1pPr>
    </p:titleStyle>
    <p:bodyStyle>
      <a:lvl1pPr marL="252077" indent="-252077" algn="l" defTabSz="1008309" rtl="0" eaLnBrk="1" latinLnBrk="0" hangingPunct="1">
        <a:lnSpc>
          <a:spcPct val="90000"/>
        </a:lnSpc>
        <a:spcBef>
          <a:spcPts val="1103"/>
        </a:spcBef>
        <a:buFont typeface="Arial" panose="020B0604020202020204" pitchFamily="34" charset="0"/>
        <a:buChar char="•"/>
        <a:defRPr sz="3088" kern="1200">
          <a:solidFill>
            <a:schemeClr val="tx1"/>
          </a:solidFill>
          <a:latin typeface="+mn-lt"/>
          <a:ea typeface="+mn-ea"/>
          <a:cs typeface="+mn-cs"/>
        </a:defRPr>
      </a:lvl1pPr>
      <a:lvl2pPr marL="756232" indent="-252077" algn="l" defTabSz="1008309"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386" indent="-252077" algn="l" defTabSz="1008309"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541"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695"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2849"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004"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158"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313"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p:bodyStyle>
    <p:otherStyle>
      <a:defPPr>
        <a:defRPr lang="en-US"/>
      </a:defPPr>
      <a:lvl1pPr marL="0" algn="l" defTabSz="1008309" rtl="0" eaLnBrk="1" latinLnBrk="0" hangingPunct="1">
        <a:defRPr sz="1985" kern="1200">
          <a:solidFill>
            <a:schemeClr val="tx1"/>
          </a:solidFill>
          <a:latin typeface="+mn-lt"/>
          <a:ea typeface="+mn-ea"/>
          <a:cs typeface="+mn-cs"/>
        </a:defRPr>
      </a:lvl1pPr>
      <a:lvl2pPr marL="504154" algn="l" defTabSz="1008309" rtl="0" eaLnBrk="1" latinLnBrk="0" hangingPunct="1">
        <a:defRPr sz="1985" kern="1200">
          <a:solidFill>
            <a:schemeClr val="tx1"/>
          </a:solidFill>
          <a:latin typeface="+mn-lt"/>
          <a:ea typeface="+mn-ea"/>
          <a:cs typeface="+mn-cs"/>
        </a:defRPr>
      </a:lvl2pPr>
      <a:lvl3pPr marL="1008309" algn="l" defTabSz="1008309" rtl="0" eaLnBrk="1" latinLnBrk="0" hangingPunct="1">
        <a:defRPr sz="1985" kern="1200">
          <a:solidFill>
            <a:schemeClr val="tx1"/>
          </a:solidFill>
          <a:latin typeface="+mn-lt"/>
          <a:ea typeface="+mn-ea"/>
          <a:cs typeface="+mn-cs"/>
        </a:defRPr>
      </a:lvl3pPr>
      <a:lvl4pPr marL="1512463" algn="l" defTabSz="1008309" rtl="0" eaLnBrk="1" latinLnBrk="0" hangingPunct="1">
        <a:defRPr sz="1985" kern="1200">
          <a:solidFill>
            <a:schemeClr val="tx1"/>
          </a:solidFill>
          <a:latin typeface="+mn-lt"/>
          <a:ea typeface="+mn-ea"/>
          <a:cs typeface="+mn-cs"/>
        </a:defRPr>
      </a:lvl4pPr>
      <a:lvl5pPr marL="2016618" algn="l" defTabSz="1008309" rtl="0" eaLnBrk="1" latinLnBrk="0" hangingPunct="1">
        <a:defRPr sz="1985" kern="1200">
          <a:solidFill>
            <a:schemeClr val="tx1"/>
          </a:solidFill>
          <a:latin typeface="+mn-lt"/>
          <a:ea typeface="+mn-ea"/>
          <a:cs typeface="+mn-cs"/>
        </a:defRPr>
      </a:lvl5pPr>
      <a:lvl6pPr marL="2520772" algn="l" defTabSz="1008309" rtl="0" eaLnBrk="1" latinLnBrk="0" hangingPunct="1">
        <a:defRPr sz="1985" kern="1200">
          <a:solidFill>
            <a:schemeClr val="tx1"/>
          </a:solidFill>
          <a:latin typeface="+mn-lt"/>
          <a:ea typeface="+mn-ea"/>
          <a:cs typeface="+mn-cs"/>
        </a:defRPr>
      </a:lvl6pPr>
      <a:lvl7pPr marL="3024927" algn="l" defTabSz="1008309" rtl="0" eaLnBrk="1" latinLnBrk="0" hangingPunct="1">
        <a:defRPr sz="1985" kern="1200">
          <a:solidFill>
            <a:schemeClr val="tx1"/>
          </a:solidFill>
          <a:latin typeface="+mn-lt"/>
          <a:ea typeface="+mn-ea"/>
          <a:cs typeface="+mn-cs"/>
        </a:defRPr>
      </a:lvl7pPr>
      <a:lvl8pPr marL="3529081" algn="l" defTabSz="1008309" rtl="0" eaLnBrk="1" latinLnBrk="0" hangingPunct="1">
        <a:defRPr sz="1985" kern="1200">
          <a:solidFill>
            <a:schemeClr val="tx1"/>
          </a:solidFill>
          <a:latin typeface="+mn-lt"/>
          <a:ea typeface="+mn-ea"/>
          <a:cs typeface="+mn-cs"/>
        </a:defRPr>
      </a:lvl8pPr>
      <a:lvl9pPr marL="4033236" algn="l" defTabSz="1008309" rtl="0" eaLnBrk="1" latinLnBrk="0" hangingPunct="1">
        <a:defRPr sz="198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4B7E8D"/>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EEDA45D-C6ED-4A09-9CA9-064922B30F52}"/>
              </a:ext>
            </a:extLst>
          </p:cNvPr>
          <p:cNvSpPr>
            <a:spLocks noGrp="1"/>
          </p:cNvSpPr>
          <p:nvPr>
            <p:ph type="title"/>
          </p:nvPr>
        </p:nvSpPr>
        <p:spPr>
          <a:xfrm>
            <a:off x="924312" y="402652"/>
            <a:ext cx="11595914" cy="1461801"/>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084A37C-13C4-4A14-B4D2-52292A51A400}"/>
              </a:ext>
            </a:extLst>
          </p:cNvPr>
          <p:cNvSpPr>
            <a:spLocks noGrp="1"/>
          </p:cNvSpPr>
          <p:nvPr>
            <p:ph type="body" idx="1"/>
          </p:nvPr>
        </p:nvSpPr>
        <p:spPr>
          <a:xfrm>
            <a:off x="924312" y="2013259"/>
            <a:ext cx="11595914" cy="4798559"/>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5B6C397-B29E-41C4-B567-16417501E89F}"/>
              </a:ext>
            </a:extLst>
          </p:cNvPr>
          <p:cNvSpPr>
            <a:spLocks noGrp="1"/>
          </p:cNvSpPr>
          <p:nvPr>
            <p:ph type="dt" sz="half" idx="2"/>
          </p:nvPr>
        </p:nvSpPr>
        <p:spPr>
          <a:xfrm>
            <a:off x="924312" y="7009642"/>
            <a:ext cx="3025021" cy="402652"/>
          </a:xfrm>
          <a:prstGeom prst="rect">
            <a:avLst/>
          </a:prstGeom>
        </p:spPr>
        <p:txBody>
          <a:bodyPr vert="horz" lIns="91440" tIns="45720" rIns="91440" bIns="45720" rtlCol="0" anchor="ctr"/>
          <a:lstStyle>
            <a:lvl1pPr algn="l">
              <a:defRPr sz="1323">
                <a:solidFill>
                  <a:schemeClr val="tx1">
                    <a:tint val="75000"/>
                  </a:schemeClr>
                </a:solidFill>
              </a:defRPr>
            </a:lvl1pPr>
          </a:lstStyle>
          <a:p>
            <a:fld id="{29393670-A323-4991-AF85-3C09694E063F}" type="datetime1">
              <a:rPr lang="fr-FR" smtClean="0"/>
              <a:t>14/06/2021</a:t>
            </a:fld>
            <a:endParaRPr lang="fr-FR"/>
          </a:p>
        </p:txBody>
      </p:sp>
      <p:sp>
        <p:nvSpPr>
          <p:cNvPr id="5" name="Espace réservé du pied de page 4">
            <a:extLst>
              <a:ext uri="{FF2B5EF4-FFF2-40B4-BE49-F238E27FC236}">
                <a16:creationId xmlns:a16="http://schemas.microsoft.com/office/drawing/2014/main" id="{EB46E539-E1A8-4ECC-B3A8-5E78C41587DC}"/>
              </a:ext>
            </a:extLst>
          </p:cNvPr>
          <p:cNvSpPr>
            <a:spLocks noGrp="1"/>
          </p:cNvSpPr>
          <p:nvPr>
            <p:ph type="ftr" sz="quarter" idx="3"/>
          </p:nvPr>
        </p:nvSpPr>
        <p:spPr>
          <a:xfrm>
            <a:off x="4453503" y="7009642"/>
            <a:ext cx="4537532" cy="402652"/>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87242D6-7FF3-4D63-9094-37327E39F9E7}"/>
              </a:ext>
            </a:extLst>
          </p:cNvPr>
          <p:cNvSpPr>
            <a:spLocks noGrp="1"/>
          </p:cNvSpPr>
          <p:nvPr>
            <p:ph type="sldNum" sz="quarter" idx="4"/>
          </p:nvPr>
        </p:nvSpPr>
        <p:spPr>
          <a:xfrm>
            <a:off x="9495205" y="7009642"/>
            <a:ext cx="3025021" cy="402652"/>
          </a:xfrm>
          <a:prstGeom prst="rect">
            <a:avLst/>
          </a:prstGeom>
        </p:spPr>
        <p:txBody>
          <a:bodyPr vert="horz" lIns="91440" tIns="45720" rIns="91440" bIns="45720" rtlCol="0" anchor="ctr"/>
          <a:lstStyle>
            <a:lvl1pPr algn="r">
              <a:defRPr sz="1323">
                <a:solidFill>
                  <a:schemeClr val="tx1">
                    <a:tint val="75000"/>
                  </a:schemeClr>
                </a:solidFill>
              </a:defRPr>
            </a:lvl1pPr>
          </a:lstStyle>
          <a:p>
            <a:fld id="{EEB0D750-C547-4A55-9C47-20C0770FA920}" type="slidenum">
              <a:rPr lang="fr-FR" smtClean="0"/>
              <a:t>‹#›</a:t>
            </a:fld>
            <a:endParaRPr lang="fr-FR"/>
          </a:p>
        </p:txBody>
      </p:sp>
    </p:spTree>
    <p:extLst>
      <p:ext uri="{BB962C8B-B14F-4D97-AF65-F5344CB8AC3E}">
        <p14:creationId xmlns:p14="http://schemas.microsoft.com/office/powerpoint/2010/main" val="27555839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hdr="0" ftr="0" dt="0"/>
  <p:txStyles>
    <p:titleStyle>
      <a:lvl1pPr algn="l" defTabSz="1008309" rtl="0" eaLnBrk="1" latinLnBrk="0" hangingPunct="1">
        <a:lnSpc>
          <a:spcPct val="90000"/>
        </a:lnSpc>
        <a:spcBef>
          <a:spcPct val="0"/>
        </a:spcBef>
        <a:buNone/>
        <a:defRPr sz="4852" kern="1200">
          <a:solidFill>
            <a:schemeClr val="tx1"/>
          </a:solidFill>
          <a:latin typeface="+mj-lt"/>
          <a:ea typeface="+mj-ea"/>
          <a:cs typeface="+mj-cs"/>
        </a:defRPr>
      </a:lvl1pPr>
    </p:titleStyle>
    <p:bodyStyle>
      <a:lvl1pPr marL="252077" indent="-252077" algn="l" defTabSz="1008309" rtl="0" eaLnBrk="1" latinLnBrk="0" hangingPunct="1">
        <a:lnSpc>
          <a:spcPct val="90000"/>
        </a:lnSpc>
        <a:spcBef>
          <a:spcPts val="1103"/>
        </a:spcBef>
        <a:buFont typeface="Arial" panose="020B0604020202020204" pitchFamily="34" charset="0"/>
        <a:buChar char="•"/>
        <a:defRPr sz="3088" kern="1200">
          <a:solidFill>
            <a:schemeClr val="tx1"/>
          </a:solidFill>
          <a:latin typeface="+mn-lt"/>
          <a:ea typeface="+mn-ea"/>
          <a:cs typeface="+mn-cs"/>
        </a:defRPr>
      </a:lvl1pPr>
      <a:lvl2pPr marL="756232" indent="-252077" algn="l" defTabSz="1008309"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386" indent="-252077" algn="l" defTabSz="1008309"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541"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695"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2849"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004"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158"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313"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p:bodyStyle>
    <p:otherStyle>
      <a:defPPr>
        <a:defRPr lang="fr-FR"/>
      </a:defPPr>
      <a:lvl1pPr marL="0" algn="l" defTabSz="1008309" rtl="0" eaLnBrk="1" latinLnBrk="0" hangingPunct="1">
        <a:defRPr sz="1985" kern="1200">
          <a:solidFill>
            <a:schemeClr val="tx1"/>
          </a:solidFill>
          <a:latin typeface="+mn-lt"/>
          <a:ea typeface="+mn-ea"/>
          <a:cs typeface="+mn-cs"/>
        </a:defRPr>
      </a:lvl1pPr>
      <a:lvl2pPr marL="504154" algn="l" defTabSz="1008309" rtl="0" eaLnBrk="1" latinLnBrk="0" hangingPunct="1">
        <a:defRPr sz="1985" kern="1200">
          <a:solidFill>
            <a:schemeClr val="tx1"/>
          </a:solidFill>
          <a:latin typeface="+mn-lt"/>
          <a:ea typeface="+mn-ea"/>
          <a:cs typeface="+mn-cs"/>
        </a:defRPr>
      </a:lvl2pPr>
      <a:lvl3pPr marL="1008309" algn="l" defTabSz="1008309" rtl="0" eaLnBrk="1" latinLnBrk="0" hangingPunct="1">
        <a:defRPr sz="1985" kern="1200">
          <a:solidFill>
            <a:schemeClr val="tx1"/>
          </a:solidFill>
          <a:latin typeface="+mn-lt"/>
          <a:ea typeface="+mn-ea"/>
          <a:cs typeface="+mn-cs"/>
        </a:defRPr>
      </a:lvl3pPr>
      <a:lvl4pPr marL="1512463" algn="l" defTabSz="1008309" rtl="0" eaLnBrk="1" latinLnBrk="0" hangingPunct="1">
        <a:defRPr sz="1985" kern="1200">
          <a:solidFill>
            <a:schemeClr val="tx1"/>
          </a:solidFill>
          <a:latin typeface="+mn-lt"/>
          <a:ea typeface="+mn-ea"/>
          <a:cs typeface="+mn-cs"/>
        </a:defRPr>
      </a:lvl4pPr>
      <a:lvl5pPr marL="2016618" algn="l" defTabSz="1008309" rtl="0" eaLnBrk="1" latinLnBrk="0" hangingPunct="1">
        <a:defRPr sz="1985" kern="1200">
          <a:solidFill>
            <a:schemeClr val="tx1"/>
          </a:solidFill>
          <a:latin typeface="+mn-lt"/>
          <a:ea typeface="+mn-ea"/>
          <a:cs typeface="+mn-cs"/>
        </a:defRPr>
      </a:lvl5pPr>
      <a:lvl6pPr marL="2520772" algn="l" defTabSz="1008309" rtl="0" eaLnBrk="1" latinLnBrk="0" hangingPunct="1">
        <a:defRPr sz="1985" kern="1200">
          <a:solidFill>
            <a:schemeClr val="tx1"/>
          </a:solidFill>
          <a:latin typeface="+mn-lt"/>
          <a:ea typeface="+mn-ea"/>
          <a:cs typeface="+mn-cs"/>
        </a:defRPr>
      </a:lvl6pPr>
      <a:lvl7pPr marL="3024927" algn="l" defTabSz="1008309" rtl="0" eaLnBrk="1" latinLnBrk="0" hangingPunct="1">
        <a:defRPr sz="1985" kern="1200">
          <a:solidFill>
            <a:schemeClr val="tx1"/>
          </a:solidFill>
          <a:latin typeface="+mn-lt"/>
          <a:ea typeface="+mn-ea"/>
          <a:cs typeface="+mn-cs"/>
        </a:defRPr>
      </a:lvl7pPr>
      <a:lvl8pPr marL="3529081" algn="l" defTabSz="1008309" rtl="0" eaLnBrk="1" latinLnBrk="0" hangingPunct="1">
        <a:defRPr sz="1985" kern="1200">
          <a:solidFill>
            <a:schemeClr val="tx1"/>
          </a:solidFill>
          <a:latin typeface="+mn-lt"/>
          <a:ea typeface="+mn-ea"/>
          <a:cs typeface="+mn-cs"/>
        </a:defRPr>
      </a:lvl8pPr>
      <a:lvl9pPr marL="4033236" algn="l" defTabSz="1008309"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7.png"/><Relationship Id="rId7" Type="http://schemas.openxmlformats.org/officeDocument/2006/relationships/image" Target="../media/image47.svg"/><Relationship Id="rId2" Type="http://schemas.openxmlformats.org/officeDocument/2006/relationships/notesSlide" Target="../notesSlides/notesSlide10.xml"/><Relationship Id="rId1" Type="http://schemas.openxmlformats.org/officeDocument/2006/relationships/slideLayout" Target="../slideLayouts/slideLayout35.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18.svg"/><Relationship Id="rId9" Type="http://schemas.openxmlformats.org/officeDocument/2006/relationships/image" Target="../media/image49.sv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3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46.png"/><Relationship Id="rId3" Type="http://schemas.openxmlformats.org/officeDocument/2006/relationships/image" Target="../media/image17.png"/><Relationship Id="rId7" Type="http://schemas.openxmlformats.org/officeDocument/2006/relationships/image" Target="../media/image43.png"/><Relationship Id="rId12" Type="http://schemas.openxmlformats.org/officeDocument/2006/relationships/image" Target="../media/image62.svg"/><Relationship Id="rId2" Type="http://schemas.openxmlformats.org/officeDocument/2006/relationships/notesSlide" Target="../notesSlides/notesSlide12.xml"/><Relationship Id="rId1" Type="http://schemas.openxmlformats.org/officeDocument/2006/relationships/slideLayout" Target="../slideLayouts/slideLayout35.xml"/><Relationship Id="rId6" Type="http://schemas.openxmlformats.org/officeDocument/2006/relationships/image" Target="../media/image56.svg"/><Relationship Id="rId11" Type="http://schemas.openxmlformats.org/officeDocument/2006/relationships/image" Target="../media/image45.png"/><Relationship Id="rId5" Type="http://schemas.openxmlformats.org/officeDocument/2006/relationships/image" Target="../media/image42.png"/><Relationship Id="rId10" Type="http://schemas.openxmlformats.org/officeDocument/2006/relationships/image" Target="../media/image60.svg"/><Relationship Id="rId4" Type="http://schemas.openxmlformats.org/officeDocument/2006/relationships/image" Target="../media/image18.svg"/><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8" Type="http://schemas.openxmlformats.org/officeDocument/2006/relationships/hyperlink" Target="http://www.oktave.fr/" TargetMode="External"/><Relationship Id="rId3" Type="http://schemas.openxmlformats.org/officeDocument/2006/relationships/image" Target="../media/image2.jpg"/><Relationship Id="rId7"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48.png"/><Relationship Id="rId11" Type="http://schemas.openxmlformats.org/officeDocument/2006/relationships/hyperlink" Target="mailto:g.quentin@oktave.fr" TargetMode="External"/><Relationship Id="rId5" Type="http://schemas.openxmlformats.org/officeDocument/2006/relationships/image" Target="../media/image47.png"/><Relationship Id="rId10" Type="http://schemas.openxmlformats.org/officeDocument/2006/relationships/hyperlink" Target="mailto:m.flahaut@oktave.fr" TargetMode="External"/><Relationship Id="rId4" Type="http://schemas.openxmlformats.org/officeDocument/2006/relationships/image" Target="../media/image3.jpg"/><Relationship Id="rId9" Type="http://schemas.openxmlformats.org/officeDocument/2006/relationships/image" Target="../media/image6.jp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cid:image002.jpg@01D40C9C.64FD4B60" TargetMode="External"/><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5.svg"/><Relationship Id="rId3" Type="http://schemas.openxmlformats.org/officeDocument/2006/relationships/image" Target="../media/image15.jpeg"/><Relationship Id="rId7" Type="http://schemas.openxmlformats.org/officeDocument/2006/relationships/image" Target="../media/image18.jpeg"/><Relationship Id="rId12"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svg"/><Relationship Id="rId11" Type="http://schemas.openxmlformats.org/officeDocument/2006/relationships/image" Target="../media/image21.jpeg"/><Relationship Id="rId5" Type="http://schemas.openxmlformats.org/officeDocument/2006/relationships/image" Target="../media/image17.png"/><Relationship Id="rId10" Type="http://schemas.openxmlformats.org/officeDocument/2006/relationships/image" Target="../media/image20.jpeg"/><Relationship Id="rId4" Type="http://schemas.openxmlformats.org/officeDocument/2006/relationships/image" Target="../media/image16.jpeg"/><Relationship Id="rId9" Type="http://schemas.openxmlformats.org/officeDocument/2006/relationships/image" Target="../media/image21.svg"/></Relationships>
</file>

<file path=ppt/slides/_rels/slide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3.jpg"/><Relationship Id="rId7" Type="http://schemas.openxmlformats.org/officeDocument/2006/relationships/image" Target="../media/image25.png"/><Relationship Id="rId12" Type="http://schemas.openxmlformats.org/officeDocument/2006/relationships/image" Target="../media/image35.sv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29.svg"/><Relationship Id="rId11" Type="http://schemas.openxmlformats.org/officeDocument/2006/relationships/image" Target="../media/image27.png"/><Relationship Id="rId5" Type="http://schemas.openxmlformats.org/officeDocument/2006/relationships/image" Target="../media/image28.svg"/><Relationship Id="rId10" Type="http://schemas.openxmlformats.org/officeDocument/2006/relationships/image" Target="../media/image33.svg"/><Relationship Id="rId4" Type="http://schemas.openxmlformats.org/officeDocument/2006/relationships/image" Target="../media/image24.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17.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image" Target="../media/image18.svg"/><Relationship Id="rId9"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17.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image" Target="../media/image42.svg"/><Relationship Id="rId5" Type="http://schemas.openxmlformats.org/officeDocument/2006/relationships/image" Target="../media/image32.png"/><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1E4BE390-9DDB-4B35-A593-EBF6851A7A3C}"/>
              </a:ext>
            </a:extLst>
          </p:cNvPr>
          <p:cNvGrpSpPr/>
          <p:nvPr/>
        </p:nvGrpSpPr>
        <p:grpSpPr>
          <a:xfrm>
            <a:off x="3900039" y="318499"/>
            <a:ext cx="5634395" cy="2219005"/>
            <a:chOff x="3900039" y="318499"/>
            <a:chExt cx="5634395" cy="2219005"/>
          </a:xfrm>
        </p:grpSpPr>
        <p:sp>
          <p:nvSpPr>
            <p:cNvPr id="4" name="Rectangle : coins arrondis 3">
              <a:extLst>
                <a:ext uri="{FF2B5EF4-FFF2-40B4-BE49-F238E27FC236}">
                  <a16:creationId xmlns:a16="http://schemas.microsoft.com/office/drawing/2014/main" id="{36F5462C-4092-4C3F-90B7-BE81E1F6D82B}"/>
                </a:ext>
              </a:extLst>
            </p:cNvPr>
            <p:cNvSpPr/>
            <p:nvPr/>
          </p:nvSpPr>
          <p:spPr>
            <a:xfrm>
              <a:off x="3900039" y="318499"/>
              <a:ext cx="5634395" cy="2219005"/>
            </a:xfrm>
            <a:prstGeom prst="roundRect">
              <a:avLst>
                <a:gd name="adj" fmla="val 1377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0" name="Image 39" descr="Une image contenant dessin&#10;&#10;Description générée automatiquement">
              <a:extLst>
                <a:ext uri="{FF2B5EF4-FFF2-40B4-BE49-F238E27FC236}">
                  <a16:creationId xmlns:a16="http://schemas.microsoft.com/office/drawing/2014/main" id="{0D144A49-A9C0-4C55-BE46-F3F0D7F668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4549" y="461873"/>
              <a:ext cx="4855439" cy="1885726"/>
            </a:xfrm>
            <a:prstGeom prst="rect">
              <a:avLst/>
            </a:prstGeom>
          </p:spPr>
        </p:pic>
      </p:grpSp>
      <p:grpSp>
        <p:nvGrpSpPr>
          <p:cNvPr id="3" name="Groupe 2">
            <a:extLst>
              <a:ext uri="{FF2B5EF4-FFF2-40B4-BE49-F238E27FC236}">
                <a16:creationId xmlns:a16="http://schemas.microsoft.com/office/drawing/2014/main" id="{766F80C3-C1E3-4386-8F15-22285133001C}"/>
              </a:ext>
            </a:extLst>
          </p:cNvPr>
          <p:cNvGrpSpPr/>
          <p:nvPr/>
        </p:nvGrpSpPr>
        <p:grpSpPr>
          <a:xfrm>
            <a:off x="0" y="2758696"/>
            <a:ext cx="13444536" cy="4804154"/>
            <a:chOff x="0" y="2758696"/>
            <a:chExt cx="13444536" cy="4804154"/>
          </a:xfrm>
        </p:grpSpPr>
        <p:sp>
          <p:nvSpPr>
            <p:cNvPr id="28" name="Forme libre : forme 27">
              <a:extLst>
                <a:ext uri="{FF2B5EF4-FFF2-40B4-BE49-F238E27FC236}">
                  <a16:creationId xmlns:a16="http://schemas.microsoft.com/office/drawing/2014/main" id="{ABC5EA53-CFF7-464E-BD4B-B855B848DCEE}"/>
                </a:ext>
              </a:extLst>
            </p:cNvPr>
            <p:cNvSpPr/>
            <p:nvPr/>
          </p:nvSpPr>
          <p:spPr>
            <a:xfrm>
              <a:off x="0" y="2758696"/>
              <a:ext cx="8080323" cy="4804154"/>
            </a:xfrm>
            <a:custGeom>
              <a:avLst/>
              <a:gdLst>
                <a:gd name="connsiteX0" fmla="*/ 0 w 6423995"/>
                <a:gd name="connsiteY0" fmla="*/ 0 h 4967202"/>
                <a:gd name="connsiteX1" fmla="*/ 4237453 w 6423995"/>
                <a:gd name="connsiteY1" fmla="*/ 0 h 4967202"/>
                <a:gd name="connsiteX2" fmla="*/ 4237453 w 6423995"/>
                <a:gd name="connsiteY2" fmla="*/ 6 h 4967202"/>
                <a:gd name="connsiteX3" fmla="*/ 6423995 w 6423995"/>
                <a:gd name="connsiteY3" fmla="*/ 4967202 h 4967202"/>
                <a:gd name="connsiteX4" fmla="*/ 4237453 w 6423995"/>
                <a:gd name="connsiteY4" fmla="*/ 4967202 h 4967202"/>
                <a:gd name="connsiteX5" fmla="*/ 4237453 w 6423995"/>
                <a:gd name="connsiteY5" fmla="*/ 4967201 h 4967202"/>
                <a:gd name="connsiteX6" fmla="*/ 0 w 6423995"/>
                <a:gd name="connsiteY6" fmla="*/ 4967201 h 496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23995" h="4967202">
                  <a:moveTo>
                    <a:pt x="0" y="0"/>
                  </a:moveTo>
                  <a:lnTo>
                    <a:pt x="4237453" y="0"/>
                  </a:lnTo>
                  <a:lnTo>
                    <a:pt x="4237453" y="6"/>
                  </a:lnTo>
                  <a:lnTo>
                    <a:pt x="6423995" y="4967202"/>
                  </a:lnTo>
                  <a:lnTo>
                    <a:pt x="4237453" y="4967202"/>
                  </a:lnTo>
                  <a:lnTo>
                    <a:pt x="4237453" y="4967201"/>
                  </a:lnTo>
                  <a:lnTo>
                    <a:pt x="0" y="4967201"/>
                  </a:lnTo>
                  <a:close/>
                </a:path>
              </a:pathLst>
            </a:custGeom>
            <a:blipFill>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2641" dirty="0"/>
            </a:p>
          </p:txBody>
        </p:sp>
        <p:sp>
          <p:nvSpPr>
            <p:cNvPr id="25" name="Forme libre : forme 24">
              <a:extLst>
                <a:ext uri="{FF2B5EF4-FFF2-40B4-BE49-F238E27FC236}">
                  <a16:creationId xmlns:a16="http://schemas.microsoft.com/office/drawing/2014/main" id="{541CF16C-0441-466E-BA87-F6A00568289E}"/>
                </a:ext>
              </a:extLst>
            </p:cNvPr>
            <p:cNvSpPr/>
            <p:nvPr/>
          </p:nvSpPr>
          <p:spPr>
            <a:xfrm rot="10800000">
              <a:off x="5340069" y="2758698"/>
              <a:ext cx="8104467" cy="4804152"/>
            </a:xfrm>
            <a:custGeom>
              <a:avLst/>
              <a:gdLst>
                <a:gd name="connsiteX0" fmla="*/ 4253446 w 6443190"/>
                <a:gd name="connsiteY0" fmla="*/ 4967200 h 4967200"/>
                <a:gd name="connsiteX1" fmla="*/ 0 w 6443190"/>
                <a:gd name="connsiteY1" fmla="*/ 4967200 h 4967200"/>
                <a:gd name="connsiteX2" fmla="*/ 0 w 6443190"/>
                <a:gd name="connsiteY2" fmla="*/ 4 h 4967200"/>
                <a:gd name="connsiteX3" fmla="*/ 4253446 w 6443190"/>
                <a:gd name="connsiteY3" fmla="*/ 4 h 4967200"/>
                <a:gd name="connsiteX4" fmla="*/ 4253446 w 6443190"/>
                <a:gd name="connsiteY4" fmla="*/ 0 h 4967200"/>
                <a:gd name="connsiteX5" fmla="*/ 6443190 w 6443190"/>
                <a:gd name="connsiteY5" fmla="*/ 4967197 h 4967200"/>
                <a:gd name="connsiteX6" fmla="*/ 4253446 w 6443190"/>
                <a:gd name="connsiteY6" fmla="*/ 4967197 h 49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3190" h="4967200">
                  <a:moveTo>
                    <a:pt x="4253446" y="4967200"/>
                  </a:moveTo>
                  <a:lnTo>
                    <a:pt x="0" y="4967200"/>
                  </a:lnTo>
                  <a:lnTo>
                    <a:pt x="0" y="4"/>
                  </a:lnTo>
                  <a:lnTo>
                    <a:pt x="4253446" y="4"/>
                  </a:lnTo>
                  <a:lnTo>
                    <a:pt x="4253446" y="0"/>
                  </a:lnTo>
                  <a:lnTo>
                    <a:pt x="6443190" y="4967197"/>
                  </a:lnTo>
                  <a:lnTo>
                    <a:pt x="4253446" y="4967197"/>
                  </a:lnTo>
                  <a:close/>
                </a:path>
              </a:pathLst>
            </a:custGeom>
            <a:blipFill dpi="0" rotWithShape="0">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2641"/>
            </a:p>
          </p:txBody>
        </p:sp>
        <p:cxnSp>
          <p:nvCxnSpPr>
            <p:cNvPr id="30" name="Connecteur droit 29">
              <a:extLst>
                <a:ext uri="{FF2B5EF4-FFF2-40B4-BE49-F238E27FC236}">
                  <a16:creationId xmlns:a16="http://schemas.microsoft.com/office/drawing/2014/main" id="{6EB1E25D-95BC-492D-89E2-4004DE9F4466}"/>
                </a:ext>
              </a:extLst>
            </p:cNvPr>
            <p:cNvCxnSpPr>
              <a:cxnSpLocks/>
              <a:stCxn id="25" idx="5"/>
              <a:endCxn id="25" idx="3"/>
            </p:cNvCxnSpPr>
            <p:nvPr/>
          </p:nvCxnSpPr>
          <p:spPr>
            <a:xfrm>
              <a:off x="5340069" y="2758701"/>
              <a:ext cx="2754336" cy="480414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2" name="Forme libre : forme 31">
            <a:extLst>
              <a:ext uri="{FF2B5EF4-FFF2-40B4-BE49-F238E27FC236}">
                <a16:creationId xmlns:a16="http://schemas.microsoft.com/office/drawing/2014/main" id="{A31E2EAF-CDEC-4876-861E-632591B30EEF}"/>
              </a:ext>
            </a:extLst>
          </p:cNvPr>
          <p:cNvSpPr/>
          <p:nvPr/>
        </p:nvSpPr>
        <p:spPr>
          <a:xfrm>
            <a:off x="4768388" y="3331486"/>
            <a:ext cx="8676150" cy="2327881"/>
          </a:xfrm>
          <a:custGeom>
            <a:avLst/>
            <a:gdLst>
              <a:gd name="connsiteX0" fmla="*/ 961270 w 6724650"/>
              <a:gd name="connsiteY0" fmla="*/ 0 h 1600200"/>
              <a:gd name="connsiteX1" fmla="*/ 6724650 w 6724650"/>
              <a:gd name="connsiteY1" fmla="*/ 0 h 1600200"/>
              <a:gd name="connsiteX2" fmla="*/ 6724650 w 6724650"/>
              <a:gd name="connsiteY2" fmla="*/ 1600200 h 1600200"/>
              <a:gd name="connsiteX3" fmla="*/ 961270 w 6724650"/>
              <a:gd name="connsiteY3" fmla="*/ 1600200 h 1600200"/>
              <a:gd name="connsiteX4" fmla="*/ 0 w 6724650"/>
              <a:gd name="connsiteY4" fmla="*/ 800100 h 1600200"/>
              <a:gd name="connsiteX5" fmla="*/ 961270 w 6724650"/>
              <a:gd name="connsiteY5"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4650" h="1600200">
                <a:moveTo>
                  <a:pt x="961270" y="0"/>
                </a:moveTo>
                <a:lnTo>
                  <a:pt x="6724650" y="0"/>
                </a:lnTo>
                <a:lnTo>
                  <a:pt x="6724650" y="1600200"/>
                </a:lnTo>
                <a:lnTo>
                  <a:pt x="961270" y="1600200"/>
                </a:lnTo>
                <a:cubicBezTo>
                  <a:pt x="430375" y="1600200"/>
                  <a:pt x="0" y="1241984"/>
                  <a:pt x="0" y="800100"/>
                </a:cubicBezTo>
                <a:cubicBezTo>
                  <a:pt x="0" y="358217"/>
                  <a:pt x="430375" y="0"/>
                  <a:pt x="961270" y="0"/>
                </a:cubicBezTo>
                <a:close/>
              </a:path>
            </a:pathLst>
          </a:custGeom>
          <a:solidFill>
            <a:srgbClr val="333C2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08320"/>
            <a:endParaRPr lang="fr-FR" sz="1985" dirty="0">
              <a:solidFill>
                <a:prstClr val="white"/>
              </a:solidFill>
              <a:latin typeface="Calibri" panose="020F0502020204030204"/>
            </a:endParaRPr>
          </a:p>
        </p:txBody>
      </p:sp>
      <p:sp>
        <p:nvSpPr>
          <p:cNvPr id="33" name="ZoneTexte 32">
            <a:extLst>
              <a:ext uri="{FF2B5EF4-FFF2-40B4-BE49-F238E27FC236}">
                <a16:creationId xmlns:a16="http://schemas.microsoft.com/office/drawing/2014/main" id="{36920A7B-AF39-425D-B30C-F5D45636DE3F}"/>
              </a:ext>
            </a:extLst>
          </p:cNvPr>
          <p:cNvSpPr txBox="1"/>
          <p:nvPr/>
        </p:nvSpPr>
        <p:spPr>
          <a:xfrm>
            <a:off x="6385872" y="3525930"/>
            <a:ext cx="7339320" cy="1938992"/>
          </a:xfrm>
          <a:prstGeom prst="rect">
            <a:avLst/>
          </a:prstGeom>
          <a:noFill/>
        </p:spPr>
        <p:txBody>
          <a:bodyPr wrap="square" rtlCol="0">
            <a:spAutoFit/>
          </a:bodyPr>
          <a:lstStyle/>
          <a:p>
            <a:pPr>
              <a:defRPr/>
            </a:pPr>
            <a:r>
              <a:rPr lang="fr-FR" sz="4000" b="1" dirty="0">
                <a:solidFill>
                  <a:prstClr val="white"/>
                </a:solidFill>
                <a:latin typeface="Neo Sans" panose="02000803050000020004" pitchFamily="2" charset="0"/>
              </a:rPr>
              <a:t>One-Stop Shop </a:t>
            </a:r>
          </a:p>
          <a:p>
            <a:pPr>
              <a:defRPr/>
            </a:pPr>
            <a:r>
              <a:rPr lang="fr-FR" sz="4000" b="1" dirty="0">
                <a:solidFill>
                  <a:prstClr val="white"/>
                </a:solidFill>
                <a:latin typeface="Neo Sans" panose="02000803050000020004" pitchFamily="2" charset="0"/>
              </a:rPr>
              <a:t>for Efficient </a:t>
            </a:r>
            <a:r>
              <a:rPr lang="fr-FR" sz="4000" b="1" dirty="0" err="1">
                <a:solidFill>
                  <a:prstClr val="white"/>
                </a:solidFill>
                <a:latin typeface="Neo Sans" panose="02000803050000020004" pitchFamily="2" charset="0"/>
              </a:rPr>
              <a:t>Renovation</a:t>
            </a:r>
            <a:endParaRPr lang="fr-FR" sz="4000" b="1" dirty="0">
              <a:solidFill>
                <a:prstClr val="white"/>
              </a:solidFill>
              <a:latin typeface="Neo Sans" panose="02000803050000020004" pitchFamily="2" charset="0"/>
            </a:endParaRPr>
          </a:p>
          <a:p>
            <a:pPr>
              <a:defRPr/>
            </a:pPr>
            <a:r>
              <a:rPr lang="fr-FR" sz="4000" b="1" dirty="0">
                <a:solidFill>
                  <a:prstClr val="white"/>
                </a:solidFill>
                <a:latin typeface="Neo Sans" panose="02000803050000020004" pitchFamily="2" charset="0"/>
              </a:rPr>
              <a:t>in the Grand Est </a:t>
            </a:r>
            <a:r>
              <a:rPr lang="fr-FR" sz="4000" b="1" dirty="0" err="1">
                <a:solidFill>
                  <a:prstClr val="white"/>
                </a:solidFill>
                <a:latin typeface="Neo Sans" panose="02000803050000020004" pitchFamily="2" charset="0"/>
              </a:rPr>
              <a:t>Region</a:t>
            </a:r>
            <a:endParaRPr lang="fr-FR" sz="4000" b="1" dirty="0">
              <a:solidFill>
                <a:prstClr val="white"/>
              </a:solidFill>
              <a:latin typeface="Neo Sans" panose="02000803050000020004" pitchFamily="2" charset="0"/>
            </a:endParaRPr>
          </a:p>
        </p:txBody>
      </p:sp>
      <p:pic>
        <p:nvPicPr>
          <p:cNvPr id="35" name="Image 34" descr="Une image contenant dessin&#10;&#10;Description générée automatiquement">
            <a:extLst>
              <a:ext uri="{FF2B5EF4-FFF2-40B4-BE49-F238E27FC236}">
                <a16:creationId xmlns:a16="http://schemas.microsoft.com/office/drawing/2014/main" id="{5E61BFC3-19B9-493F-AB4D-B728A3830D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29541" y="6712001"/>
            <a:ext cx="2203804" cy="690415"/>
          </a:xfrm>
          <a:prstGeom prst="rect">
            <a:avLst/>
          </a:prstGeom>
        </p:spPr>
      </p:pic>
      <p:grpSp>
        <p:nvGrpSpPr>
          <p:cNvPr id="2" name="Groupe 1">
            <a:extLst>
              <a:ext uri="{FF2B5EF4-FFF2-40B4-BE49-F238E27FC236}">
                <a16:creationId xmlns:a16="http://schemas.microsoft.com/office/drawing/2014/main" id="{BD84E3AE-FB6F-4948-939C-541CAACC249D}"/>
              </a:ext>
            </a:extLst>
          </p:cNvPr>
          <p:cNvGrpSpPr/>
          <p:nvPr/>
        </p:nvGrpSpPr>
        <p:grpSpPr>
          <a:xfrm>
            <a:off x="263030" y="6612197"/>
            <a:ext cx="4538077" cy="790219"/>
            <a:chOff x="263030" y="6612197"/>
            <a:chExt cx="4538077" cy="790219"/>
          </a:xfrm>
        </p:grpSpPr>
        <p:sp>
          <p:nvSpPr>
            <p:cNvPr id="50" name="Rectangle 49">
              <a:extLst>
                <a:ext uri="{FF2B5EF4-FFF2-40B4-BE49-F238E27FC236}">
                  <a16:creationId xmlns:a16="http://schemas.microsoft.com/office/drawing/2014/main" id="{D173D7D6-E844-4A01-9B5E-6DEF312D4078}"/>
                </a:ext>
              </a:extLst>
            </p:cNvPr>
            <p:cNvSpPr/>
            <p:nvPr/>
          </p:nvSpPr>
          <p:spPr>
            <a:xfrm>
              <a:off x="2464487" y="6612197"/>
              <a:ext cx="2336620" cy="790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8" name="Image 47" descr="co-funded en français iee-vertical_frOK">
              <a:extLst>
                <a:ext uri="{FF2B5EF4-FFF2-40B4-BE49-F238E27FC236}">
                  <a16:creationId xmlns:a16="http://schemas.microsoft.com/office/drawing/2014/main" id="{D0C791CD-B744-4910-8206-7B5AD8965074}"/>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65172" y="6757273"/>
              <a:ext cx="1535935" cy="537052"/>
            </a:xfrm>
            <a:prstGeom prst="rect">
              <a:avLst/>
            </a:prstGeom>
            <a:noFill/>
            <a:ln>
              <a:noFill/>
            </a:ln>
            <a:extLst>
              <a:ext uri="{FAA26D3D-D897-4be2-8F04-BA451C77F1D7}">
                <ma14:placeholder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pic>
        <p:pic>
          <p:nvPicPr>
            <p:cNvPr id="49" name="Image 48" descr="Une image contenant capture d’écran&#10;&#10;Description générée automatiquement">
              <a:extLst>
                <a:ext uri="{FF2B5EF4-FFF2-40B4-BE49-F238E27FC236}">
                  <a16:creationId xmlns:a16="http://schemas.microsoft.com/office/drawing/2014/main" id="{0BA57235-BD1B-41C6-B2DB-48F010DA18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3030" y="6612197"/>
              <a:ext cx="2969423" cy="790219"/>
            </a:xfrm>
            <a:prstGeom prst="rect">
              <a:avLst/>
            </a:prstGeom>
          </p:spPr>
        </p:pic>
      </p:grpSp>
    </p:spTree>
    <p:extLst>
      <p:ext uri="{BB962C8B-B14F-4D97-AF65-F5344CB8AC3E}">
        <p14:creationId xmlns:p14="http://schemas.microsoft.com/office/powerpoint/2010/main" val="1263376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F3DE766A-0DBD-4E30-B61E-BDF0832CBDE1}"/>
              </a:ext>
            </a:extLst>
          </p:cNvPr>
          <p:cNvSpPr>
            <a:spLocks noGrp="1"/>
          </p:cNvSpPr>
          <p:nvPr>
            <p:ph type="sldNum" sz="quarter" idx="12"/>
          </p:nvPr>
        </p:nvSpPr>
        <p:spPr>
          <a:xfrm>
            <a:off x="10419517" y="7157074"/>
            <a:ext cx="3025021" cy="402652"/>
          </a:xfrm>
        </p:spPr>
        <p:txBody>
          <a:bodyPr/>
          <a:lstStyle/>
          <a:p>
            <a:fld id="{EEB0D750-C547-4A55-9C47-20C0770FA920}" type="slidenum">
              <a:rPr lang="fr-FR" smtClean="0">
                <a:solidFill>
                  <a:schemeClr val="bg1"/>
                </a:solidFill>
              </a:rPr>
              <a:t>10</a:t>
            </a:fld>
            <a:endParaRPr lang="fr-FR" dirty="0">
              <a:solidFill>
                <a:schemeClr val="bg1"/>
              </a:solidFill>
            </a:endParaRPr>
          </a:p>
        </p:txBody>
      </p:sp>
      <p:sp>
        <p:nvSpPr>
          <p:cNvPr id="17" name="Ellipse 16">
            <a:extLst>
              <a:ext uri="{FF2B5EF4-FFF2-40B4-BE49-F238E27FC236}">
                <a16:creationId xmlns:a16="http://schemas.microsoft.com/office/drawing/2014/main" id="{03F66F10-6E61-4600-A613-10593E910D15}"/>
              </a:ext>
            </a:extLst>
          </p:cNvPr>
          <p:cNvSpPr/>
          <p:nvPr/>
        </p:nvSpPr>
        <p:spPr>
          <a:xfrm>
            <a:off x="655983" y="1960528"/>
            <a:ext cx="4026181" cy="402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896873">
              <a:spcBef>
                <a:spcPts val="1200"/>
              </a:spcBef>
              <a:tabLst>
                <a:tab pos="0" algn="l"/>
              </a:tabLst>
              <a:defRPr/>
            </a:pPr>
            <a:endParaRPr lang="fr-FR" sz="2400" b="1" dirty="0">
              <a:solidFill>
                <a:schemeClr val="tx1">
                  <a:lumMod val="65000"/>
                  <a:lumOff val="35000"/>
                </a:schemeClr>
              </a:solidFill>
              <a:latin typeface="Neo Sans" panose="02000803050000020004" pitchFamily="2" charset="0"/>
            </a:endParaRPr>
          </a:p>
          <a:p>
            <a:pPr algn="ctr" defTabSz="896873">
              <a:spcBef>
                <a:spcPts val="1200"/>
              </a:spcBef>
              <a:tabLst>
                <a:tab pos="0" algn="l"/>
              </a:tabLst>
              <a:defRPr/>
            </a:pPr>
            <a:endParaRPr lang="fr-FR" sz="2400" b="1" dirty="0">
              <a:solidFill>
                <a:schemeClr val="tx1">
                  <a:lumMod val="65000"/>
                  <a:lumOff val="35000"/>
                </a:schemeClr>
              </a:solidFill>
              <a:latin typeface="Neo Sans" panose="02000803050000020004" pitchFamily="2" charset="0"/>
            </a:endParaRPr>
          </a:p>
          <a:p>
            <a:pPr algn="ctr" defTabSz="896873">
              <a:spcBef>
                <a:spcPts val="1200"/>
              </a:spcBef>
              <a:tabLst>
                <a:tab pos="0" algn="l"/>
              </a:tabLst>
              <a:defRPr/>
            </a:pPr>
            <a:endParaRPr lang="fr-FR" sz="2400" b="1" dirty="0">
              <a:solidFill>
                <a:schemeClr val="tx1">
                  <a:lumMod val="65000"/>
                  <a:lumOff val="35000"/>
                </a:schemeClr>
              </a:solidFill>
              <a:latin typeface="Neo Sans" panose="02000803050000020004" pitchFamily="2" charset="0"/>
            </a:endParaRPr>
          </a:p>
          <a:p>
            <a:pPr algn="ctr" defTabSz="896873">
              <a:spcBef>
                <a:spcPts val="1200"/>
              </a:spcBef>
              <a:tabLst>
                <a:tab pos="0" algn="l"/>
              </a:tabLst>
              <a:defRPr/>
            </a:pPr>
            <a:endParaRPr lang="fr-FR" sz="2000" b="1" dirty="0">
              <a:solidFill>
                <a:schemeClr val="tx1">
                  <a:lumMod val="65000"/>
                  <a:lumOff val="35000"/>
                </a:schemeClr>
              </a:solidFill>
              <a:latin typeface="Neo Sans" panose="02000803050000020004" pitchFamily="2" charset="0"/>
            </a:endParaRPr>
          </a:p>
          <a:p>
            <a:pPr algn="ctr" defTabSz="896873">
              <a:spcBef>
                <a:spcPts val="1200"/>
              </a:spcBef>
              <a:tabLst>
                <a:tab pos="0" algn="l"/>
              </a:tabLst>
              <a:defRPr/>
            </a:pPr>
            <a:r>
              <a:rPr lang="fr-FR" sz="2400" b="1" dirty="0">
                <a:solidFill>
                  <a:schemeClr val="tx1">
                    <a:lumMod val="65000"/>
                    <a:lumOff val="35000"/>
                  </a:schemeClr>
                </a:solidFill>
                <a:latin typeface="Neo Sans" panose="02000803050000020004" pitchFamily="2" charset="0"/>
              </a:rPr>
              <a:t>TRUSTED THIRD PARTY</a:t>
            </a:r>
          </a:p>
        </p:txBody>
      </p:sp>
      <p:pic>
        <p:nvPicPr>
          <p:cNvPr id="19" name="Graphique 18">
            <a:extLst>
              <a:ext uri="{FF2B5EF4-FFF2-40B4-BE49-F238E27FC236}">
                <a16:creationId xmlns:a16="http://schemas.microsoft.com/office/drawing/2014/main" id="{A46A9736-5B36-4A9C-8B56-21A26D163B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499916" y="2251420"/>
            <a:ext cx="2338314" cy="3026052"/>
          </a:xfrm>
          <a:prstGeom prst="rect">
            <a:avLst/>
          </a:prstGeom>
        </p:spPr>
      </p:pic>
      <p:sp>
        <p:nvSpPr>
          <p:cNvPr id="10" name="ZoneTexte 9">
            <a:extLst>
              <a:ext uri="{FF2B5EF4-FFF2-40B4-BE49-F238E27FC236}">
                <a16:creationId xmlns:a16="http://schemas.microsoft.com/office/drawing/2014/main" id="{AA7769C8-A64E-420D-B3A7-F7827BDD44AB}"/>
              </a:ext>
            </a:extLst>
          </p:cNvPr>
          <p:cNvSpPr txBox="1"/>
          <p:nvPr/>
        </p:nvSpPr>
        <p:spPr>
          <a:xfrm>
            <a:off x="339666" y="259789"/>
            <a:ext cx="5593253" cy="707886"/>
          </a:xfrm>
          <a:prstGeom prst="rect">
            <a:avLst/>
          </a:prstGeom>
          <a:noFill/>
        </p:spPr>
        <p:txBody>
          <a:bodyPr wrap="square" rtlCol="0">
            <a:spAutoFit/>
          </a:bodyPr>
          <a:lstStyle/>
          <a:p>
            <a:pPr marL="0" marR="0" lvl="0" indent="0" algn="l" defTabSz="100832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prstClr val="white"/>
                </a:solidFill>
                <a:effectLst/>
                <a:uLnTx/>
                <a:uFillTx/>
                <a:latin typeface="Neo Sans" panose="02000803050000020004" pitchFamily="2" charset="0"/>
                <a:ea typeface="+mn-ea"/>
                <a:cs typeface="+mn-cs"/>
              </a:rPr>
              <a:t>INDIVIDUAL HOUSING</a:t>
            </a:r>
          </a:p>
        </p:txBody>
      </p:sp>
      <p:cxnSp>
        <p:nvCxnSpPr>
          <p:cNvPr id="13" name="Connecteur droit 12">
            <a:extLst>
              <a:ext uri="{FF2B5EF4-FFF2-40B4-BE49-F238E27FC236}">
                <a16:creationId xmlns:a16="http://schemas.microsoft.com/office/drawing/2014/main" id="{C597BC65-ECCC-499A-B4E5-1FA40AF15093}"/>
              </a:ext>
            </a:extLst>
          </p:cNvPr>
          <p:cNvCxnSpPr>
            <a:cxnSpLocks/>
          </p:cNvCxnSpPr>
          <p:nvPr/>
        </p:nvCxnSpPr>
        <p:spPr>
          <a:xfrm flipV="1">
            <a:off x="395322" y="967675"/>
            <a:ext cx="5261559" cy="688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 coins arrondis 13">
            <a:extLst>
              <a:ext uri="{FF2B5EF4-FFF2-40B4-BE49-F238E27FC236}">
                <a16:creationId xmlns:a16="http://schemas.microsoft.com/office/drawing/2014/main" id="{D7136301-173F-4F57-A145-22FAB8EE0F26}"/>
              </a:ext>
            </a:extLst>
          </p:cNvPr>
          <p:cNvSpPr/>
          <p:nvPr/>
        </p:nvSpPr>
        <p:spPr>
          <a:xfrm>
            <a:off x="5932919" y="5490795"/>
            <a:ext cx="7058051" cy="16662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1450" algn="ctr">
              <a:spcAft>
                <a:spcPts val="1800"/>
              </a:spcAft>
            </a:pPr>
            <a:r>
              <a:rPr lang="en-US" sz="2600" b="1" dirty="0">
                <a:solidFill>
                  <a:schemeClr val="tx1">
                    <a:lumMod val="65000"/>
                    <a:lumOff val="35000"/>
                  </a:schemeClr>
                </a:solidFill>
                <a:latin typeface="Neo Sans" panose="02000803050000020004" pitchFamily="2" charset="0"/>
              </a:rPr>
              <a:t>FLAT-RATE PRICING INDEPENDENT OF THE COST      OF THE WORK</a:t>
            </a:r>
            <a:endParaRPr lang="fr-FR" sz="2600" b="1" dirty="0">
              <a:solidFill>
                <a:schemeClr val="tx1">
                  <a:lumMod val="65000"/>
                  <a:lumOff val="35000"/>
                </a:schemeClr>
              </a:solidFill>
              <a:latin typeface="Neo Sans" panose="02000803050000020004" pitchFamily="2" charset="0"/>
            </a:endParaRPr>
          </a:p>
        </p:txBody>
      </p:sp>
      <p:grpSp>
        <p:nvGrpSpPr>
          <p:cNvPr id="20" name="Groupe 19">
            <a:extLst>
              <a:ext uri="{FF2B5EF4-FFF2-40B4-BE49-F238E27FC236}">
                <a16:creationId xmlns:a16="http://schemas.microsoft.com/office/drawing/2014/main" id="{4FFD95B3-580F-4816-B2FA-6CB33D19A52F}"/>
              </a:ext>
            </a:extLst>
          </p:cNvPr>
          <p:cNvGrpSpPr/>
          <p:nvPr/>
        </p:nvGrpSpPr>
        <p:grpSpPr>
          <a:xfrm>
            <a:off x="7594169" y="3473174"/>
            <a:ext cx="3735092" cy="1663018"/>
            <a:chOff x="7594169" y="3425125"/>
            <a:chExt cx="3735092" cy="1663018"/>
          </a:xfrm>
        </p:grpSpPr>
        <p:sp>
          <p:nvSpPr>
            <p:cNvPr id="18" name="Rectangle : coins arrondis 17">
              <a:extLst>
                <a:ext uri="{FF2B5EF4-FFF2-40B4-BE49-F238E27FC236}">
                  <a16:creationId xmlns:a16="http://schemas.microsoft.com/office/drawing/2014/main" id="{8F4CF08A-1AC2-48D6-ABD8-52C77F14D7AB}"/>
                </a:ext>
              </a:extLst>
            </p:cNvPr>
            <p:cNvSpPr/>
            <p:nvPr/>
          </p:nvSpPr>
          <p:spPr>
            <a:xfrm>
              <a:off x="7594169" y="3425125"/>
              <a:ext cx="3735092" cy="1663018"/>
            </a:xfrm>
            <a:prstGeom prst="roundRect">
              <a:avLst>
                <a:gd name="adj" fmla="val 641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a:extLst>
                <a:ext uri="{FF2B5EF4-FFF2-40B4-BE49-F238E27FC236}">
                  <a16:creationId xmlns:a16="http://schemas.microsoft.com/office/drawing/2014/main" id="{5F626208-90EB-4706-B643-CF1E2DFF9036}"/>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7729362" y="3581811"/>
              <a:ext cx="3465161" cy="1411732"/>
            </a:xfrm>
            <a:prstGeom prst="rect">
              <a:avLst/>
            </a:prstGeom>
          </p:spPr>
        </p:pic>
      </p:grpSp>
      <p:sp>
        <p:nvSpPr>
          <p:cNvPr id="16" name="Rectangle : coins arrondis 15">
            <a:extLst>
              <a:ext uri="{FF2B5EF4-FFF2-40B4-BE49-F238E27FC236}">
                <a16:creationId xmlns:a16="http://schemas.microsoft.com/office/drawing/2014/main" id="{410E7E91-4500-47E1-84E2-F92F18901598}"/>
              </a:ext>
            </a:extLst>
          </p:cNvPr>
          <p:cNvSpPr/>
          <p:nvPr/>
        </p:nvSpPr>
        <p:spPr>
          <a:xfrm>
            <a:off x="5932918" y="1418281"/>
            <a:ext cx="7058051" cy="16662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1450" algn="ctr">
              <a:spcAft>
                <a:spcPts val="1800"/>
              </a:spcAft>
            </a:pPr>
            <a:r>
              <a:rPr lang="en-US" sz="2600" b="1" dirty="0">
                <a:solidFill>
                  <a:schemeClr val="tx1">
                    <a:lumMod val="65000"/>
                    <a:lumOff val="35000"/>
                  </a:schemeClr>
                </a:solidFill>
                <a:latin typeface="Neo Sans" panose="02000803050000020004" pitchFamily="2" charset="0"/>
              </a:rPr>
              <a:t>INTERFACE BETWEEN STAKEHOLDERS</a:t>
            </a:r>
            <a:endParaRPr lang="fr-FR" sz="2600" b="1" dirty="0">
              <a:solidFill>
                <a:schemeClr val="tx1">
                  <a:lumMod val="65000"/>
                  <a:lumOff val="35000"/>
                </a:schemeClr>
              </a:solidFill>
              <a:latin typeface="Neo Sans" panose="02000803050000020004" pitchFamily="2" charset="0"/>
            </a:endParaRPr>
          </a:p>
        </p:txBody>
      </p:sp>
      <p:pic>
        <p:nvPicPr>
          <p:cNvPr id="6" name="Graphique 5" descr="Réduire contour">
            <a:extLst>
              <a:ext uri="{FF2B5EF4-FFF2-40B4-BE49-F238E27FC236}">
                <a16:creationId xmlns:a16="http://schemas.microsoft.com/office/drawing/2014/main" id="{283DF55B-AF22-4126-9131-A4659664341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559295" y="1794220"/>
            <a:ext cx="914400" cy="914400"/>
          </a:xfrm>
          <a:prstGeom prst="rect">
            <a:avLst/>
          </a:prstGeom>
        </p:spPr>
      </p:pic>
      <p:pic>
        <p:nvPicPr>
          <p:cNvPr id="8" name="Graphique 7" descr="Contrat contour">
            <a:extLst>
              <a:ext uri="{FF2B5EF4-FFF2-40B4-BE49-F238E27FC236}">
                <a16:creationId xmlns:a16="http://schemas.microsoft.com/office/drawing/2014/main" id="{A9D71E15-BC64-4A94-BD97-4AD8DD944FB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559295" y="5866734"/>
            <a:ext cx="914400" cy="914400"/>
          </a:xfrm>
          <a:prstGeom prst="rect">
            <a:avLst/>
          </a:prstGeom>
        </p:spPr>
      </p:pic>
    </p:spTree>
    <p:extLst>
      <p:ext uri="{BB962C8B-B14F-4D97-AF65-F5344CB8AC3E}">
        <p14:creationId xmlns:p14="http://schemas.microsoft.com/office/powerpoint/2010/main" val="2499654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Espace réservé du contenu 3">
            <a:extLst>
              <a:ext uri="{FF2B5EF4-FFF2-40B4-BE49-F238E27FC236}">
                <a16:creationId xmlns:a16="http://schemas.microsoft.com/office/drawing/2014/main" id="{82C8C71A-3561-41A2-AFAB-4DC998351F2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57704" y="1177518"/>
            <a:ext cx="4328643" cy="4305454"/>
          </a:xfrm>
          <a:prstGeom prst="rect">
            <a:avLst/>
          </a:prstGeom>
        </p:spPr>
      </p:pic>
      <p:pic>
        <p:nvPicPr>
          <p:cNvPr id="21" name="Image 20">
            <a:extLst>
              <a:ext uri="{FF2B5EF4-FFF2-40B4-BE49-F238E27FC236}">
                <a16:creationId xmlns:a16="http://schemas.microsoft.com/office/drawing/2014/main" id="{385B86E2-34CB-457B-BC9E-34D47B6DA535}"/>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209309" y="4583328"/>
            <a:ext cx="5002815" cy="2573746"/>
          </a:xfrm>
          <a:prstGeom prst="rect">
            <a:avLst/>
          </a:prstGeom>
        </p:spPr>
      </p:pic>
      <p:pic>
        <p:nvPicPr>
          <p:cNvPr id="16" name="Image 15">
            <a:extLst>
              <a:ext uri="{FF2B5EF4-FFF2-40B4-BE49-F238E27FC236}">
                <a16:creationId xmlns:a16="http://schemas.microsoft.com/office/drawing/2014/main" id="{5A178F67-ED6F-453A-8A1C-E9CBA9F77E4B}"/>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339664" y="1550773"/>
            <a:ext cx="4742103" cy="2857498"/>
          </a:xfrm>
          <a:prstGeom prst="rect">
            <a:avLst/>
          </a:prstGeom>
        </p:spPr>
      </p:pic>
      <p:sp>
        <p:nvSpPr>
          <p:cNvPr id="22" name="ZoneTexte 21">
            <a:extLst>
              <a:ext uri="{FF2B5EF4-FFF2-40B4-BE49-F238E27FC236}">
                <a16:creationId xmlns:a16="http://schemas.microsoft.com/office/drawing/2014/main" id="{41DB4163-D409-427E-A467-74C153F1AB4F}"/>
              </a:ext>
            </a:extLst>
          </p:cNvPr>
          <p:cNvSpPr txBox="1"/>
          <p:nvPr/>
        </p:nvSpPr>
        <p:spPr>
          <a:xfrm>
            <a:off x="339666" y="259789"/>
            <a:ext cx="6776749" cy="707886"/>
          </a:xfrm>
          <a:prstGeom prst="rect">
            <a:avLst/>
          </a:prstGeom>
          <a:noFill/>
        </p:spPr>
        <p:txBody>
          <a:bodyPr wrap="square" rtlCol="0">
            <a:spAutoFit/>
          </a:bodyPr>
          <a:lstStyle/>
          <a:p>
            <a:pPr marL="0" marR="0" lvl="0" indent="0" algn="l" defTabSz="100832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prstClr val="white"/>
                </a:solidFill>
                <a:effectLst/>
                <a:uLnTx/>
                <a:uFillTx/>
                <a:latin typeface="Neo Sans" panose="02000803050000020004" pitchFamily="2" charset="0"/>
                <a:ea typeface="+mn-ea"/>
                <a:cs typeface="+mn-cs"/>
              </a:rPr>
              <a:t>COMMUNICATION</a:t>
            </a:r>
          </a:p>
        </p:txBody>
      </p:sp>
      <p:cxnSp>
        <p:nvCxnSpPr>
          <p:cNvPr id="24" name="Connecteur droit 23">
            <a:extLst>
              <a:ext uri="{FF2B5EF4-FFF2-40B4-BE49-F238E27FC236}">
                <a16:creationId xmlns:a16="http://schemas.microsoft.com/office/drawing/2014/main" id="{2B4953E4-BF7A-491D-8970-7D7FC370E63F}"/>
              </a:ext>
            </a:extLst>
          </p:cNvPr>
          <p:cNvCxnSpPr>
            <a:cxnSpLocks/>
          </p:cNvCxnSpPr>
          <p:nvPr/>
        </p:nvCxnSpPr>
        <p:spPr>
          <a:xfrm flipV="1">
            <a:off x="395322" y="974562"/>
            <a:ext cx="4233828" cy="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3">
            <a:extLst>
              <a:ext uri="{FF2B5EF4-FFF2-40B4-BE49-F238E27FC236}">
                <a16:creationId xmlns:a16="http://schemas.microsoft.com/office/drawing/2014/main" id="{71BA6588-0C91-4C7E-A5F1-4530AEF613CC}"/>
              </a:ext>
            </a:extLst>
          </p:cNvPr>
          <p:cNvSpPr>
            <a:spLocks noGrp="1"/>
          </p:cNvSpPr>
          <p:nvPr>
            <p:ph type="sldNum" sz="quarter" idx="12"/>
          </p:nvPr>
        </p:nvSpPr>
        <p:spPr>
          <a:xfrm>
            <a:off x="10419517" y="7157074"/>
            <a:ext cx="3025021" cy="402652"/>
          </a:xfrm>
        </p:spPr>
        <p:txBody>
          <a:bodyPr/>
          <a:lstStyle/>
          <a:p>
            <a:fld id="{EEB0D750-C547-4A55-9C47-20C0770FA920}" type="slidenum">
              <a:rPr lang="fr-FR" smtClean="0">
                <a:solidFill>
                  <a:schemeClr val="bg1"/>
                </a:solidFill>
              </a:rPr>
              <a:t>11</a:t>
            </a:fld>
            <a:endParaRPr lang="fr-FR" dirty="0">
              <a:solidFill>
                <a:schemeClr val="bg1"/>
              </a:solidFill>
            </a:endParaRPr>
          </a:p>
        </p:txBody>
      </p:sp>
      <p:grpSp>
        <p:nvGrpSpPr>
          <p:cNvPr id="13" name="Groupe 12">
            <a:extLst>
              <a:ext uri="{FF2B5EF4-FFF2-40B4-BE49-F238E27FC236}">
                <a16:creationId xmlns:a16="http://schemas.microsoft.com/office/drawing/2014/main" id="{FC02079E-159C-431A-BBB3-A0D7A46F616A}"/>
              </a:ext>
            </a:extLst>
          </p:cNvPr>
          <p:cNvGrpSpPr/>
          <p:nvPr/>
        </p:nvGrpSpPr>
        <p:grpSpPr>
          <a:xfrm>
            <a:off x="10031928" y="259789"/>
            <a:ext cx="3017288" cy="6995625"/>
            <a:chOff x="10031928" y="259789"/>
            <a:chExt cx="3017288" cy="6995625"/>
          </a:xfrm>
        </p:grpSpPr>
        <p:pic>
          <p:nvPicPr>
            <p:cNvPr id="7" name="Image 6">
              <a:extLst>
                <a:ext uri="{FF2B5EF4-FFF2-40B4-BE49-F238E27FC236}">
                  <a16:creationId xmlns:a16="http://schemas.microsoft.com/office/drawing/2014/main" id="{B97FA6D1-E65A-4D9D-829C-82AE267DD3ED}"/>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10031929" y="259789"/>
              <a:ext cx="3017287" cy="6076951"/>
            </a:xfrm>
            <a:prstGeom prst="rect">
              <a:avLst/>
            </a:prstGeom>
          </p:spPr>
        </p:pic>
        <p:pic>
          <p:nvPicPr>
            <p:cNvPr id="11" name="Image 10">
              <a:extLst>
                <a:ext uri="{FF2B5EF4-FFF2-40B4-BE49-F238E27FC236}">
                  <a16:creationId xmlns:a16="http://schemas.microsoft.com/office/drawing/2014/main" id="{9676A98D-F42A-4849-B9F4-9DB2ADEC0BC0}"/>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10031928" y="5705475"/>
              <a:ext cx="3017288" cy="1549939"/>
            </a:xfrm>
            <a:prstGeom prst="rect">
              <a:avLst/>
            </a:prstGeom>
          </p:spPr>
        </p:pic>
      </p:grpSp>
    </p:spTree>
    <p:extLst>
      <p:ext uri="{BB962C8B-B14F-4D97-AF65-F5344CB8AC3E}">
        <p14:creationId xmlns:p14="http://schemas.microsoft.com/office/powerpoint/2010/main" val="3160399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llipse 14">
            <a:extLst>
              <a:ext uri="{FF2B5EF4-FFF2-40B4-BE49-F238E27FC236}">
                <a16:creationId xmlns:a16="http://schemas.microsoft.com/office/drawing/2014/main" id="{8B792806-F57A-48F5-8BF5-E2D2147293EE}"/>
              </a:ext>
            </a:extLst>
          </p:cNvPr>
          <p:cNvSpPr/>
          <p:nvPr/>
        </p:nvSpPr>
        <p:spPr>
          <a:xfrm>
            <a:off x="9283524" y="1205470"/>
            <a:ext cx="2611557" cy="26115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896873">
              <a:spcBef>
                <a:spcPts val="1200"/>
              </a:spcBef>
              <a:tabLst>
                <a:tab pos="0" algn="l"/>
              </a:tabLst>
              <a:defRPr/>
            </a:pPr>
            <a:endParaRPr lang="fr-FR" sz="2400" b="1" dirty="0">
              <a:solidFill>
                <a:schemeClr val="tx1">
                  <a:lumMod val="65000"/>
                  <a:lumOff val="35000"/>
                </a:schemeClr>
              </a:solidFill>
              <a:latin typeface="Neo Sans" panose="02000803050000020004" pitchFamily="2" charset="0"/>
            </a:endParaRPr>
          </a:p>
          <a:p>
            <a:pPr algn="ctr" defTabSz="896873">
              <a:spcBef>
                <a:spcPts val="1200"/>
              </a:spcBef>
              <a:tabLst>
                <a:tab pos="0" algn="l"/>
              </a:tabLst>
              <a:defRPr/>
            </a:pPr>
            <a:endParaRPr lang="fr-FR" sz="2400" b="1" dirty="0">
              <a:solidFill>
                <a:schemeClr val="tx1">
                  <a:lumMod val="65000"/>
                  <a:lumOff val="35000"/>
                </a:schemeClr>
              </a:solidFill>
              <a:latin typeface="Neo Sans" panose="02000803050000020004" pitchFamily="2" charset="0"/>
            </a:endParaRPr>
          </a:p>
          <a:p>
            <a:pPr algn="ctr" defTabSz="896873">
              <a:spcBef>
                <a:spcPts val="1200"/>
              </a:spcBef>
              <a:tabLst>
                <a:tab pos="0" algn="l"/>
              </a:tabLst>
              <a:defRPr/>
            </a:pPr>
            <a:endParaRPr lang="fr-FR" sz="1200" b="1" dirty="0">
              <a:solidFill>
                <a:schemeClr val="tx1">
                  <a:lumMod val="65000"/>
                  <a:lumOff val="35000"/>
                </a:schemeClr>
              </a:solidFill>
              <a:latin typeface="Neo Sans" panose="02000803050000020004" pitchFamily="2" charset="0"/>
            </a:endParaRPr>
          </a:p>
          <a:p>
            <a:pPr algn="ctr" defTabSz="896873">
              <a:spcBef>
                <a:spcPts val="1200"/>
              </a:spcBef>
              <a:tabLst>
                <a:tab pos="0" algn="l"/>
              </a:tabLst>
              <a:defRPr/>
            </a:pPr>
            <a:r>
              <a:rPr lang="fr-FR" sz="2000" b="1" dirty="0" err="1">
                <a:solidFill>
                  <a:schemeClr val="tx1">
                    <a:lumMod val="65000"/>
                    <a:lumOff val="35000"/>
                  </a:schemeClr>
                </a:solidFill>
                <a:latin typeface="Neo Sans" panose="02000803050000020004" pitchFamily="2" charset="0"/>
              </a:rPr>
              <a:t>Technical</a:t>
            </a:r>
            <a:r>
              <a:rPr lang="fr-FR" sz="2000" b="1" dirty="0">
                <a:solidFill>
                  <a:schemeClr val="tx1">
                    <a:lumMod val="65000"/>
                    <a:lumOff val="35000"/>
                  </a:schemeClr>
                </a:solidFill>
                <a:latin typeface="Neo Sans" panose="02000803050000020004" pitchFamily="2" charset="0"/>
              </a:rPr>
              <a:t> </a:t>
            </a:r>
            <a:r>
              <a:rPr lang="fr-FR" sz="2000" b="1" dirty="0" err="1">
                <a:solidFill>
                  <a:schemeClr val="tx1">
                    <a:lumMod val="65000"/>
                    <a:lumOff val="35000"/>
                  </a:schemeClr>
                </a:solidFill>
                <a:latin typeface="Neo Sans" panose="02000803050000020004" pitchFamily="2" charset="0"/>
              </a:rPr>
              <a:t>visit</a:t>
            </a:r>
            <a:r>
              <a:rPr lang="fr-FR" sz="2000" b="1" dirty="0">
                <a:solidFill>
                  <a:schemeClr val="tx1">
                    <a:lumMod val="65000"/>
                    <a:lumOff val="35000"/>
                  </a:schemeClr>
                </a:solidFill>
                <a:latin typeface="Neo Sans" panose="02000803050000020004" pitchFamily="2" charset="0"/>
              </a:rPr>
              <a:t> on site</a:t>
            </a:r>
          </a:p>
        </p:txBody>
      </p:sp>
      <p:pic>
        <p:nvPicPr>
          <p:cNvPr id="18" name="Graphique 17">
            <a:extLst>
              <a:ext uri="{FF2B5EF4-FFF2-40B4-BE49-F238E27FC236}">
                <a16:creationId xmlns:a16="http://schemas.microsoft.com/office/drawing/2014/main" id="{C7FF2A70-C70E-4AF0-B449-EC03FE0902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782605" y="1249151"/>
            <a:ext cx="1671383" cy="2162965"/>
          </a:xfrm>
          <a:prstGeom prst="rect">
            <a:avLst/>
          </a:prstGeom>
        </p:spPr>
      </p:pic>
      <p:sp>
        <p:nvSpPr>
          <p:cNvPr id="17" name="Ellipse 16">
            <a:extLst>
              <a:ext uri="{FF2B5EF4-FFF2-40B4-BE49-F238E27FC236}">
                <a16:creationId xmlns:a16="http://schemas.microsoft.com/office/drawing/2014/main" id="{EB97E36E-1B67-4181-AB94-F1CDA0C50B8E}"/>
              </a:ext>
            </a:extLst>
          </p:cNvPr>
          <p:cNvSpPr/>
          <p:nvPr/>
        </p:nvSpPr>
        <p:spPr>
          <a:xfrm>
            <a:off x="1093683" y="1205471"/>
            <a:ext cx="2611556" cy="26115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896873">
              <a:spcBef>
                <a:spcPts val="1200"/>
              </a:spcBef>
              <a:tabLst>
                <a:tab pos="0" algn="l"/>
              </a:tabLst>
              <a:defRPr/>
            </a:pPr>
            <a:endParaRPr lang="fr-FR" sz="2400" b="1" dirty="0">
              <a:solidFill>
                <a:schemeClr val="tx1">
                  <a:lumMod val="65000"/>
                  <a:lumOff val="35000"/>
                </a:schemeClr>
              </a:solidFill>
              <a:latin typeface="Neo Sans" panose="02000803050000020004" pitchFamily="2" charset="0"/>
            </a:endParaRPr>
          </a:p>
          <a:p>
            <a:pPr algn="ctr" defTabSz="896873">
              <a:spcBef>
                <a:spcPts val="1200"/>
              </a:spcBef>
              <a:tabLst>
                <a:tab pos="0" algn="l"/>
              </a:tabLst>
              <a:defRPr/>
            </a:pPr>
            <a:endParaRPr lang="fr-FR" sz="2400" b="1" dirty="0">
              <a:solidFill>
                <a:schemeClr val="tx1">
                  <a:lumMod val="65000"/>
                  <a:lumOff val="35000"/>
                </a:schemeClr>
              </a:solidFill>
              <a:latin typeface="Neo Sans" panose="02000803050000020004" pitchFamily="2" charset="0"/>
            </a:endParaRPr>
          </a:p>
          <a:p>
            <a:pPr algn="ctr" defTabSz="896873">
              <a:spcBef>
                <a:spcPts val="1200"/>
              </a:spcBef>
              <a:tabLst>
                <a:tab pos="0" algn="l"/>
              </a:tabLst>
              <a:defRPr/>
            </a:pPr>
            <a:endParaRPr lang="fr-FR" sz="2000" b="1" dirty="0">
              <a:solidFill>
                <a:schemeClr val="tx1">
                  <a:lumMod val="65000"/>
                  <a:lumOff val="35000"/>
                </a:schemeClr>
              </a:solidFill>
              <a:latin typeface="Neo Sans" panose="02000803050000020004" pitchFamily="2" charset="0"/>
            </a:endParaRPr>
          </a:p>
          <a:p>
            <a:pPr algn="ctr" defTabSz="896873">
              <a:spcBef>
                <a:spcPts val="1200"/>
              </a:spcBef>
              <a:tabLst>
                <a:tab pos="0" algn="l"/>
              </a:tabLst>
              <a:defRPr/>
            </a:pPr>
            <a:r>
              <a:rPr lang="fr-FR" sz="2000" b="1" dirty="0">
                <a:solidFill>
                  <a:schemeClr val="tx1">
                    <a:lumMod val="65000"/>
                    <a:lumOff val="35000"/>
                  </a:schemeClr>
                </a:solidFill>
                <a:latin typeface="Neo Sans" panose="02000803050000020004" pitchFamily="2" charset="0"/>
              </a:rPr>
              <a:t>1</a:t>
            </a:r>
            <a:r>
              <a:rPr lang="fr-FR" sz="2000" b="1" baseline="30000" dirty="0">
                <a:solidFill>
                  <a:schemeClr val="tx1">
                    <a:lumMod val="65000"/>
                    <a:lumOff val="35000"/>
                  </a:schemeClr>
                </a:solidFill>
                <a:latin typeface="Neo Sans" panose="02000803050000020004" pitchFamily="2" charset="0"/>
              </a:rPr>
              <a:t>st</a:t>
            </a:r>
            <a:r>
              <a:rPr lang="fr-FR" sz="2000" b="1" dirty="0">
                <a:solidFill>
                  <a:schemeClr val="tx1">
                    <a:lumMod val="65000"/>
                    <a:lumOff val="35000"/>
                  </a:schemeClr>
                </a:solidFill>
                <a:latin typeface="Neo Sans" panose="02000803050000020004" pitchFamily="2" charset="0"/>
              </a:rPr>
              <a:t> contact</a:t>
            </a:r>
          </a:p>
        </p:txBody>
      </p:sp>
      <p:pic>
        <p:nvPicPr>
          <p:cNvPr id="6" name="Graphique 5" descr="Centre d’appels contour">
            <a:extLst>
              <a:ext uri="{FF2B5EF4-FFF2-40B4-BE49-F238E27FC236}">
                <a16:creationId xmlns:a16="http://schemas.microsoft.com/office/drawing/2014/main" id="{044817DC-6464-4C13-945C-B37E9811306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710224" y="1497947"/>
            <a:ext cx="1410662" cy="1410662"/>
          </a:xfrm>
          <a:prstGeom prst="rect">
            <a:avLst/>
          </a:prstGeom>
        </p:spPr>
      </p:pic>
      <p:sp>
        <p:nvSpPr>
          <p:cNvPr id="12" name="Ellipse 11">
            <a:extLst>
              <a:ext uri="{FF2B5EF4-FFF2-40B4-BE49-F238E27FC236}">
                <a16:creationId xmlns:a16="http://schemas.microsoft.com/office/drawing/2014/main" id="{61B7BA37-3089-422D-96EA-411052F8F0D1}"/>
              </a:ext>
            </a:extLst>
          </p:cNvPr>
          <p:cNvSpPr/>
          <p:nvPr/>
        </p:nvSpPr>
        <p:spPr>
          <a:xfrm>
            <a:off x="5188603" y="1205470"/>
            <a:ext cx="2611557" cy="26115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896873">
              <a:spcBef>
                <a:spcPts val="1200"/>
              </a:spcBef>
              <a:tabLst>
                <a:tab pos="0" algn="l"/>
              </a:tabLst>
              <a:defRPr/>
            </a:pPr>
            <a:endParaRPr lang="fr-FR" sz="2400" b="1" dirty="0">
              <a:solidFill>
                <a:schemeClr val="tx1">
                  <a:lumMod val="65000"/>
                  <a:lumOff val="35000"/>
                </a:schemeClr>
              </a:solidFill>
              <a:latin typeface="Neo Sans" panose="02000803050000020004" pitchFamily="2" charset="0"/>
            </a:endParaRPr>
          </a:p>
          <a:p>
            <a:pPr algn="ctr" defTabSz="896873">
              <a:spcBef>
                <a:spcPts val="1200"/>
              </a:spcBef>
              <a:tabLst>
                <a:tab pos="0" algn="l"/>
              </a:tabLst>
              <a:defRPr/>
            </a:pPr>
            <a:endParaRPr lang="fr-FR" sz="2400" b="1" dirty="0">
              <a:solidFill>
                <a:schemeClr val="tx1">
                  <a:lumMod val="65000"/>
                  <a:lumOff val="35000"/>
                </a:schemeClr>
              </a:solidFill>
              <a:latin typeface="Neo Sans" panose="02000803050000020004" pitchFamily="2" charset="0"/>
            </a:endParaRPr>
          </a:p>
          <a:p>
            <a:pPr algn="ctr" defTabSz="896873">
              <a:spcBef>
                <a:spcPts val="1200"/>
              </a:spcBef>
              <a:tabLst>
                <a:tab pos="0" algn="l"/>
              </a:tabLst>
              <a:defRPr/>
            </a:pPr>
            <a:endParaRPr lang="fr-FR" sz="600" b="1" dirty="0">
              <a:solidFill>
                <a:schemeClr val="tx1">
                  <a:lumMod val="65000"/>
                  <a:lumOff val="35000"/>
                </a:schemeClr>
              </a:solidFill>
              <a:latin typeface="Neo Sans" panose="02000803050000020004" pitchFamily="2" charset="0"/>
            </a:endParaRPr>
          </a:p>
          <a:p>
            <a:pPr algn="ctr" defTabSz="896873">
              <a:spcBef>
                <a:spcPts val="600"/>
              </a:spcBef>
              <a:tabLst>
                <a:tab pos="0" algn="l"/>
              </a:tabLst>
              <a:defRPr/>
            </a:pPr>
            <a:r>
              <a:rPr lang="fr-FR" sz="2000" b="1" dirty="0">
                <a:solidFill>
                  <a:schemeClr val="tx1">
                    <a:lumMod val="65000"/>
                    <a:lumOff val="35000"/>
                  </a:schemeClr>
                </a:solidFill>
                <a:latin typeface="Neo Sans" panose="02000803050000020004" pitchFamily="2" charset="0"/>
              </a:rPr>
              <a:t>Phone call </a:t>
            </a:r>
            <a:r>
              <a:rPr lang="fr-FR" sz="2000" b="1" dirty="0" err="1">
                <a:solidFill>
                  <a:schemeClr val="tx1">
                    <a:lumMod val="65000"/>
                    <a:lumOff val="35000"/>
                  </a:schemeClr>
                </a:solidFill>
                <a:latin typeface="Neo Sans" panose="02000803050000020004" pitchFamily="2" charset="0"/>
              </a:rPr>
              <a:t>with</a:t>
            </a:r>
            <a:r>
              <a:rPr lang="fr-FR" sz="2000" b="1" dirty="0">
                <a:solidFill>
                  <a:schemeClr val="tx1">
                    <a:lumMod val="65000"/>
                    <a:lumOff val="35000"/>
                  </a:schemeClr>
                </a:solidFill>
                <a:latin typeface="Neo Sans" panose="02000803050000020004" pitchFamily="2" charset="0"/>
              </a:rPr>
              <a:t> the </a:t>
            </a:r>
            <a:r>
              <a:rPr lang="fr-FR" sz="2000" b="1" dirty="0" err="1">
                <a:solidFill>
                  <a:schemeClr val="tx1">
                    <a:lumMod val="65000"/>
                    <a:lumOff val="35000"/>
                  </a:schemeClr>
                </a:solidFill>
                <a:latin typeface="Neo Sans" panose="02000803050000020004" pitchFamily="2" charset="0"/>
              </a:rPr>
              <a:t>householder</a:t>
            </a:r>
            <a:endParaRPr lang="fr-FR" sz="2000" b="1" dirty="0">
              <a:solidFill>
                <a:schemeClr val="tx1">
                  <a:lumMod val="65000"/>
                  <a:lumOff val="35000"/>
                </a:schemeClr>
              </a:solidFill>
              <a:latin typeface="Neo Sans" panose="02000803050000020004" pitchFamily="2" charset="0"/>
            </a:endParaRPr>
          </a:p>
        </p:txBody>
      </p:sp>
      <p:pic>
        <p:nvPicPr>
          <p:cNvPr id="8" name="Graphique 7" descr="Femme ouvrière du bâtiment contour">
            <a:extLst>
              <a:ext uri="{FF2B5EF4-FFF2-40B4-BE49-F238E27FC236}">
                <a16:creationId xmlns:a16="http://schemas.microsoft.com/office/drawing/2014/main" id="{C6C5A774-CD0E-4638-8461-AA4F00BA61A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892194" y="1373963"/>
            <a:ext cx="1224221" cy="1224221"/>
          </a:xfrm>
          <a:prstGeom prst="rect">
            <a:avLst/>
          </a:prstGeom>
        </p:spPr>
      </p:pic>
      <p:sp>
        <p:nvSpPr>
          <p:cNvPr id="10" name="Flèche : droite 9">
            <a:extLst>
              <a:ext uri="{FF2B5EF4-FFF2-40B4-BE49-F238E27FC236}">
                <a16:creationId xmlns:a16="http://schemas.microsoft.com/office/drawing/2014/main" id="{9E7BCC54-1BE4-49A0-B5A5-61D60B76E5B3}"/>
              </a:ext>
            </a:extLst>
          </p:cNvPr>
          <p:cNvSpPr/>
          <p:nvPr/>
        </p:nvSpPr>
        <p:spPr>
          <a:xfrm>
            <a:off x="4146315" y="2292394"/>
            <a:ext cx="601212" cy="616215"/>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 droite 19">
            <a:extLst>
              <a:ext uri="{FF2B5EF4-FFF2-40B4-BE49-F238E27FC236}">
                <a16:creationId xmlns:a16="http://schemas.microsoft.com/office/drawing/2014/main" id="{3AEB798D-6AD2-43FB-9AC0-35C47958CCD7}"/>
              </a:ext>
            </a:extLst>
          </p:cNvPr>
          <p:cNvSpPr/>
          <p:nvPr/>
        </p:nvSpPr>
        <p:spPr>
          <a:xfrm>
            <a:off x="8241236" y="2292394"/>
            <a:ext cx="601212" cy="616215"/>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a:extLst>
              <a:ext uri="{FF2B5EF4-FFF2-40B4-BE49-F238E27FC236}">
                <a16:creationId xmlns:a16="http://schemas.microsoft.com/office/drawing/2014/main" id="{BC24D5F7-2600-4B5C-B48D-88C109BD23C2}"/>
              </a:ext>
            </a:extLst>
          </p:cNvPr>
          <p:cNvSpPr/>
          <p:nvPr/>
        </p:nvSpPr>
        <p:spPr>
          <a:xfrm>
            <a:off x="5188603" y="4707384"/>
            <a:ext cx="2611557" cy="26115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896873">
              <a:spcBef>
                <a:spcPts val="1200"/>
              </a:spcBef>
              <a:tabLst>
                <a:tab pos="0" algn="l"/>
              </a:tabLst>
              <a:defRPr/>
            </a:pPr>
            <a:endParaRPr lang="fr-FR" sz="2000" b="1" dirty="0">
              <a:solidFill>
                <a:schemeClr val="tx1">
                  <a:lumMod val="65000"/>
                  <a:lumOff val="35000"/>
                </a:schemeClr>
              </a:solidFill>
              <a:latin typeface="Neo Sans" panose="02000803050000020004" pitchFamily="2" charset="0"/>
            </a:endParaRPr>
          </a:p>
          <a:p>
            <a:pPr algn="ctr" defTabSz="896873">
              <a:spcBef>
                <a:spcPts val="1200"/>
              </a:spcBef>
              <a:tabLst>
                <a:tab pos="0" algn="l"/>
              </a:tabLst>
              <a:defRPr/>
            </a:pPr>
            <a:endParaRPr lang="fr-FR" sz="2400" b="1" dirty="0">
              <a:solidFill>
                <a:schemeClr val="tx1">
                  <a:lumMod val="65000"/>
                  <a:lumOff val="35000"/>
                </a:schemeClr>
              </a:solidFill>
              <a:latin typeface="Neo Sans" panose="02000803050000020004" pitchFamily="2" charset="0"/>
            </a:endParaRPr>
          </a:p>
          <a:p>
            <a:pPr algn="ctr" defTabSz="896873">
              <a:spcBef>
                <a:spcPts val="1200"/>
              </a:spcBef>
              <a:tabLst>
                <a:tab pos="0" algn="l"/>
              </a:tabLst>
              <a:defRPr/>
            </a:pPr>
            <a:r>
              <a:rPr lang="fr-FR" sz="2000" b="1" dirty="0">
                <a:solidFill>
                  <a:schemeClr val="tx1">
                    <a:lumMod val="65000"/>
                    <a:lumOff val="35000"/>
                  </a:schemeClr>
                </a:solidFill>
                <a:latin typeface="Neo Sans" panose="02000803050000020004" pitchFamily="2" charset="0"/>
              </a:rPr>
              <a:t>Oktave support </a:t>
            </a:r>
            <a:r>
              <a:rPr lang="fr-FR" sz="2000" b="1" dirty="0" err="1">
                <a:solidFill>
                  <a:schemeClr val="tx1">
                    <a:lumMod val="65000"/>
                    <a:lumOff val="35000"/>
                  </a:schemeClr>
                </a:solidFill>
                <a:latin typeface="Neo Sans" panose="02000803050000020004" pitchFamily="2" charset="0"/>
              </a:rPr>
              <a:t>contract</a:t>
            </a:r>
            <a:endParaRPr lang="fr-FR" sz="2000" b="1" dirty="0">
              <a:solidFill>
                <a:schemeClr val="tx1">
                  <a:lumMod val="65000"/>
                  <a:lumOff val="35000"/>
                </a:schemeClr>
              </a:solidFill>
              <a:latin typeface="Neo Sans" panose="02000803050000020004" pitchFamily="2" charset="0"/>
            </a:endParaRPr>
          </a:p>
        </p:txBody>
      </p:sp>
      <p:sp>
        <p:nvSpPr>
          <p:cNvPr id="25" name="Flèche : droite 24">
            <a:extLst>
              <a:ext uri="{FF2B5EF4-FFF2-40B4-BE49-F238E27FC236}">
                <a16:creationId xmlns:a16="http://schemas.microsoft.com/office/drawing/2014/main" id="{56D2110A-EEE4-4105-8000-0410C9FE577C}"/>
              </a:ext>
            </a:extLst>
          </p:cNvPr>
          <p:cNvSpPr/>
          <p:nvPr/>
        </p:nvSpPr>
        <p:spPr>
          <a:xfrm rot="5400000">
            <a:off x="10288695" y="3968626"/>
            <a:ext cx="601212" cy="616215"/>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a:extLst>
              <a:ext uri="{FF2B5EF4-FFF2-40B4-BE49-F238E27FC236}">
                <a16:creationId xmlns:a16="http://schemas.microsoft.com/office/drawing/2014/main" id="{A0F74233-0AED-4E73-AB15-5C923EF82EA4}"/>
              </a:ext>
            </a:extLst>
          </p:cNvPr>
          <p:cNvSpPr/>
          <p:nvPr/>
        </p:nvSpPr>
        <p:spPr>
          <a:xfrm>
            <a:off x="9283524" y="4707384"/>
            <a:ext cx="2611557" cy="26115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896873">
              <a:spcBef>
                <a:spcPts val="1200"/>
              </a:spcBef>
              <a:tabLst>
                <a:tab pos="0" algn="l"/>
              </a:tabLst>
              <a:defRPr/>
            </a:pPr>
            <a:endParaRPr lang="fr-FR" sz="2000" b="1" dirty="0">
              <a:solidFill>
                <a:schemeClr val="tx1">
                  <a:lumMod val="65000"/>
                  <a:lumOff val="35000"/>
                </a:schemeClr>
              </a:solidFill>
              <a:latin typeface="Neo Sans" panose="02000803050000020004" pitchFamily="2" charset="0"/>
            </a:endParaRPr>
          </a:p>
          <a:p>
            <a:pPr algn="ctr" defTabSz="896873">
              <a:spcBef>
                <a:spcPts val="1200"/>
              </a:spcBef>
              <a:tabLst>
                <a:tab pos="0" algn="l"/>
              </a:tabLst>
              <a:defRPr/>
            </a:pPr>
            <a:endParaRPr lang="fr-FR" sz="2400" b="1" dirty="0">
              <a:solidFill>
                <a:schemeClr val="tx1">
                  <a:lumMod val="65000"/>
                  <a:lumOff val="35000"/>
                </a:schemeClr>
              </a:solidFill>
              <a:latin typeface="Neo Sans" panose="02000803050000020004" pitchFamily="2" charset="0"/>
            </a:endParaRPr>
          </a:p>
          <a:p>
            <a:pPr algn="ctr" defTabSz="896873">
              <a:spcBef>
                <a:spcPts val="1800"/>
              </a:spcBef>
              <a:tabLst>
                <a:tab pos="0" algn="l"/>
              </a:tabLst>
              <a:defRPr/>
            </a:pPr>
            <a:r>
              <a:rPr lang="fr-FR" sz="2000" b="1" dirty="0" err="1">
                <a:solidFill>
                  <a:schemeClr val="tx1">
                    <a:lumMod val="65000"/>
                    <a:lumOff val="35000"/>
                  </a:schemeClr>
                </a:solidFill>
                <a:latin typeface="Neo Sans" panose="02000803050000020004" pitchFamily="2" charset="0"/>
              </a:rPr>
              <a:t>Technical</a:t>
            </a:r>
            <a:r>
              <a:rPr lang="fr-FR" sz="2000" b="1" dirty="0">
                <a:solidFill>
                  <a:schemeClr val="tx1">
                    <a:lumMod val="65000"/>
                    <a:lumOff val="35000"/>
                  </a:schemeClr>
                </a:solidFill>
                <a:latin typeface="Neo Sans" panose="02000803050000020004" pitchFamily="2" charset="0"/>
              </a:rPr>
              <a:t> and </a:t>
            </a:r>
            <a:r>
              <a:rPr lang="fr-FR" sz="2000" b="1" dirty="0" err="1">
                <a:solidFill>
                  <a:schemeClr val="tx1">
                    <a:lumMod val="65000"/>
                    <a:lumOff val="35000"/>
                  </a:schemeClr>
                </a:solidFill>
                <a:latin typeface="Neo Sans" panose="02000803050000020004" pitchFamily="2" charset="0"/>
              </a:rPr>
              <a:t>financial</a:t>
            </a:r>
            <a:r>
              <a:rPr lang="fr-FR" sz="2000" b="1" dirty="0">
                <a:solidFill>
                  <a:schemeClr val="tx1">
                    <a:lumMod val="65000"/>
                    <a:lumOff val="35000"/>
                  </a:schemeClr>
                </a:solidFill>
                <a:latin typeface="Neo Sans" panose="02000803050000020004" pitchFamily="2" charset="0"/>
              </a:rPr>
              <a:t> </a:t>
            </a:r>
            <a:r>
              <a:rPr lang="fr-FR" sz="2000" b="1" dirty="0" err="1">
                <a:solidFill>
                  <a:schemeClr val="tx1">
                    <a:lumMod val="65000"/>
                    <a:lumOff val="35000"/>
                  </a:schemeClr>
                </a:solidFill>
                <a:latin typeface="Neo Sans" panose="02000803050000020004" pitchFamily="2" charset="0"/>
              </a:rPr>
              <a:t>visit</a:t>
            </a:r>
            <a:r>
              <a:rPr lang="fr-FR" sz="2000" b="1" dirty="0">
                <a:solidFill>
                  <a:schemeClr val="tx1">
                    <a:lumMod val="65000"/>
                    <a:lumOff val="35000"/>
                  </a:schemeClr>
                </a:solidFill>
                <a:latin typeface="Neo Sans" panose="02000803050000020004" pitchFamily="2" charset="0"/>
              </a:rPr>
              <a:t> report</a:t>
            </a:r>
          </a:p>
        </p:txBody>
      </p:sp>
      <p:pic>
        <p:nvPicPr>
          <p:cNvPr id="27" name="Graphique 26" descr="Document contour">
            <a:extLst>
              <a:ext uri="{FF2B5EF4-FFF2-40B4-BE49-F238E27FC236}">
                <a16:creationId xmlns:a16="http://schemas.microsoft.com/office/drawing/2014/main" id="{1DFBA718-3544-4FFF-A0A6-2FDC53262A0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072468" y="4967476"/>
            <a:ext cx="1070120" cy="1070120"/>
          </a:xfrm>
          <a:prstGeom prst="rect">
            <a:avLst/>
          </a:prstGeom>
        </p:spPr>
      </p:pic>
      <p:sp>
        <p:nvSpPr>
          <p:cNvPr id="28" name="Flèche : droite 27">
            <a:extLst>
              <a:ext uri="{FF2B5EF4-FFF2-40B4-BE49-F238E27FC236}">
                <a16:creationId xmlns:a16="http://schemas.microsoft.com/office/drawing/2014/main" id="{EB100892-7DC7-4740-A1AB-3ED502E98521}"/>
              </a:ext>
            </a:extLst>
          </p:cNvPr>
          <p:cNvSpPr/>
          <p:nvPr/>
        </p:nvSpPr>
        <p:spPr>
          <a:xfrm rot="10800000">
            <a:off x="8241236" y="5705054"/>
            <a:ext cx="601212" cy="616215"/>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 name="Graphique 29" descr="Contrat contour">
            <a:extLst>
              <a:ext uri="{FF2B5EF4-FFF2-40B4-BE49-F238E27FC236}">
                <a16:creationId xmlns:a16="http://schemas.microsoft.com/office/drawing/2014/main" id="{00ECBEC4-6B10-4863-A1F8-79CA1B30CBB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6037181" y="4967476"/>
            <a:ext cx="916489" cy="916489"/>
          </a:xfrm>
          <a:prstGeom prst="rect">
            <a:avLst/>
          </a:prstGeom>
        </p:spPr>
      </p:pic>
      <p:sp>
        <p:nvSpPr>
          <p:cNvPr id="31" name="Ellipse 30">
            <a:extLst>
              <a:ext uri="{FF2B5EF4-FFF2-40B4-BE49-F238E27FC236}">
                <a16:creationId xmlns:a16="http://schemas.microsoft.com/office/drawing/2014/main" id="{57ED0B39-57FD-4929-94C6-870C1BC4ED06}"/>
              </a:ext>
            </a:extLst>
          </p:cNvPr>
          <p:cNvSpPr/>
          <p:nvPr/>
        </p:nvSpPr>
        <p:spPr>
          <a:xfrm>
            <a:off x="1093683" y="4707384"/>
            <a:ext cx="2611557" cy="26115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896873">
              <a:spcBef>
                <a:spcPts val="1200"/>
              </a:spcBef>
              <a:tabLst>
                <a:tab pos="0" algn="l"/>
              </a:tabLst>
              <a:defRPr/>
            </a:pPr>
            <a:endParaRPr lang="fr-FR" sz="2000" b="1" dirty="0">
              <a:solidFill>
                <a:schemeClr val="tx1">
                  <a:lumMod val="65000"/>
                  <a:lumOff val="35000"/>
                </a:schemeClr>
              </a:solidFill>
              <a:latin typeface="Neo Sans" panose="02000803050000020004" pitchFamily="2" charset="0"/>
            </a:endParaRPr>
          </a:p>
          <a:p>
            <a:pPr algn="ctr" defTabSz="896873">
              <a:spcBef>
                <a:spcPts val="1200"/>
              </a:spcBef>
              <a:tabLst>
                <a:tab pos="0" algn="l"/>
              </a:tabLst>
              <a:defRPr/>
            </a:pPr>
            <a:endParaRPr lang="fr-FR" sz="2000" b="1" dirty="0">
              <a:solidFill>
                <a:schemeClr val="tx1">
                  <a:lumMod val="65000"/>
                  <a:lumOff val="35000"/>
                </a:schemeClr>
              </a:solidFill>
              <a:latin typeface="Neo Sans" panose="02000803050000020004" pitchFamily="2" charset="0"/>
            </a:endParaRPr>
          </a:p>
          <a:p>
            <a:pPr algn="ctr" defTabSz="896873">
              <a:spcBef>
                <a:spcPts val="1200"/>
              </a:spcBef>
              <a:tabLst>
                <a:tab pos="0" algn="l"/>
              </a:tabLst>
              <a:defRPr/>
            </a:pPr>
            <a:endParaRPr lang="fr-FR" sz="2000" b="1" dirty="0">
              <a:solidFill>
                <a:schemeClr val="tx1">
                  <a:lumMod val="65000"/>
                  <a:lumOff val="35000"/>
                </a:schemeClr>
              </a:solidFill>
              <a:latin typeface="Neo Sans" panose="02000803050000020004" pitchFamily="2" charset="0"/>
            </a:endParaRPr>
          </a:p>
          <a:p>
            <a:pPr algn="ctr" defTabSz="896873">
              <a:spcBef>
                <a:spcPts val="1200"/>
              </a:spcBef>
              <a:tabLst>
                <a:tab pos="0" algn="l"/>
              </a:tabLst>
              <a:defRPr/>
            </a:pPr>
            <a:r>
              <a:rPr lang="fr-FR" sz="2000" b="1" dirty="0">
                <a:solidFill>
                  <a:schemeClr val="tx1">
                    <a:lumMod val="65000"/>
                    <a:lumOff val="35000"/>
                  </a:schemeClr>
                </a:solidFill>
                <a:latin typeface="Neo Sans" panose="02000803050000020004" pitchFamily="2" charset="0"/>
              </a:rPr>
              <a:t>Efficient </a:t>
            </a:r>
            <a:r>
              <a:rPr lang="fr-FR" sz="2000" b="1" dirty="0" err="1">
                <a:solidFill>
                  <a:schemeClr val="tx1">
                    <a:lumMod val="65000"/>
                    <a:lumOff val="35000"/>
                  </a:schemeClr>
                </a:solidFill>
                <a:latin typeface="Neo Sans" panose="02000803050000020004" pitchFamily="2" charset="0"/>
              </a:rPr>
              <a:t>renovation</a:t>
            </a:r>
            <a:r>
              <a:rPr lang="fr-FR" sz="2000" b="1" dirty="0">
                <a:solidFill>
                  <a:schemeClr val="tx1">
                    <a:lumMod val="65000"/>
                    <a:lumOff val="35000"/>
                  </a:schemeClr>
                </a:solidFill>
                <a:latin typeface="Neo Sans" panose="02000803050000020004" pitchFamily="2" charset="0"/>
              </a:rPr>
              <a:t> </a:t>
            </a:r>
            <a:r>
              <a:rPr lang="fr-FR" sz="2000" b="1" dirty="0" err="1">
                <a:solidFill>
                  <a:schemeClr val="tx1">
                    <a:lumMod val="65000"/>
                    <a:lumOff val="35000"/>
                  </a:schemeClr>
                </a:solidFill>
                <a:latin typeface="Neo Sans" panose="02000803050000020004" pitchFamily="2" charset="0"/>
              </a:rPr>
              <a:t>project</a:t>
            </a:r>
            <a:endParaRPr lang="fr-FR" sz="2000" b="1" dirty="0">
              <a:solidFill>
                <a:schemeClr val="tx1">
                  <a:lumMod val="65000"/>
                  <a:lumOff val="35000"/>
                </a:schemeClr>
              </a:solidFill>
              <a:latin typeface="Neo Sans" panose="02000803050000020004" pitchFamily="2" charset="0"/>
            </a:endParaRPr>
          </a:p>
        </p:txBody>
      </p:sp>
      <p:sp>
        <p:nvSpPr>
          <p:cNvPr id="33" name="Flèche : droite 32">
            <a:extLst>
              <a:ext uri="{FF2B5EF4-FFF2-40B4-BE49-F238E27FC236}">
                <a16:creationId xmlns:a16="http://schemas.microsoft.com/office/drawing/2014/main" id="{F7C8CB51-E708-44C0-9258-3BF9CA39A819}"/>
              </a:ext>
            </a:extLst>
          </p:cNvPr>
          <p:cNvSpPr/>
          <p:nvPr/>
        </p:nvSpPr>
        <p:spPr>
          <a:xfrm rot="10800000">
            <a:off x="4146315" y="5729488"/>
            <a:ext cx="601212" cy="616215"/>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descr="Builder, carpenter, house, repair icon">
            <a:extLst>
              <a:ext uri="{FF2B5EF4-FFF2-40B4-BE49-F238E27FC236}">
                <a16:creationId xmlns:a16="http://schemas.microsoft.com/office/drawing/2014/main" id="{4DC8E55E-2C59-48EA-A19A-C32E7F699F9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40160" y="5015207"/>
            <a:ext cx="1118602" cy="1118602"/>
          </a:xfrm>
          <a:prstGeom prst="rect">
            <a:avLst/>
          </a:prstGeom>
          <a:noFill/>
          <a:extLst>
            <a:ext uri="{909E8E84-426E-40DD-AFC4-6F175D3DCCD1}">
              <a14:hiddenFill xmlns:a14="http://schemas.microsoft.com/office/drawing/2010/main">
                <a:solidFill>
                  <a:srgbClr val="FFFFFF"/>
                </a:solidFill>
              </a14:hiddenFill>
            </a:ext>
          </a:extLst>
        </p:spPr>
      </p:pic>
      <p:sp>
        <p:nvSpPr>
          <p:cNvPr id="22" name="ZoneTexte 21">
            <a:extLst>
              <a:ext uri="{FF2B5EF4-FFF2-40B4-BE49-F238E27FC236}">
                <a16:creationId xmlns:a16="http://schemas.microsoft.com/office/drawing/2014/main" id="{41DB4163-D409-427E-A467-74C153F1AB4F}"/>
              </a:ext>
            </a:extLst>
          </p:cNvPr>
          <p:cNvSpPr txBox="1"/>
          <p:nvPr/>
        </p:nvSpPr>
        <p:spPr>
          <a:xfrm>
            <a:off x="339666" y="259789"/>
            <a:ext cx="6776749" cy="707886"/>
          </a:xfrm>
          <a:prstGeom prst="rect">
            <a:avLst/>
          </a:prstGeom>
          <a:noFill/>
        </p:spPr>
        <p:txBody>
          <a:bodyPr wrap="square" rtlCol="0">
            <a:spAutoFit/>
          </a:bodyPr>
          <a:lstStyle/>
          <a:p>
            <a:pPr marL="0" marR="0" lvl="0" indent="0" algn="l" defTabSz="100832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prstClr val="white"/>
                </a:solidFill>
                <a:effectLst/>
                <a:uLnTx/>
                <a:uFillTx/>
                <a:latin typeface="Neo Sans" panose="02000803050000020004" pitchFamily="2" charset="0"/>
                <a:ea typeface="+mn-ea"/>
                <a:cs typeface="+mn-cs"/>
              </a:rPr>
              <a:t>PROJECT QUALIFICATION</a:t>
            </a:r>
          </a:p>
        </p:txBody>
      </p:sp>
      <p:cxnSp>
        <p:nvCxnSpPr>
          <p:cNvPr id="24" name="Connecteur droit 23">
            <a:extLst>
              <a:ext uri="{FF2B5EF4-FFF2-40B4-BE49-F238E27FC236}">
                <a16:creationId xmlns:a16="http://schemas.microsoft.com/office/drawing/2014/main" id="{2B4953E4-BF7A-491D-8970-7D7FC370E63F}"/>
              </a:ext>
            </a:extLst>
          </p:cNvPr>
          <p:cNvCxnSpPr>
            <a:cxnSpLocks/>
          </p:cNvCxnSpPr>
          <p:nvPr/>
        </p:nvCxnSpPr>
        <p:spPr>
          <a:xfrm flipV="1">
            <a:off x="395322" y="967675"/>
            <a:ext cx="5989980" cy="688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3">
            <a:extLst>
              <a:ext uri="{FF2B5EF4-FFF2-40B4-BE49-F238E27FC236}">
                <a16:creationId xmlns:a16="http://schemas.microsoft.com/office/drawing/2014/main" id="{71BA6588-0C91-4C7E-A5F1-4530AEF613CC}"/>
              </a:ext>
            </a:extLst>
          </p:cNvPr>
          <p:cNvSpPr>
            <a:spLocks noGrp="1"/>
          </p:cNvSpPr>
          <p:nvPr>
            <p:ph type="sldNum" sz="quarter" idx="12"/>
          </p:nvPr>
        </p:nvSpPr>
        <p:spPr>
          <a:xfrm>
            <a:off x="10419517" y="7157074"/>
            <a:ext cx="3025021" cy="402652"/>
          </a:xfrm>
        </p:spPr>
        <p:txBody>
          <a:bodyPr/>
          <a:lstStyle/>
          <a:p>
            <a:fld id="{EEB0D750-C547-4A55-9C47-20C0770FA920}" type="slidenum">
              <a:rPr lang="fr-FR" smtClean="0">
                <a:solidFill>
                  <a:schemeClr val="bg1"/>
                </a:solidFill>
              </a:rPr>
              <a:t>12</a:t>
            </a:fld>
            <a:endParaRPr lang="fr-FR" dirty="0">
              <a:solidFill>
                <a:schemeClr val="bg1"/>
              </a:solidFill>
            </a:endParaRPr>
          </a:p>
        </p:txBody>
      </p:sp>
    </p:spTree>
    <p:extLst>
      <p:ext uri="{BB962C8B-B14F-4D97-AF65-F5344CB8AC3E}">
        <p14:creationId xmlns:p14="http://schemas.microsoft.com/office/powerpoint/2010/main" val="320600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animBg="1"/>
      <p:bldP spid="31"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D196E37-99E9-42FB-9E13-86F5C391F5B9}"/>
              </a:ext>
            </a:extLst>
          </p:cNvPr>
          <p:cNvSpPr txBox="1"/>
          <p:nvPr/>
        </p:nvSpPr>
        <p:spPr>
          <a:xfrm>
            <a:off x="339666" y="259789"/>
            <a:ext cx="6776749" cy="707886"/>
          </a:xfrm>
          <a:prstGeom prst="rect">
            <a:avLst/>
          </a:prstGeom>
          <a:noFill/>
        </p:spPr>
        <p:txBody>
          <a:bodyPr wrap="square" rtlCol="0">
            <a:spAutoFit/>
          </a:bodyPr>
          <a:lstStyle/>
          <a:p>
            <a:pPr marL="0" marR="0" lvl="0" indent="0" algn="l" defTabSz="100832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prstClr val="white"/>
                </a:solidFill>
                <a:effectLst/>
                <a:uLnTx/>
                <a:uFillTx/>
                <a:latin typeface="Neo Sans" panose="02000803050000020004" pitchFamily="2" charset="0"/>
                <a:ea typeface="+mn-ea"/>
                <a:cs typeface="+mn-cs"/>
              </a:rPr>
              <a:t>KEY FIGURES </a:t>
            </a:r>
            <a:r>
              <a:rPr kumimoji="0" lang="fr-FR" sz="3000" b="0" i="0" u="none" strike="noStrike" kern="1200" cap="none" spc="0" normalizeH="0" baseline="0" noProof="0" dirty="0">
                <a:ln>
                  <a:noFill/>
                </a:ln>
                <a:solidFill>
                  <a:prstClr val="white"/>
                </a:solidFill>
                <a:effectLst/>
                <a:uLnTx/>
                <a:uFillTx/>
                <a:latin typeface="Neo Sans Pro" panose="020B0504030504040204" pitchFamily="34" charset="0"/>
              </a:rPr>
              <a:t>(2020)</a:t>
            </a:r>
          </a:p>
        </p:txBody>
      </p:sp>
      <p:cxnSp>
        <p:nvCxnSpPr>
          <p:cNvPr id="7" name="Connecteur droit 6">
            <a:extLst>
              <a:ext uri="{FF2B5EF4-FFF2-40B4-BE49-F238E27FC236}">
                <a16:creationId xmlns:a16="http://schemas.microsoft.com/office/drawing/2014/main" id="{5E3DA491-8D27-4367-BD1E-E84BE81CDB6F}"/>
              </a:ext>
            </a:extLst>
          </p:cNvPr>
          <p:cNvCxnSpPr>
            <a:cxnSpLocks/>
          </p:cNvCxnSpPr>
          <p:nvPr/>
        </p:nvCxnSpPr>
        <p:spPr>
          <a:xfrm flipV="1">
            <a:off x="395322" y="967675"/>
            <a:ext cx="3231281" cy="688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8E3014C8-C94E-4E9B-8D30-536A0160542C}"/>
              </a:ext>
            </a:extLst>
          </p:cNvPr>
          <p:cNvSpPr txBox="1"/>
          <p:nvPr/>
        </p:nvSpPr>
        <p:spPr>
          <a:xfrm>
            <a:off x="339666" y="1492338"/>
            <a:ext cx="12043480" cy="5791329"/>
          </a:xfrm>
          <a:prstGeom prst="rect">
            <a:avLst/>
          </a:prstGeom>
          <a:noFill/>
        </p:spPr>
        <p:txBody>
          <a:bodyPr wrap="square" rtlCol="0">
            <a:spAutoFit/>
          </a:bodyPr>
          <a:lstStyle/>
          <a:p>
            <a:pPr marL="457200" marR="0" lvl="0" indent="-457200" defTabSz="1008320" rtl="0" eaLnBrk="1" fontAlgn="auto" latinLnBrk="0" hangingPunct="1">
              <a:lnSpc>
                <a:spcPct val="100000"/>
              </a:lnSpc>
              <a:spcAft>
                <a:spcPts val="2200"/>
              </a:spcAft>
              <a:buClrTx/>
              <a:buSzTx/>
              <a:buFont typeface="Arial" panose="020B0604020202020204" pitchFamily="34" charset="0"/>
              <a:buChar char="•"/>
              <a:tabLst/>
              <a:defRPr/>
            </a:pPr>
            <a:r>
              <a:rPr kumimoji="0" lang="fr-FR" sz="3000" b="1" i="0" u="none" strike="noStrike" kern="1200" cap="none" spc="0" normalizeH="0" baseline="0" noProof="0" dirty="0">
                <a:ln>
                  <a:noFill/>
                </a:ln>
                <a:solidFill>
                  <a:prstClr val="white"/>
                </a:solidFill>
                <a:effectLst/>
                <a:uLnTx/>
                <a:uFillTx/>
                <a:latin typeface="Neo Sans" panose="02000803050000020004" pitchFamily="2" charset="0"/>
              </a:rPr>
              <a:t>2 116 </a:t>
            </a:r>
            <a:r>
              <a:rPr kumimoji="0" lang="fr-FR" sz="3000" i="0" u="none" strike="noStrike" kern="1200" cap="none" spc="0" normalizeH="0" baseline="0" noProof="0" dirty="0" err="1">
                <a:ln>
                  <a:noFill/>
                </a:ln>
                <a:solidFill>
                  <a:prstClr val="white"/>
                </a:solidFill>
                <a:effectLst/>
                <a:uLnTx/>
                <a:uFillTx/>
                <a:latin typeface="Neo Sans Pro" panose="020B0504030504040204" pitchFamily="34" charset="0"/>
              </a:rPr>
              <a:t>incoming</a:t>
            </a:r>
            <a:r>
              <a:rPr kumimoji="0" lang="fr-FR" sz="3000" i="0" u="none" strike="noStrike" kern="1200" cap="none" spc="0" normalizeH="0" baseline="0" noProof="0" dirty="0">
                <a:ln>
                  <a:noFill/>
                </a:ln>
                <a:solidFill>
                  <a:prstClr val="white"/>
                </a:solidFill>
                <a:effectLst/>
                <a:uLnTx/>
                <a:uFillTx/>
                <a:latin typeface="Neo Sans Pro" panose="020B0504030504040204" pitchFamily="34" charset="0"/>
              </a:rPr>
              <a:t> contacts </a:t>
            </a:r>
            <a:r>
              <a:rPr kumimoji="0" lang="fr-FR" sz="2200" i="1" u="none" strike="noStrike" kern="1200" cap="none" spc="0" normalizeH="0" baseline="0" noProof="0" dirty="0">
                <a:ln>
                  <a:noFill/>
                </a:ln>
                <a:solidFill>
                  <a:prstClr val="white"/>
                </a:solidFill>
                <a:effectLst/>
                <a:uLnTx/>
                <a:uFillTx/>
                <a:latin typeface="Neo Sans Pro" panose="020B0504030504040204" pitchFamily="34" charset="0"/>
              </a:rPr>
              <a:t>(~500 in 2019)</a:t>
            </a:r>
          </a:p>
          <a:p>
            <a:pPr marL="457200" indent="-457200" defTabSz="1008320">
              <a:spcAft>
                <a:spcPts val="2200"/>
              </a:spcAft>
              <a:buFont typeface="Arial" panose="020B0604020202020204" pitchFamily="34" charset="0"/>
              <a:buChar char="•"/>
              <a:defRPr/>
            </a:pPr>
            <a:r>
              <a:rPr lang="fr-FR" sz="3000" b="1" dirty="0">
                <a:solidFill>
                  <a:prstClr val="white"/>
                </a:solidFill>
                <a:latin typeface="Neo Sans" panose="02000803050000020004" pitchFamily="2" charset="0"/>
              </a:rPr>
              <a:t>504</a:t>
            </a:r>
            <a:r>
              <a:rPr lang="fr-FR" sz="3000" dirty="0">
                <a:solidFill>
                  <a:prstClr val="white"/>
                </a:solidFill>
                <a:latin typeface="Neo Sans Pro" panose="020B0504030504040204" pitchFamily="34" charset="0"/>
              </a:rPr>
              <a:t> </a:t>
            </a:r>
            <a:r>
              <a:rPr lang="fr-FR" sz="3000" dirty="0" err="1">
                <a:solidFill>
                  <a:prstClr val="white"/>
                </a:solidFill>
                <a:latin typeface="Neo Sans Pro" panose="020B0504030504040204" pitchFamily="34" charset="0"/>
              </a:rPr>
              <a:t>pre-contract</a:t>
            </a:r>
            <a:r>
              <a:rPr lang="fr-FR" sz="3000" dirty="0">
                <a:solidFill>
                  <a:prstClr val="white"/>
                </a:solidFill>
                <a:latin typeface="Neo Sans Pro" panose="020B0504030504040204" pitchFamily="34" charset="0"/>
              </a:rPr>
              <a:t> </a:t>
            </a:r>
            <a:r>
              <a:rPr lang="fr-FR" sz="3000" dirty="0" err="1">
                <a:solidFill>
                  <a:prstClr val="white"/>
                </a:solidFill>
                <a:latin typeface="Neo Sans Pro" panose="020B0504030504040204" pitchFamily="34" charset="0"/>
              </a:rPr>
              <a:t>technical</a:t>
            </a:r>
            <a:r>
              <a:rPr lang="fr-FR" sz="3000" dirty="0">
                <a:solidFill>
                  <a:prstClr val="white"/>
                </a:solidFill>
                <a:latin typeface="Neo Sans Pro" panose="020B0504030504040204" pitchFamily="34" charset="0"/>
              </a:rPr>
              <a:t> </a:t>
            </a:r>
            <a:r>
              <a:rPr lang="fr-FR" sz="3000" dirty="0" err="1">
                <a:solidFill>
                  <a:prstClr val="white"/>
                </a:solidFill>
                <a:latin typeface="Neo Sans Pro" panose="020B0504030504040204" pitchFamily="34" charset="0"/>
              </a:rPr>
              <a:t>visits</a:t>
            </a:r>
            <a:r>
              <a:rPr lang="fr-FR" sz="3000" dirty="0">
                <a:solidFill>
                  <a:prstClr val="white"/>
                </a:solidFill>
                <a:latin typeface="Neo Sans Pro" panose="020B0504030504040204" pitchFamily="34" charset="0"/>
              </a:rPr>
              <a:t> </a:t>
            </a:r>
            <a:r>
              <a:rPr kumimoji="0" lang="fr-FR" sz="2200" i="1" u="none" strike="noStrike" kern="1200" cap="none" spc="0" normalizeH="0" baseline="0" noProof="0" dirty="0">
                <a:ln>
                  <a:noFill/>
                </a:ln>
                <a:solidFill>
                  <a:prstClr val="white"/>
                </a:solidFill>
                <a:effectLst/>
                <a:uLnTx/>
                <a:uFillTx/>
                <a:latin typeface="Neo Sans Pro" panose="020B0504030504040204" pitchFamily="34" charset="0"/>
              </a:rPr>
              <a:t>(~100 in 2019)</a:t>
            </a:r>
            <a:endParaRPr lang="fr-FR" sz="2200" dirty="0">
              <a:solidFill>
                <a:prstClr val="white"/>
              </a:solidFill>
              <a:latin typeface="Neo Sans Pro" panose="020B0504030504040204" pitchFamily="34" charset="0"/>
            </a:endParaRPr>
          </a:p>
          <a:p>
            <a:pPr marL="457200" marR="0" lvl="0" indent="-457200" defTabSz="1008320" rtl="0" eaLnBrk="1" fontAlgn="auto" latinLnBrk="0" hangingPunct="1">
              <a:lnSpc>
                <a:spcPct val="100000"/>
              </a:lnSpc>
              <a:spcAft>
                <a:spcPts val="2200"/>
              </a:spcAft>
              <a:buClrTx/>
              <a:buSzTx/>
              <a:buFont typeface="Arial" panose="020B0604020202020204" pitchFamily="34" charset="0"/>
              <a:buChar char="•"/>
              <a:tabLst/>
              <a:defRPr/>
            </a:pPr>
            <a:r>
              <a:rPr kumimoji="0" lang="fr-FR" sz="3000" b="1" i="0" u="none" strike="noStrike" kern="1200" cap="none" spc="0" normalizeH="0" baseline="0" noProof="0" dirty="0">
                <a:ln>
                  <a:noFill/>
                </a:ln>
                <a:solidFill>
                  <a:prstClr val="white"/>
                </a:solidFill>
                <a:effectLst/>
                <a:uLnTx/>
                <a:uFillTx/>
                <a:latin typeface="Neo Sans" panose="02000803050000020004" pitchFamily="2" charset="0"/>
              </a:rPr>
              <a:t>94</a:t>
            </a:r>
            <a:r>
              <a:rPr kumimoji="0" lang="fr-FR" sz="3000" i="0" u="none" strike="noStrike" kern="1200" cap="none" spc="0" normalizeH="0" baseline="0" noProof="0" dirty="0">
                <a:ln>
                  <a:noFill/>
                </a:ln>
                <a:solidFill>
                  <a:prstClr val="white"/>
                </a:solidFill>
                <a:effectLst/>
                <a:uLnTx/>
                <a:uFillTx/>
                <a:latin typeface="Neo Sans Pro" panose="020B0504030504040204" pitchFamily="34" charset="0"/>
              </a:rPr>
              <a:t> efficient </a:t>
            </a:r>
            <a:r>
              <a:rPr kumimoji="0" lang="fr-FR" sz="3000" i="0" u="none" strike="noStrike" kern="1200" cap="none" spc="0" normalizeH="0" baseline="0" noProof="0" dirty="0" err="1">
                <a:ln>
                  <a:noFill/>
                </a:ln>
                <a:solidFill>
                  <a:prstClr val="white"/>
                </a:solidFill>
                <a:effectLst/>
                <a:uLnTx/>
                <a:uFillTx/>
                <a:latin typeface="Neo Sans Pro" panose="020B0504030504040204" pitchFamily="34" charset="0"/>
              </a:rPr>
              <a:t>renovation</a:t>
            </a:r>
            <a:r>
              <a:rPr kumimoji="0" lang="fr-FR" sz="3000" i="0" u="none" strike="noStrike" kern="1200" cap="none" spc="0" normalizeH="0" baseline="0" noProof="0" dirty="0">
                <a:ln>
                  <a:noFill/>
                </a:ln>
                <a:solidFill>
                  <a:prstClr val="white"/>
                </a:solidFill>
                <a:effectLst/>
                <a:uLnTx/>
                <a:uFillTx/>
                <a:latin typeface="Neo Sans Pro" panose="020B0504030504040204" pitchFamily="34" charset="0"/>
              </a:rPr>
              <a:t> in </a:t>
            </a:r>
            <a:r>
              <a:rPr kumimoji="0" lang="fr-FR" sz="3000" i="0" u="none" strike="noStrike" kern="1200" cap="none" spc="0" normalizeH="0" baseline="0" noProof="0" dirty="0" err="1">
                <a:ln>
                  <a:noFill/>
                </a:ln>
                <a:solidFill>
                  <a:prstClr val="white"/>
                </a:solidFill>
                <a:effectLst/>
                <a:uLnTx/>
                <a:uFillTx/>
                <a:latin typeface="Neo Sans Pro" panose="020B0504030504040204" pitchFamily="34" charset="0"/>
              </a:rPr>
              <a:t>progress</a:t>
            </a:r>
            <a:r>
              <a:rPr kumimoji="0" lang="fr-FR" sz="3000" i="0" u="none" strike="noStrike" kern="1200" cap="none" spc="0" normalizeH="0" baseline="0" noProof="0" dirty="0">
                <a:ln>
                  <a:noFill/>
                </a:ln>
                <a:solidFill>
                  <a:prstClr val="white"/>
                </a:solidFill>
                <a:effectLst/>
                <a:uLnTx/>
                <a:uFillTx/>
                <a:latin typeface="Neo Sans Pro" panose="020B0504030504040204" pitchFamily="34" charset="0"/>
              </a:rPr>
              <a:t> (7,6 M€ of </a:t>
            </a:r>
            <a:r>
              <a:rPr kumimoji="0" lang="fr-FR" sz="3000" i="0" u="none" strike="noStrike" kern="1200" cap="none" spc="0" normalizeH="0" baseline="0" noProof="0" dirty="0" err="1">
                <a:ln>
                  <a:noFill/>
                </a:ln>
                <a:solidFill>
                  <a:prstClr val="white"/>
                </a:solidFill>
                <a:effectLst/>
                <a:uLnTx/>
                <a:uFillTx/>
                <a:latin typeface="Neo Sans Pro" panose="020B0504030504040204" pitchFamily="34" charset="0"/>
              </a:rPr>
              <a:t>works</a:t>
            </a:r>
            <a:r>
              <a:rPr kumimoji="0" lang="fr-FR" sz="3000" i="0" u="none" strike="noStrike" kern="1200" cap="none" spc="0" normalizeH="0" baseline="0" noProof="0" dirty="0">
                <a:ln>
                  <a:noFill/>
                </a:ln>
                <a:solidFill>
                  <a:prstClr val="white"/>
                </a:solidFill>
                <a:effectLst/>
                <a:uLnTx/>
                <a:uFillTx/>
                <a:latin typeface="Neo Sans Pro" panose="020B0504030504040204" pitchFamily="34" charset="0"/>
              </a:rPr>
              <a:t>)</a:t>
            </a:r>
          </a:p>
          <a:p>
            <a:pPr marL="457200" marR="0" lvl="0" indent="-457200" defTabSz="1008320" rtl="0" eaLnBrk="1" fontAlgn="auto" latinLnBrk="0" hangingPunct="1">
              <a:lnSpc>
                <a:spcPct val="100000"/>
              </a:lnSpc>
              <a:spcAft>
                <a:spcPts val="2200"/>
              </a:spcAft>
              <a:buClrTx/>
              <a:buSzTx/>
              <a:buFont typeface="Arial" panose="020B0604020202020204" pitchFamily="34" charset="0"/>
              <a:buChar char="•"/>
              <a:tabLst/>
              <a:defRPr/>
            </a:pPr>
            <a:r>
              <a:rPr lang="fr-FR" sz="3000" b="1" dirty="0">
                <a:solidFill>
                  <a:prstClr val="white"/>
                </a:solidFill>
                <a:latin typeface="Neo Sans" panose="02000803050000020004" pitchFamily="2" charset="0"/>
              </a:rPr>
              <a:t>54</a:t>
            </a:r>
            <a:r>
              <a:rPr lang="fr-FR" sz="3000" dirty="0">
                <a:solidFill>
                  <a:prstClr val="white"/>
                </a:solidFill>
                <a:latin typeface="Neo Sans Pro" panose="020B0504030504040204" pitchFamily="34" charset="0"/>
              </a:rPr>
              <a:t> efficient </a:t>
            </a:r>
            <a:r>
              <a:rPr lang="fr-FR" sz="3000" dirty="0" err="1">
                <a:solidFill>
                  <a:prstClr val="white"/>
                </a:solidFill>
                <a:latin typeface="Neo Sans Pro" panose="020B0504030504040204" pitchFamily="34" charset="0"/>
              </a:rPr>
              <a:t>renovation</a:t>
            </a:r>
            <a:r>
              <a:rPr lang="fr-FR" sz="3000" dirty="0">
                <a:solidFill>
                  <a:prstClr val="white"/>
                </a:solidFill>
                <a:latin typeface="Neo Sans Pro" panose="020B0504030504040204" pitchFamily="34" charset="0"/>
              </a:rPr>
              <a:t> </a:t>
            </a:r>
            <a:r>
              <a:rPr lang="fr-FR" sz="3000" dirty="0" err="1">
                <a:solidFill>
                  <a:prstClr val="white"/>
                </a:solidFill>
                <a:latin typeface="Neo Sans Pro" panose="020B0504030504040204" pitchFamily="34" charset="0"/>
              </a:rPr>
              <a:t>completed</a:t>
            </a:r>
            <a:r>
              <a:rPr lang="fr-FR" sz="3000" dirty="0">
                <a:solidFill>
                  <a:prstClr val="white"/>
                </a:solidFill>
                <a:latin typeface="Neo Sans Pro" panose="020B0504030504040204" pitchFamily="34" charset="0"/>
              </a:rPr>
              <a:t> (4,3 M€ of </a:t>
            </a:r>
            <a:r>
              <a:rPr lang="fr-FR" sz="3000" dirty="0" err="1">
                <a:solidFill>
                  <a:prstClr val="white"/>
                </a:solidFill>
                <a:latin typeface="Neo Sans Pro" panose="020B0504030504040204" pitchFamily="34" charset="0"/>
              </a:rPr>
              <a:t>works</a:t>
            </a:r>
            <a:r>
              <a:rPr lang="fr-FR" sz="3000" dirty="0">
                <a:solidFill>
                  <a:prstClr val="white"/>
                </a:solidFill>
                <a:latin typeface="Neo Sans Pro" panose="020B0504030504040204" pitchFamily="34" charset="0"/>
              </a:rPr>
              <a:t>)</a:t>
            </a:r>
          </a:p>
          <a:p>
            <a:pPr marL="457200" marR="0" lvl="0" indent="-457200" defTabSz="1008320" rtl="0" eaLnBrk="1" fontAlgn="auto" latinLnBrk="0" hangingPunct="1">
              <a:lnSpc>
                <a:spcPct val="100000"/>
              </a:lnSpc>
              <a:spcAft>
                <a:spcPts val="2200"/>
              </a:spcAft>
              <a:buClrTx/>
              <a:buSzTx/>
              <a:buFont typeface="Arial" panose="020B0604020202020204" pitchFamily="34" charset="0"/>
              <a:buChar char="•"/>
              <a:tabLst/>
              <a:defRPr/>
            </a:pPr>
            <a:r>
              <a:rPr lang="fr-FR" sz="3000" dirty="0">
                <a:solidFill>
                  <a:prstClr val="white"/>
                </a:solidFill>
                <a:latin typeface="Neo Sans" panose="02000803050000020004" pitchFamily="2" charset="0"/>
              </a:rPr>
              <a:t>122</a:t>
            </a:r>
            <a:r>
              <a:rPr lang="fr-FR" sz="3000" dirty="0">
                <a:solidFill>
                  <a:prstClr val="white"/>
                </a:solidFill>
                <a:latin typeface="Neo Sans Pro" panose="020B0504030504040204" pitchFamily="34" charset="0"/>
              </a:rPr>
              <a:t> white </a:t>
            </a:r>
            <a:r>
              <a:rPr lang="fr-FR" sz="3000" dirty="0" err="1">
                <a:solidFill>
                  <a:prstClr val="white"/>
                </a:solidFill>
                <a:latin typeface="Neo Sans Pro" panose="020B0504030504040204" pitchFamily="34" charset="0"/>
              </a:rPr>
              <a:t>certificates</a:t>
            </a:r>
            <a:r>
              <a:rPr lang="fr-FR" sz="3000" dirty="0">
                <a:solidFill>
                  <a:prstClr val="white"/>
                </a:solidFill>
                <a:latin typeface="Neo Sans Pro" panose="020B0504030504040204" pitchFamily="34" charset="0"/>
              </a:rPr>
              <a:t> </a:t>
            </a:r>
            <a:r>
              <a:rPr lang="fr-FR" sz="3000" dirty="0" err="1">
                <a:solidFill>
                  <a:prstClr val="white"/>
                </a:solidFill>
                <a:latin typeface="Neo Sans Pro" panose="020B0504030504040204" pitchFamily="34" charset="0"/>
              </a:rPr>
              <a:t>contracts</a:t>
            </a:r>
            <a:r>
              <a:rPr lang="fr-FR" sz="3000" dirty="0">
                <a:solidFill>
                  <a:prstClr val="white"/>
                </a:solidFill>
                <a:latin typeface="Neo Sans Pro" panose="020B0504030504040204" pitchFamily="34" charset="0"/>
              </a:rPr>
              <a:t> (118 </a:t>
            </a:r>
            <a:r>
              <a:rPr lang="fr-FR" sz="3000" dirty="0" err="1">
                <a:solidFill>
                  <a:prstClr val="white"/>
                </a:solidFill>
                <a:latin typeface="Neo Sans Pro" panose="020B0504030504040204" pitchFamily="34" charset="0"/>
              </a:rPr>
              <a:t>GWhcumac</a:t>
            </a:r>
            <a:r>
              <a:rPr lang="fr-FR" sz="3000" dirty="0">
                <a:solidFill>
                  <a:prstClr val="white"/>
                </a:solidFill>
                <a:latin typeface="Neo Sans Pro" panose="020B0504030504040204" pitchFamily="34" charset="0"/>
              </a:rPr>
              <a:t>)</a:t>
            </a:r>
          </a:p>
          <a:p>
            <a:pPr marL="457200" marR="0" lvl="0" indent="-457200" defTabSz="1008320" rtl="0" eaLnBrk="1" fontAlgn="auto" latinLnBrk="0" hangingPunct="1">
              <a:lnSpc>
                <a:spcPct val="100000"/>
              </a:lnSpc>
              <a:spcAft>
                <a:spcPts val="2200"/>
              </a:spcAft>
              <a:buClrTx/>
              <a:buSzTx/>
              <a:buFont typeface="Arial" panose="020B0604020202020204" pitchFamily="34" charset="0"/>
              <a:buChar char="•"/>
              <a:tabLst/>
              <a:defRPr/>
            </a:pPr>
            <a:r>
              <a:rPr lang="fr-FR" sz="3000" dirty="0">
                <a:solidFill>
                  <a:prstClr val="white"/>
                </a:solidFill>
                <a:latin typeface="Neo Sans Pro" panose="020B0504030504040204" pitchFamily="34" charset="0"/>
              </a:rPr>
              <a:t>Energy </a:t>
            </a:r>
            <a:r>
              <a:rPr lang="fr-FR" sz="3000" dirty="0" err="1">
                <a:solidFill>
                  <a:prstClr val="white"/>
                </a:solidFill>
                <a:latin typeface="Neo Sans Pro" panose="020B0504030504040204" pitchFamily="34" charset="0"/>
              </a:rPr>
              <a:t>savings</a:t>
            </a:r>
            <a:r>
              <a:rPr lang="fr-FR" sz="3000" dirty="0">
                <a:solidFill>
                  <a:prstClr val="white"/>
                </a:solidFill>
                <a:latin typeface="Neo Sans Pro" panose="020B0504030504040204" pitchFamily="34" charset="0"/>
              </a:rPr>
              <a:t> : </a:t>
            </a:r>
            <a:r>
              <a:rPr lang="fr-FR" sz="3000" b="1" dirty="0">
                <a:solidFill>
                  <a:prstClr val="white"/>
                </a:solidFill>
                <a:latin typeface="Neo Sans" panose="02000803050000020004" pitchFamily="2" charset="0"/>
              </a:rPr>
              <a:t>2 858</a:t>
            </a:r>
            <a:r>
              <a:rPr lang="fr-FR" sz="3000" dirty="0">
                <a:solidFill>
                  <a:prstClr val="white"/>
                </a:solidFill>
                <a:latin typeface="Neo Sans Pro" panose="020B0504030504040204" pitchFamily="34" charset="0"/>
              </a:rPr>
              <a:t> MWh/</a:t>
            </a:r>
            <a:r>
              <a:rPr lang="fr-FR" sz="3000" dirty="0" err="1">
                <a:solidFill>
                  <a:prstClr val="white"/>
                </a:solidFill>
                <a:latin typeface="Neo Sans Pro" panose="020B0504030504040204" pitchFamily="34" charset="0"/>
              </a:rPr>
              <a:t>year</a:t>
            </a:r>
            <a:endParaRPr lang="fr-FR" sz="3000" dirty="0">
              <a:solidFill>
                <a:prstClr val="white"/>
              </a:solidFill>
              <a:latin typeface="Neo Sans Pro" panose="020B0504030504040204" pitchFamily="34" charset="0"/>
            </a:endParaRPr>
          </a:p>
          <a:p>
            <a:pPr marL="457200" marR="0" lvl="0" indent="-457200" defTabSz="1008320" rtl="0" eaLnBrk="1" fontAlgn="auto" latinLnBrk="0" hangingPunct="1">
              <a:lnSpc>
                <a:spcPct val="100000"/>
              </a:lnSpc>
              <a:spcAft>
                <a:spcPts val="2200"/>
              </a:spcAft>
              <a:buClrTx/>
              <a:buSzTx/>
              <a:buFont typeface="Arial" panose="020B0604020202020204" pitchFamily="34" charset="0"/>
              <a:buChar char="•"/>
              <a:tabLst/>
              <a:defRPr/>
            </a:pPr>
            <a:r>
              <a:rPr lang="fr-FR" sz="3000" dirty="0">
                <a:solidFill>
                  <a:prstClr val="white"/>
                </a:solidFill>
                <a:latin typeface="Neo Sans Pro" panose="020B0504030504040204" pitchFamily="34" charset="0"/>
              </a:rPr>
              <a:t>GHG </a:t>
            </a:r>
            <a:r>
              <a:rPr lang="fr-FR" sz="3000" dirty="0" err="1">
                <a:solidFill>
                  <a:prstClr val="white"/>
                </a:solidFill>
                <a:latin typeface="Neo Sans Pro" panose="020B0504030504040204" pitchFamily="34" charset="0"/>
              </a:rPr>
              <a:t>emissions</a:t>
            </a:r>
            <a:r>
              <a:rPr lang="fr-FR" sz="3000" dirty="0">
                <a:solidFill>
                  <a:prstClr val="white"/>
                </a:solidFill>
                <a:latin typeface="Neo Sans Pro" panose="020B0504030504040204" pitchFamily="34" charset="0"/>
              </a:rPr>
              <a:t> </a:t>
            </a:r>
            <a:r>
              <a:rPr lang="fr-FR" sz="3000" dirty="0" err="1">
                <a:solidFill>
                  <a:prstClr val="white"/>
                </a:solidFill>
                <a:latin typeface="Neo Sans Pro" panose="020B0504030504040204" pitchFamily="34" charset="0"/>
              </a:rPr>
              <a:t>avoided</a:t>
            </a:r>
            <a:r>
              <a:rPr lang="fr-FR" sz="3000" dirty="0">
                <a:solidFill>
                  <a:prstClr val="white"/>
                </a:solidFill>
                <a:latin typeface="Neo Sans Pro" panose="020B0504030504040204" pitchFamily="34" charset="0"/>
              </a:rPr>
              <a:t> : </a:t>
            </a:r>
            <a:r>
              <a:rPr lang="fr-FR" sz="3000" dirty="0">
                <a:solidFill>
                  <a:prstClr val="white"/>
                </a:solidFill>
                <a:latin typeface="Neo Sans" panose="02000803050000020004" pitchFamily="2" charset="0"/>
              </a:rPr>
              <a:t>466</a:t>
            </a:r>
            <a:r>
              <a:rPr lang="fr-FR" sz="3000" dirty="0">
                <a:solidFill>
                  <a:prstClr val="white"/>
                </a:solidFill>
                <a:latin typeface="Neo Sans Pro" panose="020B0504030504040204" pitchFamily="34" charset="0"/>
              </a:rPr>
              <a:t> TeqCO2/</a:t>
            </a:r>
            <a:r>
              <a:rPr lang="fr-FR" sz="3000" dirty="0" err="1">
                <a:solidFill>
                  <a:prstClr val="white"/>
                </a:solidFill>
                <a:latin typeface="Neo Sans Pro" panose="020B0504030504040204" pitchFamily="34" charset="0"/>
              </a:rPr>
              <a:t>year</a:t>
            </a:r>
            <a:endParaRPr lang="fr-FR" sz="3000" dirty="0">
              <a:solidFill>
                <a:prstClr val="white"/>
              </a:solidFill>
              <a:latin typeface="Neo Sans Pro" panose="020B0504030504040204" pitchFamily="34" charset="0"/>
            </a:endParaRPr>
          </a:p>
          <a:p>
            <a:pPr marL="457200" marR="0" lvl="0" indent="-457200" defTabSz="1008320" rtl="0" eaLnBrk="1" fontAlgn="auto" latinLnBrk="0" hangingPunct="1">
              <a:lnSpc>
                <a:spcPct val="100000"/>
              </a:lnSpc>
              <a:spcAft>
                <a:spcPts val="2200"/>
              </a:spcAft>
              <a:buClrTx/>
              <a:buSzTx/>
              <a:buFont typeface="Arial" panose="020B0604020202020204" pitchFamily="34" charset="0"/>
              <a:buChar char="•"/>
              <a:tabLst/>
              <a:defRPr/>
            </a:pPr>
            <a:r>
              <a:rPr lang="fr-FR" sz="3000" dirty="0">
                <a:solidFill>
                  <a:prstClr val="white"/>
                </a:solidFill>
                <a:latin typeface="Neo Sans" panose="02000803050000020004" pitchFamily="2" charset="0"/>
              </a:rPr>
              <a:t>350</a:t>
            </a:r>
            <a:r>
              <a:rPr lang="fr-FR" sz="3000" dirty="0">
                <a:solidFill>
                  <a:prstClr val="white"/>
                </a:solidFill>
                <a:latin typeface="Neo Sans Pro" panose="020B0504030504040204" pitchFamily="34" charset="0"/>
              </a:rPr>
              <a:t> </a:t>
            </a:r>
            <a:r>
              <a:rPr lang="fr-FR" sz="3000" dirty="0" err="1">
                <a:solidFill>
                  <a:prstClr val="white"/>
                </a:solidFill>
                <a:latin typeface="Neo Sans Pro" panose="020B0504030504040204" pitchFamily="34" charset="0"/>
              </a:rPr>
              <a:t>partners</a:t>
            </a:r>
            <a:r>
              <a:rPr lang="fr-FR" sz="3000" dirty="0">
                <a:solidFill>
                  <a:prstClr val="white"/>
                </a:solidFill>
                <a:latin typeface="Neo Sans Pro" panose="020B0504030504040204" pitchFamily="34" charset="0"/>
              </a:rPr>
              <a:t> </a:t>
            </a:r>
            <a:r>
              <a:rPr lang="fr-FR" sz="3000" dirty="0" err="1">
                <a:solidFill>
                  <a:prstClr val="white"/>
                </a:solidFill>
                <a:latin typeface="Neo Sans Pro" panose="020B0504030504040204" pitchFamily="34" charset="0"/>
              </a:rPr>
              <a:t>companies</a:t>
            </a:r>
            <a:endParaRPr lang="fr-FR" sz="3000" dirty="0">
              <a:solidFill>
                <a:prstClr val="white"/>
              </a:solidFill>
              <a:latin typeface="Neo Sans Pro" panose="020B0504030504040204" pitchFamily="34" charset="0"/>
            </a:endParaRPr>
          </a:p>
        </p:txBody>
      </p:sp>
      <p:sp>
        <p:nvSpPr>
          <p:cNvPr id="8" name="Espace réservé du numéro de diapositive 3">
            <a:extLst>
              <a:ext uri="{FF2B5EF4-FFF2-40B4-BE49-F238E27FC236}">
                <a16:creationId xmlns:a16="http://schemas.microsoft.com/office/drawing/2014/main" id="{DA5704FE-1DD2-4D67-9CB8-327F94E0F031}"/>
              </a:ext>
            </a:extLst>
          </p:cNvPr>
          <p:cNvSpPr>
            <a:spLocks noGrp="1"/>
          </p:cNvSpPr>
          <p:nvPr>
            <p:ph type="sldNum" sz="quarter" idx="12"/>
          </p:nvPr>
        </p:nvSpPr>
        <p:spPr>
          <a:xfrm>
            <a:off x="10419517" y="7157074"/>
            <a:ext cx="3025021" cy="402652"/>
          </a:xfrm>
        </p:spPr>
        <p:txBody>
          <a:bodyPr/>
          <a:lstStyle/>
          <a:p>
            <a:fld id="{EEB0D750-C547-4A55-9C47-20C0770FA920}" type="slidenum">
              <a:rPr lang="fr-FR" smtClean="0">
                <a:solidFill>
                  <a:schemeClr val="bg1"/>
                </a:solidFill>
              </a:rPr>
              <a:t>13</a:t>
            </a:fld>
            <a:endParaRPr lang="fr-FR" dirty="0">
              <a:solidFill>
                <a:schemeClr val="bg1"/>
              </a:solidFill>
            </a:endParaRPr>
          </a:p>
        </p:txBody>
      </p:sp>
    </p:spTree>
    <p:extLst>
      <p:ext uri="{BB962C8B-B14F-4D97-AF65-F5344CB8AC3E}">
        <p14:creationId xmlns:p14="http://schemas.microsoft.com/office/powerpoint/2010/main" val="2285072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orme libre : forme 14">
            <a:extLst>
              <a:ext uri="{FF2B5EF4-FFF2-40B4-BE49-F238E27FC236}">
                <a16:creationId xmlns:a16="http://schemas.microsoft.com/office/drawing/2014/main" id="{737751C9-D62F-49A9-8950-F1C422B94CFB}"/>
              </a:ext>
            </a:extLst>
          </p:cNvPr>
          <p:cNvSpPr/>
          <p:nvPr/>
        </p:nvSpPr>
        <p:spPr>
          <a:xfrm>
            <a:off x="3" y="-2"/>
            <a:ext cx="8080323" cy="3592154"/>
          </a:xfrm>
          <a:custGeom>
            <a:avLst/>
            <a:gdLst>
              <a:gd name="connsiteX0" fmla="*/ 0 w 6423995"/>
              <a:gd name="connsiteY0" fmla="*/ 0 h 4967202"/>
              <a:gd name="connsiteX1" fmla="*/ 4237453 w 6423995"/>
              <a:gd name="connsiteY1" fmla="*/ 0 h 4967202"/>
              <a:gd name="connsiteX2" fmla="*/ 4237453 w 6423995"/>
              <a:gd name="connsiteY2" fmla="*/ 6 h 4967202"/>
              <a:gd name="connsiteX3" fmla="*/ 6423995 w 6423995"/>
              <a:gd name="connsiteY3" fmla="*/ 4967202 h 4967202"/>
              <a:gd name="connsiteX4" fmla="*/ 4237453 w 6423995"/>
              <a:gd name="connsiteY4" fmla="*/ 4967202 h 4967202"/>
              <a:gd name="connsiteX5" fmla="*/ 4237453 w 6423995"/>
              <a:gd name="connsiteY5" fmla="*/ 4967201 h 4967202"/>
              <a:gd name="connsiteX6" fmla="*/ 0 w 6423995"/>
              <a:gd name="connsiteY6" fmla="*/ 4967201 h 496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23995" h="4967202">
                <a:moveTo>
                  <a:pt x="0" y="0"/>
                </a:moveTo>
                <a:lnTo>
                  <a:pt x="4237453" y="0"/>
                </a:lnTo>
                <a:lnTo>
                  <a:pt x="4237453" y="6"/>
                </a:lnTo>
                <a:lnTo>
                  <a:pt x="6423995" y="4967202"/>
                </a:lnTo>
                <a:lnTo>
                  <a:pt x="4237453" y="4967202"/>
                </a:lnTo>
                <a:lnTo>
                  <a:pt x="4237453" y="4967201"/>
                </a:lnTo>
                <a:lnTo>
                  <a:pt x="0" y="4967201"/>
                </a:lnTo>
                <a:close/>
              </a:path>
            </a:pathLst>
          </a:custGeom>
          <a:blipFill>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2641" dirty="0"/>
          </a:p>
        </p:txBody>
      </p:sp>
      <p:sp>
        <p:nvSpPr>
          <p:cNvPr id="13" name="Forme libre : forme 12">
            <a:extLst>
              <a:ext uri="{FF2B5EF4-FFF2-40B4-BE49-F238E27FC236}">
                <a16:creationId xmlns:a16="http://schemas.microsoft.com/office/drawing/2014/main" id="{164B2A09-A042-4C69-B187-DE54F284278C}"/>
              </a:ext>
            </a:extLst>
          </p:cNvPr>
          <p:cNvSpPr/>
          <p:nvPr/>
        </p:nvSpPr>
        <p:spPr>
          <a:xfrm rot="10800000">
            <a:off x="5340069" y="-1"/>
            <a:ext cx="8104467" cy="3592152"/>
          </a:xfrm>
          <a:custGeom>
            <a:avLst/>
            <a:gdLst>
              <a:gd name="connsiteX0" fmla="*/ 4253446 w 6443190"/>
              <a:gd name="connsiteY0" fmla="*/ 4967200 h 4967200"/>
              <a:gd name="connsiteX1" fmla="*/ 0 w 6443190"/>
              <a:gd name="connsiteY1" fmla="*/ 4967200 h 4967200"/>
              <a:gd name="connsiteX2" fmla="*/ 0 w 6443190"/>
              <a:gd name="connsiteY2" fmla="*/ 4 h 4967200"/>
              <a:gd name="connsiteX3" fmla="*/ 4253446 w 6443190"/>
              <a:gd name="connsiteY3" fmla="*/ 4 h 4967200"/>
              <a:gd name="connsiteX4" fmla="*/ 4253446 w 6443190"/>
              <a:gd name="connsiteY4" fmla="*/ 0 h 4967200"/>
              <a:gd name="connsiteX5" fmla="*/ 6443190 w 6443190"/>
              <a:gd name="connsiteY5" fmla="*/ 4967197 h 4967200"/>
              <a:gd name="connsiteX6" fmla="*/ 4253446 w 6443190"/>
              <a:gd name="connsiteY6" fmla="*/ 4967197 h 49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3190" h="4967200">
                <a:moveTo>
                  <a:pt x="4253446" y="4967200"/>
                </a:moveTo>
                <a:lnTo>
                  <a:pt x="0" y="4967200"/>
                </a:lnTo>
                <a:lnTo>
                  <a:pt x="0" y="4"/>
                </a:lnTo>
                <a:lnTo>
                  <a:pt x="4253446" y="4"/>
                </a:lnTo>
                <a:lnTo>
                  <a:pt x="4253446" y="0"/>
                </a:lnTo>
                <a:lnTo>
                  <a:pt x="6443190" y="4967197"/>
                </a:lnTo>
                <a:lnTo>
                  <a:pt x="4253446" y="4967197"/>
                </a:lnTo>
                <a:close/>
              </a:path>
            </a:pathLst>
          </a:custGeom>
          <a:blipFill dpi="0" rotWithShape="0">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2641" dirty="0"/>
          </a:p>
        </p:txBody>
      </p:sp>
      <p:sp>
        <p:nvSpPr>
          <p:cNvPr id="14" name="Rectangle : coins arrondis 13">
            <a:extLst>
              <a:ext uri="{FF2B5EF4-FFF2-40B4-BE49-F238E27FC236}">
                <a16:creationId xmlns:a16="http://schemas.microsoft.com/office/drawing/2014/main" id="{06E29456-8674-41BC-AC50-1302EBFDB0CC}"/>
              </a:ext>
            </a:extLst>
          </p:cNvPr>
          <p:cNvSpPr/>
          <p:nvPr/>
        </p:nvSpPr>
        <p:spPr>
          <a:xfrm>
            <a:off x="293501" y="619078"/>
            <a:ext cx="14168982" cy="1975100"/>
          </a:xfrm>
          <a:prstGeom prst="roundRect">
            <a:avLst>
              <a:gd name="adj" fmla="val 50000"/>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320"/>
            <a:endParaRPr lang="fr-FR" sz="1985" dirty="0">
              <a:solidFill>
                <a:prstClr val="white"/>
              </a:solidFill>
              <a:latin typeface="Calibri" panose="020F0502020204030204"/>
            </a:endParaRPr>
          </a:p>
        </p:txBody>
      </p:sp>
      <p:sp>
        <p:nvSpPr>
          <p:cNvPr id="3" name="Espace réservé du numéro de diapositive 10">
            <a:extLst>
              <a:ext uri="{FF2B5EF4-FFF2-40B4-BE49-F238E27FC236}">
                <a16:creationId xmlns:a16="http://schemas.microsoft.com/office/drawing/2014/main" id="{97CAFC4E-6316-4F68-B48B-545529F695F7}"/>
              </a:ext>
            </a:extLst>
          </p:cNvPr>
          <p:cNvSpPr>
            <a:spLocks noGrp="1"/>
          </p:cNvSpPr>
          <p:nvPr>
            <p:ph type="sldNum" sz="quarter" idx="12"/>
          </p:nvPr>
        </p:nvSpPr>
        <p:spPr>
          <a:xfrm>
            <a:off x="10382705" y="8124925"/>
            <a:ext cx="3025020" cy="402635"/>
          </a:xfrm>
        </p:spPr>
        <p:txBody>
          <a:bodyPr/>
          <a:lstStyle/>
          <a:p>
            <a:pPr defTabSz="1008320"/>
            <a:fld id="{ABF9810E-69B6-4E6C-B945-FAE6B293B6BA}" type="slidenum">
              <a:rPr lang="fr-FR">
                <a:solidFill>
                  <a:prstClr val="black">
                    <a:tint val="75000"/>
                  </a:prstClr>
                </a:solidFill>
                <a:latin typeface="Calibri" panose="020F0502020204030204"/>
              </a:rPr>
              <a:pPr defTabSz="1008320"/>
              <a:t>14</a:t>
            </a:fld>
            <a:endParaRPr lang="fr-FR" dirty="0">
              <a:solidFill>
                <a:prstClr val="black">
                  <a:tint val="75000"/>
                </a:prstClr>
              </a:solidFill>
              <a:latin typeface="Calibri" panose="020F0502020204030204"/>
            </a:endParaRPr>
          </a:p>
        </p:txBody>
      </p:sp>
      <p:sp>
        <p:nvSpPr>
          <p:cNvPr id="6" name="ZoneTexte 5">
            <a:extLst>
              <a:ext uri="{FF2B5EF4-FFF2-40B4-BE49-F238E27FC236}">
                <a16:creationId xmlns:a16="http://schemas.microsoft.com/office/drawing/2014/main" id="{929D9BA5-9792-4C0B-BFEF-CDBF084DBCF0}"/>
              </a:ext>
            </a:extLst>
          </p:cNvPr>
          <p:cNvSpPr txBox="1"/>
          <p:nvPr/>
        </p:nvSpPr>
        <p:spPr>
          <a:xfrm>
            <a:off x="256688" y="5600558"/>
            <a:ext cx="12877945" cy="828432"/>
          </a:xfrm>
          <a:prstGeom prst="rect">
            <a:avLst/>
          </a:prstGeom>
          <a:noFill/>
        </p:spPr>
        <p:txBody>
          <a:bodyPr wrap="square" rtlCol="0">
            <a:spAutoFit/>
          </a:bodyPr>
          <a:lstStyle/>
          <a:p>
            <a:pPr defTabSz="1008320">
              <a:spcAft>
                <a:spcPts val="662"/>
              </a:spcAft>
            </a:pPr>
            <a:r>
              <a:rPr lang="en-US" sz="1400" dirty="0">
                <a:solidFill>
                  <a:srgbClr val="595959"/>
                </a:solidFill>
                <a:latin typeface="Calibri" panose="020F0502020204030204"/>
              </a:rPr>
              <a:t>Oktave is the regional service for the efficient renovation of housing created at the initiative of the Grand Est Region. Oktave fulfills a mission of general interest by supporting energy renovation in order to reduce energy consumption and aim for carbon neutrality of the residential stock by 2050.</a:t>
            </a:r>
          </a:p>
          <a:p>
            <a:pPr defTabSz="1008320">
              <a:spcAft>
                <a:spcPts val="662"/>
              </a:spcAft>
            </a:pPr>
            <a:r>
              <a:rPr lang="en-US" sz="1400" dirty="0">
                <a:solidFill>
                  <a:srgbClr val="595959"/>
                </a:solidFill>
                <a:latin typeface="Calibri" panose="020F0502020204030204"/>
              </a:rPr>
              <a:t>Oktave supports homeowners in the Grand Est region in their renovation project by offering them a set of administrative, technical and financial services.</a:t>
            </a:r>
            <a:endParaRPr lang="fr-FR" sz="1400" dirty="0">
              <a:solidFill>
                <a:srgbClr val="595959"/>
              </a:solidFill>
              <a:latin typeface="Calibri" panose="020F0502020204030204"/>
            </a:endParaRPr>
          </a:p>
        </p:txBody>
      </p:sp>
      <p:pic>
        <p:nvPicPr>
          <p:cNvPr id="8" name="Image 7" descr="Une image contenant dessin&#10;&#10;Description générée automatiquement">
            <a:extLst>
              <a:ext uri="{FF2B5EF4-FFF2-40B4-BE49-F238E27FC236}">
                <a16:creationId xmlns:a16="http://schemas.microsoft.com/office/drawing/2014/main" id="{DD65204E-B637-4F70-B569-9150305072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245" y="6682433"/>
            <a:ext cx="2532662" cy="595920"/>
          </a:xfrm>
          <a:prstGeom prst="rect">
            <a:avLst/>
          </a:prstGeom>
        </p:spPr>
      </p:pic>
      <p:pic>
        <p:nvPicPr>
          <p:cNvPr id="29" name="Image 28" descr="co-funded en français iee-vertical_frOK">
            <a:extLst>
              <a:ext uri="{FF2B5EF4-FFF2-40B4-BE49-F238E27FC236}">
                <a16:creationId xmlns:a16="http://schemas.microsoft.com/office/drawing/2014/main" id="{F19E3B52-670E-4375-8780-7A86C0448EC5}"/>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50981" y="6644638"/>
            <a:ext cx="1975383" cy="790604"/>
          </a:xfrm>
          <a:prstGeom prst="rect">
            <a:avLst/>
          </a:prstGeom>
          <a:noFill/>
          <a:ln>
            <a:noFill/>
          </a:ln>
          <a:extLst>
            <a:ext uri="{FAA26D3D-D897-4be2-8F04-BA451C77F1D7}">
              <ma14:placeholder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pic>
      <p:sp>
        <p:nvSpPr>
          <p:cNvPr id="32" name="ZoneTexte 31">
            <a:extLst>
              <a:ext uri="{FF2B5EF4-FFF2-40B4-BE49-F238E27FC236}">
                <a16:creationId xmlns:a16="http://schemas.microsoft.com/office/drawing/2014/main" id="{9B59D4EF-78CA-47D7-8DD6-02CB134D28C7}"/>
              </a:ext>
            </a:extLst>
          </p:cNvPr>
          <p:cNvSpPr txBox="1"/>
          <p:nvPr/>
        </p:nvSpPr>
        <p:spPr>
          <a:xfrm>
            <a:off x="7467601" y="729465"/>
            <a:ext cx="8010192" cy="1754326"/>
          </a:xfrm>
          <a:prstGeom prst="rect">
            <a:avLst/>
          </a:prstGeom>
          <a:noFill/>
        </p:spPr>
        <p:txBody>
          <a:bodyPr wrap="square" rtlCol="0">
            <a:spAutoFit/>
          </a:bodyPr>
          <a:lstStyle/>
          <a:p>
            <a:pPr>
              <a:defRPr/>
            </a:pPr>
            <a:r>
              <a:rPr lang="fr-FR" sz="3600" b="1" dirty="0">
                <a:solidFill>
                  <a:srgbClr val="595959"/>
                </a:solidFill>
                <a:latin typeface="Neo Sans" panose="02000803050000020004" pitchFamily="2" charset="0"/>
              </a:rPr>
              <a:t>One-Stop Shop </a:t>
            </a:r>
          </a:p>
          <a:p>
            <a:pPr>
              <a:defRPr/>
            </a:pPr>
            <a:r>
              <a:rPr lang="fr-FR" sz="3600" b="1" dirty="0">
                <a:solidFill>
                  <a:srgbClr val="595959"/>
                </a:solidFill>
                <a:latin typeface="Neo Sans" panose="02000803050000020004" pitchFamily="2" charset="0"/>
              </a:rPr>
              <a:t>for Efficient </a:t>
            </a:r>
            <a:r>
              <a:rPr lang="fr-FR" sz="3600" b="1" dirty="0" err="1">
                <a:solidFill>
                  <a:srgbClr val="595959"/>
                </a:solidFill>
                <a:latin typeface="Neo Sans" panose="02000803050000020004" pitchFamily="2" charset="0"/>
              </a:rPr>
              <a:t>Renovation</a:t>
            </a:r>
            <a:r>
              <a:rPr lang="fr-FR" sz="3600" b="1" dirty="0">
                <a:solidFill>
                  <a:srgbClr val="595959"/>
                </a:solidFill>
                <a:latin typeface="Neo Sans" panose="02000803050000020004" pitchFamily="2" charset="0"/>
              </a:rPr>
              <a:t> </a:t>
            </a:r>
          </a:p>
          <a:p>
            <a:pPr>
              <a:defRPr/>
            </a:pPr>
            <a:r>
              <a:rPr lang="fr-FR" sz="3600" b="1" dirty="0">
                <a:solidFill>
                  <a:srgbClr val="595959"/>
                </a:solidFill>
                <a:latin typeface="Neo Sans" panose="02000803050000020004" pitchFamily="2" charset="0"/>
              </a:rPr>
              <a:t>in the Grand Est </a:t>
            </a:r>
            <a:r>
              <a:rPr lang="fr-FR" sz="3600" b="1" dirty="0" err="1">
                <a:solidFill>
                  <a:srgbClr val="595959"/>
                </a:solidFill>
                <a:latin typeface="Neo Sans" panose="02000803050000020004" pitchFamily="2" charset="0"/>
              </a:rPr>
              <a:t>Region</a:t>
            </a:r>
            <a:endParaRPr lang="fr-FR" sz="3600" b="1" dirty="0">
              <a:solidFill>
                <a:srgbClr val="595959"/>
              </a:solidFill>
              <a:latin typeface="Neo Sans" panose="02000803050000020004" pitchFamily="2" charset="0"/>
            </a:endParaRPr>
          </a:p>
        </p:txBody>
      </p:sp>
      <p:pic>
        <p:nvPicPr>
          <p:cNvPr id="33" name="Image 32" descr="Une image contenant dessin&#10;&#10;Description générée automatiquement">
            <a:extLst>
              <a:ext uri="{FF2B5EF4-FFF2-40B4-BE49-F238E27FC236}">
                <a16:creationId xmlns:a16="http://schemas.microsoft.com/office/drawing/2014/main" id="{0C9806AF-4C96-457D-9340-081B8B7835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3018" y="803131"/>
            <a:ext cx="3817422" cy="1482587"/>
          </a:xfrm>
          <a:prstGeom prst="rect">
            <a:avLst/>
          </a:prstGeom>
        </p:spPr>
      </p:pic>
      <p:sp>
        <p:nvSpPr>
          <p:cNvPr id="11" name="Rectangle 10">
            <a:extLst>
              <a:ext uri="{FF2B5EF4-FFF2-40B4-BE49-F238E27FC236}">
                <a16:creationId xmlns:a16="http://schemas.microsoft.com/office/drawing/2014/main" id="{3E8D0B51-8306-4762-A283-E54A89F9DF36}"/>
              </a:ext>
            </a:extLst>
          </p:cNvPr>
          <p:cNvSpPr/>
          <p:nvPr/>
        </p:nvSpPr>
        <p:spPr>
          <a:xfrm>
            <a:off x="171259" y="8125460"/>
            <a:ext cx="13102021" cy="329770"/>
          </a:xfrm>
          <a:prstGeom prst="rect">
            <a:avLst/>
          </a:prstGeom>
        </p:spPr>
        <p:txBody>
          <a:bodyPr wrap="square">
            <a:spAutoFit/>
          </a:bodyPr>
          <a:lstStyle/>
          <a:p>
            <a:pPr defTabSz="1008320"/>
            <a:r>
              <a:rPr lang="fr-FR" sz="1543" dirty="0">
                <a:solidFill>
                  <a:prstClr val="black"/>
                </a:solidFill>
                <a:latin typeface="Calibri" panose="020F0502020204030204"/>
                <a:hlinkClick r:id="rId8"/>
              </a:rPr>
              <a:t>www.oktave.fr</a:t>
            </a:r>
            <a:r>
              <a:rPr lang="fr-FR" sz="1543" dirty="0">
                <a:solidFill>
                  <a:prstClr val="black"/>
                </a:solidFill>
                <a:latin typeface="Calibri" panose="020F0502020204030204"/>
              </a:rPr>
              <a:t> </a:t>
            </a:r>
          </a:p>
        </p:txBody>
      </p:sp>
      <p:pic>
        <p:nvPicPr>
          <p:cNvPr id="4" name="Image 3" descr="Une image contenant capture d’écran&#10;&#10;Description générée automatiquement">
            <a:extLst>
              <a:ext uri="{FF2B5EF4-FFF2-40B4-BE49-F238E27FC236}">
                <a16:creationId xmlns:a16="http://schemas.microsoft.com/office/drawing/2014/main" id="{B9743C82-39A7-4CD3-B886-69F81E2674D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37373" y="6475806"/>
            <a:ext cx="3605295" cy="959436"/>
          </a:xfrm>
          <a:prstGeom prst="rect">
            <a:avLst/>
          </a:prstGeom>
        </p:spPr>
      </p:pic>
      <p:sp>
        <p:nvSpPr>
          <p:cNvPr id="2" name="Rectangle : coins arrondis 1">
            <a:extLst>
              <a:ext uri="{FF2B5EF4-FFF2-40B4-BE49-F238E27FC236}">
                <a16:creationId xmlns:a16="http://schemas.microsoft.com/office/drawing/2014/main" id="{6835C5DA-C479-481B-9999-3C52990361BC}"/>
              </a:ext>
            </a:extLst>
          </p:cNvPr>
          <p:cNvSpPr/>
          <p:nvPr/>
        </p:nvSpPr>
        <p:spPr>
          <a:xfrm>
            <a:off x="262444" y="3799970"/>
            <a:ext cx="12919651" cy="1584940"/>
          </a:xfrm>
          <a:prstGeom prst="roundRect">
            <a:avLst>
              <a:gd name="adj" fmla="val 5047"/>
            </a:avLst>
          </a:prstGeom>
          <a:noFill/>
          <a:ln w="1270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tIns="135846" rtlCol="0" anchor="t" anchorCtr="0"/>
          <a:lstStyle/>
          <a:p>
            <a:pPr>
              <a:spcBef>
                <a:spcPts val="755"/>
              </a:spcBef>
              <a:spcAft>
                <a:spcPts val="755"/>
              </a:spcAft>
            </a:pPr>
            <a:r>
              <a:rPr lang="fr-FR" sz="2012" b="1" u="sng" dirty="0">
                <a:solidFill>
                  <a:srgbClr val="595959"/>
                </a:solidFill>
                <a:latin typeface="Neo Sans" panose="02000803050000020004" pitchFamily="2" charset="0"/>
              </a:rPr>
              <a:t>Contact</a:t>
            </a:r>
            <a:r>
              <a:rPr lang="fr-FR" sz="2012" b="1" dirty="0">
                <a:solidFill>
                  <a:srgbClr val="595959"/>
                </a:solidFill>
                <a:latin typeface="Neo Sans" panose="02000803050000020004" pitchFamily="2" charset="0"/>
              </a:rPr>
              <a:t> :</a:t>
            </a:r>
          </a:p>
          <a:p>
            <a:pPr>
              <a:spcBef>
                <a:spcPts val="755"/>
              </a:spcBef>
              <a:spcAft>
                <a:spcPts val="755"/>
              </a:spcAft>
            </a:pPr>
            <a:r>
              <a:rPr lang="fr-FR" sz="2012" dirty="0">
                <a:solidFill>
                  <a:srgbClr val="595959"/>
                </a:solidFill>
              </a:rPr>
              <a:t>Matthieu FLAHAUT – </a:t>
            </a:r>
            <a:r>
              <a:rPr lang="fr-FR" sz="2012" dirty="0" err="1">
                <a:solidFill>
                  <a:srgbClr val="595959"/>
                </a:solidFill>
              </a:rPr>
              <a:t>operational</a:t>
            </a:r>
            <a:r>
              <a:rPr lang="fr-FR" sz="2012" dirty="0">
                <a:solidFill>
                  <a:srgbClr val="595959"/>
                </a:solidFill>
              </a:rPr>
              <a:t> manager / + 33 3 88 10 04 82 / + 33 7 71 54 00 36 / </a:t>
            </a:r>
            <a:r>
              <a:rPr lang="fr-FR" sz="2012" dirty="0">
                <a:solidFill>
                  <a:srgbClr val="595959"/>
                </a:solidFill>
                <a:hlinkClick r:id="rId10">
                  <a:extLst>
                    <a:ext uri="{A12FA001-AC4F-418D-AE19-62706E023703}">
                      <ahyp:hlinkClr xmlns:ahyp="http://schemas.microsoft.com/office/drawing/2018/hyperlinkcolor" xmlns="" val="tx"/>
                    </a:ext>
                  </a:extLst>
                </a:hlinkClick>
              </a:rPr>
              <a:t>m.flahaut@oktave.fr</a:t>
            </a:r>
            <a:endParaRPr lang="fr-FR" sz="2012" dirty="0">
              <a:solidFill>
                <a:srgbClr val="595959"/>
              </a:solidFill>
            </a:endParaRPr>
          </a:p>
          <a:p>
            <a:pPr>
              <a:spcBef>
                <a:spcPts val="755"/>
              </a:spcBef>
              <a:spcAft>
                <a:spcPts val="755"/>
              </a:spcAft>
            </a:pPr>
            <a:r>
              <a:rPr lang="fr-FR" sz="2012" dirty="0">
                <a:solidFill>
                  <a:srgbClr val="595959"/>
                </a:solidFill>
              </a:rPr>
              <a:t>Gabriel QUENTIN – </a:t>
            </a:r>
            <a:r>
              <a:rPr lang="fr-FR" sz="2012" dirty="0" err="1">
                <a:solidFill>
                  <a:srgbClr val="595959"/>
                </a:solidFill>
              </a:rPr>
              <a:t>technical</a:t>
            </a:r>
            <a:r>
              <a:rPr lang="fr-FR" sz="2012" dirty="0">
                <a:solidFill>
                  <a:srgbClr val="595959"/>
                </a:solidFill>
              </a:rPr>
              <a:t> manager / + 33 6 29 48 82 71 / </a:t>
            </a:r>
            <a:r>
              <a:rPr lang="fr-FR" sz="2012" dirty="0">
                <a:solidFill>
                  <a:srgbClr val="595959"/>
                </a:solidFill>
                <a:hlinkClick r:id="rId11">
                  <a:extLst>
                    <a:ext uri="{A12FA001-AC4F-418D-AE19-62706E023703}">
                      <ahyp:hlinkClr xmlns:ahyp="http://schemas.microsoft.com/office/drawing/2018/hyperlinkcolor" xmlns="" val="tx"/>
                    </a:ext>
                  </a:extLst>
                </a:hlinkClick>
              </a:rPr>
              <a:t>g.quentin@oktave.fr</a:t>
            </a:r>
            <a:r>
              <a:rPr lang="fr-FR" sz="2012" dirty="0">
                <a:solidFill>
                  <a:srgbClr val="595959"/>
                </a:solidFill>
              </a:rPr>
              <a:t> </a:t>
            </a:r>
          </a:p>
        </p:txBody>
      </p:sp>
    </p:spTree>
    <p:extLst>
      <p:ext uri="{BB962C8B-B14F-4D97-AF65-F5344CB8AC3E}">
        <p14:creationId xmlns:p14="http://schemas.microsoft.com/office/powerpoint/2010/main" val="2203914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3D1C0BA0-19DD-44FB-9471-BEB3243A5563}"/>
              </a:ext>
            </a:extLst>
          </p:cNvPr>
          <p:cNvSpPr/>
          <p:nvPr/>
        </p:nvSpPr>
        <p:spPr>
          <a:xfrm>
            <a:off x="550851" y="4169897"/>
            <a:ext cx="5475506" cy="2571613"/>
          </a:xfrm>
          <a:prstGeom prst="roundRect">
            <a:avLst>
              <a:gd name="adj" fmla="val 11243"/>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107996" rtlCol="0" anchor="t" anchorCtr="0"/>
          <a:lstStyle/>
          <a:p>
            <a:pPr marL="642938" indent="-457200" defTabSz="1008309">
              <a:buFont typeface="Arial" panose="020B0604020202020204" pitchFamily="34" charset="0"/>
              <a:buChar char="•"/>
            </a:pPr>
            <a:r>
              <a:rPr lang="fr-FR" sz="2600" b="1" dirty="0" err="1">
                <a:solidFill>
                  <a:schemeClr val="tx1">
                    <a:lumMod val="65000"/>
                    <a:lumOff val="35000"/>
                  </a:schemeClr>
                </a:solidFill>
                <a:latin typeface="Neo Sans" panose="02000803050000020004" pitchFamily="2" charset="0"/>
              </a:rPr>
              <a:t>Shareholders</a:t>
            </a:r>
            <a:r>
              <a:rPr lang="fr-FR" sz="2600" b="1" dirty="0">
                <a:solidFill>
                  <a:schemeClr val="tx1">
                    <a:lumMod val="65000"/>
                    <a:lumOff val="35000"/>
                  </a:schemeClr>
                </a:solidFill>
                <a:latin typeface="Neo Sans" panose="02000803050000020004" pitchFamily="2" charset="0"/>
              </a:rPr>
              <a:t> : </a:t>
            </a:r>
          </a:p>
        </p:txBody>
      </p:sp>
      <p:sp>
        <p:nvSpPr>
          <p:cNvPr id="12" name="Rectangle : coins arrondis 11">
            <a:extLst>
              <a:ext uri="{FF2B5EF4-FFF2-40B4-BE49-F238E27FC236}">
                <a16:creationId xmlns:a16="http://schemas.microsoft.com/office/drawing/2014/main" id="{93D32283-DF80-4AAF-8A5F-D9087A16ABA0}"/>
              </a:ext>
            </a:extLst>
          </p:cNvPr>
          <p:cNvSpPr/>
          <p:nvPr/>
        </p:nvSpPr>
        <p:spPr>
          <a:xfrm>
            <a:off x="550851" y="1734478"/>
            <a:ext cx="5466319" cy="2172324"/>
          </a:xfrm>
          <a:prstGeom prst="roundRect">
            <a:avLst>
              <a:gd name="adj" fmla="val 11284"/>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107996" rtlCol="0" anchor="t" anchorCtr="0"/>
          <a:lstStyle/>
          <a:p>
            <a:pPr marL="719119" indent="-457200" defTabSz="1008309">
              <a:spcAft>
                <a:spcPts val="600"/>
              </a:spcAft>
              <a:buFont typeface="Arial" panose="020B0604020202020204" pitchFamily="34" charset="0"/>
              <a:buChar char="•"/>
            </a:pPr>
            <a:r>
              <a:rPr lang="fr-FR" sz="2600" b="1" dirty="0" err="1">
                <a:solidFill>
                  <a:schemeClr val="tx1">
                    <a:lumMod val="65000"/>
                    <a:lumOff val="35000"/>
                  </a:schemeClr>
                </a:solidFill>
                <a:latin typeface="Neo Sans" panose="02000803050000020004" pitchFamily="2" charset="0"/>
              </a:rPr>
              <a:t>One-stop</a:t>
            </a:r>
            <a:r>
              <a:rPr lang="fr-FR" sz="2600" b="1" dirty="0">
                <a:solidFill>
                  <a:schemeClr val="tx1">
                    <a:lumMod val="65000"/>
                    <a:lumOff val="35000"/>
                  </a:schemeClr>
                </a:solidFill>
                <a:latin typeface="Neo Sans" panose="02000803050000020004" pitchFamily="2" charset="0"/>
              </a:rPr>
              <a:t> shop for efficient </a:t>
            </a:r>
            <a:r>
              <a:rPr lang="fr-FR" sz="2600" b="1" dirty="0" err="1">
                <a:solidFill>
                  <a:schemeClr val="tx1">
                    <a:lumMod val="65000"/>
                    <a:lumOff val="35000"/>
                  </a:schemeClr>
                </a:solidFill>
                <a:latin typeface="Neo Sans" panose="02000803050000020004" pitchFamily="2" charset="0"/>
              </a:rPr>
              <a:t>renovation</a:t>
            </a:r>
            <a:r>
              <a:rPr lang="fr-FR" sz="2600" b="1" dirty="0">
                <a:solidFill>
                  <a:schemeClr val="tx1">
                    <a:lumMod val="65000"/>
                    <a:lumOff val="35000"/>
                  </a:schemeClr>
                </a:solidFill>
                <a:latin typeface="Neo Sans" panose="02000803050000020004" pitchFamily="2" charset="0"/>
              </a:rPr>
              <a:t> of </a:t>
            </a:r>
            <a:r>
              <a:rPr lang="fr-FR" sz="2600" b="1" dirty="0" err="1">
                <a:solidFill>
                  <a:schemeClr val="tx1">
                    <a:lumMod val="65000"/>
                    <a:lumOff val="35000"/>
                  </a:schemeClr>
                </a:solidFill>
                <a:latin typeface="Neo Sans" panose="02000803050000020004" pitchFamily="2" charset="0"/>
              </a:rPr>
              <a:t>housing</a:t>
            </a:r>
            <a:endParaRPr lang="fr-FR" sz="2600" b="1" dirty="0">
              <a:solidFill>
                <a:schemeClr val="tx1">
                  <a:lumMod val="65000"/>
                  <a:lumOff val="35000"/>
                </a:schemeClr>
              </a:solidFill>
              <a:latin typeface="Neo Sans" panose="02000803050000020004" pitchFamily="2" charset="0"/>
            </a:endParaRPr>
          </a:p>
          <a:p>
            <a:pPr marL="719119" indent="-457200" defTabSz="1008309">
              <a:spcAft>
                <a:spcPts val="600"/>
              </a:spcAft>
              <a:buFont typeface="Arial" panose="020B0604020202020204" pitchFamily="34" charset="0"/>
              <a:buChar char="•"/>
            </a:pPr>
            <a:r>
              <a:rPr lang="fr-FR" sz="2600" b="1" dirty="0">
                <a:solidFill>
                  <a:schemeClr val="tx1">
                    <a:lumMod val="65000"/>
                    <a:lumOff val="35000"/>
                  </a:schemeClr>
                </a:solidFill>
                <a:latin typeface="Neo Sans" panose="02000803050000020004" pitchFamily="2" charset="0"/>
              </a:rPr>
              <a:t>Semi-public </a:t>
            </a:r>
            <a:r>
              <a:rPr lang="fr-FR" sz="2600" b="1" dirty="0" err="1">
                <a:solidFill>
                  <a:schemeClr val="tx1">
                    <a:lumMod val="65000"/>
                    <a:lumOff val="35000"/>
                  </a:schemeClr>
                </a:solidFill>
                <a:latin typeface="Neo Sans" panose="02000803050000020004" pitchFamily="2" charset="0"/>
              </a:rPr>
              <a:t>company</a:t>
            </a:r>
            <a:endParaRPr lang="fr-FR" sz="2600" b="1" dirty="0">
              <a:solidFill>
                <a:schemeClr val="tx1">
                  <a:lumMod val="65000"/>
                  <a:lumOff val="35000"/>
                </a:schemeClr>
              </a:solidFill>
              <a:latin typeface="Neo Sans" panose="02000803050000020004" pitchFamily="2" charset="0"/>
            </a:endParaRPr>
          </a:p>
          <a:p>
            <a:pPr marL="719119" indent="-457200" defTabSz="1008309">
              <a:spcAft>
                <a:spcPts val="600"/>
              </a:spcAft>
              <a:buFont typeface="Arial" panose="020B0604020202020204" pitchFamily="34" charset="0"/>
              <a:buChar char="•"/>
            </a:pPr>
            <a:r>
              <a:rPr lang="fr-FR" sz="2600" b="1" dirty="0" err="1">
                <a:solidFill>
                  <a:schemeClr val="tx1">
                    <a:lumMod val="65000"/>
                    <a:lumOff val="35000"/>
                  </a:schemeClr>
                </a:solidFill>
                <a:latin typeface="Neo Sans" panose="02000803050000020004" pitchFamily="2" charset="0"/>
              </a:rPr>
              <a:t>Created</a:t>
            </a:r>
            <a:r>
              <a:rPr lang="fr-FR" sz="2600" b="1" dirty="0">
                <a:solidFill>
                  <a:schemeClr val="tx1">
                    <a:lumMod val="65000"/>
                    <a:lumOff val="35000"/>
                  </a:schemeClr>
                </a:solidFill>
                <a:latin typeface="Neo Sans" panose="02000803050000020004" pitchFamily="2" charset="0"/>
              </a:rPr>
              <a:t> in June 2018</a:t>
            </a:r>
          </a:p>
        </p:txBody>
      </p:sp>
      <p:pic>
        <p:nvPicPr>
          <p:cNvPr id="8" name="Image 7">
            <a:extLst>
              <a:ext uri="{FF2B5EF4-FFF2-40B4-BE49-F238E27FC236}">
                <a16:creationId xmlns:a16="http://schemas.microsoft.com/office/drawing/2014/main" id="{3F9DC0C8-9514-4B6F-A39A-A50D8B688F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375" y="6159688"/>
            <a:ext cx="1405776" cy="264141"/>
          </a:xfrm>
          <a:prstGeom prst="rect">
            <a:avLst/>
          </a:prstGeom>
        </p:spPr>
      </p:pic>
      <p:pic>
        <p:nvPicPr>
          <p:cNvPr id="9" name="Image 8">
            <a:extLst>
              <a:ext uri="{FF2B5EF4-FFF2-40B4-BE49-F238E27FC236}">
                <a16:creationId xmlns:a16="http://schemas.microsoft.com/office/drawing/2014/main" id="{839A449D-1A40-465E-9940-9600295511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4071" y="5022605"/>
            <a:ext cx="2083037" cy="805767"/>
          </a:xfrm>
          <a:prstGeom prst="rect">
            <a:avLst/>
          </a:prstGeom>
        </p:spPr>
      </p:pic>
      <p:pic>
        <p:nvPicPr>
          <p:cNvPr id="10" name="Image 9" descr="CHENE-Logo-horizontal-centré-302-x-68">
            <a:extLst>
              <a:ext uri="{FF2B5EF4-FFF2-40B4-BE49-F238E27FC236}">
                <a16:creationId xmlns:a16="http://schemas.microsoft.com/office/drawing/2014/main" id="{A3204207-76AA-41EC-90C0-574E7B3FDC51}"/>
              </a:ext>
            </a:extLst>
          </p:cNvPr>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336322" y="6123686"/>
            <a:ext cx="1349140" cy="334296"/>
          </a:xfrm>
          <a:prstGeom prst="rect">
            <a:avLst/>
          </a:prstGeom>
          <a:noFill/>
          <a:ln>
            <a:noFill/>
          </a:ln>
        </p:spPr>
      </p:pic>
      <p:pic>
        <p:nvPicPr>
          <p:cNvPr id="11" name="Image 10">
            <a:extLst>
              <a:ext uri="{FF2B5EF4-FFF2-40B4-BE49-F238E27FC236}">
                <a16:creationId xmlns:a16="http://schemas.microsoft.com/office/drawing/2014/main" id="{B219D4A9-D34A-44F3-B6EC-6D0756B636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34219" y="6157531"/>
            <a:ext cx="1405776" cy="320884"/>
          </a:xfrm>
          <a:prstGeom prst="rect">
            <a:avLst/>
          </a:prstGeom>
        </p:spPr>
      </p:pic>
      <p:sp>
        <p:nvSpPr>
          <p:cNvPr id="2" name="Rectangle : coins arrondis 1">
            <a:extLst>
              <a:ext uri="{FF2B5EF4-FFF2-40B4-BE49-F238E27FC236}">
                <a16:creationId xmlns:a16="http://schemas.microsoft.com/office/drawing/2014/main" id="{8D89D123-3954-4703-A175-43B6691472C3}"/>
              </a:ext>
            </a:extLst>
          </p:cNvPr>
          <p:cNvSpPr/>
          <p:nvPr/>
        </p:nvSpPr>
        <p:spPr>
          <a:xfrm>
            <a:off x="3562350" y="5113075"/>
            <a:ext cx="1405776" cy="624825"/>
          </a:xfrm>
          <a:prstGeom prst="roundRect">
            <a:avLst/>
          </a:prstGeom>
          <a:ln>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lIns="39698" tIns="0" rIns="39698" bIns="0" rtlCol="0" anchor="ctr"/>
          <a:lstStyle/>
          <a:p>
            <a:pPr algn="ctr" defTabSz="1008309"/>
            <a:r>
              <a:rPr lang="fr-FR" sz="1434" b="1" dirty="0">
                <a:solidFill>
                  <a:prstClr val="black"/>
                </a:solidFill>
                <a:latin typeface="Calibri" panose="020F0502020204030204"/>
              </a:rPr>
              <a:t>Local </a:t>
            </a:r>
            <a:r>
              <a:rPr lang="fr-FR" sz="1434" b="1" dirty="0" err="1">
                <a:solidFill>
                  <a:prstClr val="black"/>
                </a:solidFill>
                <a:latin typeface="Calibri" panose="020F0502020204030204"/>
              </a:rPr>
              <a:t>authorities</a:t>
            </a:r>
            <a:r>
              <a:rPr lang="fr-FR" sz="1434" b="1" dirty="0">
                <a:solidFill>
                  <a:prstClr val="black"/>
                </a:solidFill>
                <a:latin typeface="Calibri" panose="020F0502020204030204"/>
              </a:rPr>
              <a:t> of Grand Est</a:t>
            </a:r>
          </a:p>
        </p:txBody>
      </p:sp>
      <p:sp>
        <p:nvSpPr>
          <p:cNvPr id="17" name="Espace réservé du numéro de diapositive 3">
            <a:extLst>
              <a:ext uri="{FF2B5EF4-FFF2-40B4-BE49-F238E27FC236}">
                <a16:creationId xmlns:a16="http://schemas.microsoft.com/office/drawing/2014/main" id="{0F74C760-0E29-44FD-84CE-079EFCEAEFB5}"/>
              </a:ext>
            </a:extLst>
          </p:cNvPr>
          <p:cNvSpPr>
            <a:spLocks noGrp="1"/>
          </p:cNvSpPr>
          <p:nvPr>
            <p:ph type="sldNum" sz="quarter" idx="12"/>
          </p:nvPr>
        </p:nvSpPr>
        <p:spPr>
          <a:xfrm>
            <a:off x="10419517" y="7160198"/>
            <a:ext cx="3025021" cy="402652"/>
          </a:xfrm>
        </p:spPr>
        <p:txBody>
          <a:bodyPr/>
          <a:lstStyle/>
          <a:p>
            <a:fld id="{EEB0D750-C547-4A55-9C47-20C0770FA920}" type="slidenum">
              <a:rPr lang="fr-FR" smtClean="0">
                <a:solidFill>
                  <a:schemeClr val="bg1"/>
                </a:solidFill>
              </a:rPr>
              <a:t>2</a:t>
            </a:fld>
            <a:endParaRPr lang="fr-FR">
              <a:solidFill>
                <a:schemeClr val="bg1"/>
              </a:solidFill>
            </a:endParaRPr>
          </a:p>
        </p:txBody>
      </p:sp>
      <p:pic>
        <p:nvPicPr>
          <p:cNvPr id="20" name="Image 19">
            <a:extLst>
              <a:ext uri="{FF2B5EF4-FFF2-40B4-BE49-F238E27FC236}">
                <a16:creationId xmlns:a16="http://schemas.microsoft.com/office/drawing/2014/main" id="{D263E6A0-2941-4664-995A-1622D124747C}"/>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794221" y="1533344"/>
            <a:ext cx="5841076" cy="5614734"/>
          </a:xfrm>
          <a:prstGeom prst="rect">
            <a:avLst/>
          </a:prstGeom>
        </p:spPr>
      </p:pic>
      <p:pic>
        <p:nvPicPr>
          <p:cNvPr id="22" name="Image 21">
            <a:extLst>
              <a:ext uri="{FF2B5EF4-FFF2-40B4-BE49-F238E27FC236}">
                <a16:creationId xmlns:a16="http://schemas.microsoft.com/office/drawing/2014/main" id="{454AE639-8EA5-4E9C-B2BB-EF90C24F32F2}"/>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10667490" y="2867036"/>
            <a:ext cx="754761" cy="355865"/>
          </a:xfrm>
          <a:prstGeom prst="rect">
            <a:avLst/>
          </a:prstGeom>
        </p:spPr>
      </p:pic>
      <p:sp>
        <p:nvSpPr>
          <p:cNvPr id="25" name="ZoneTexte 24">
            <a:extLst>
              <a:ext uri="{FF2B5EF4-FFF2-40B4-BE49-F238E27FC236}">
                <a16:creationId xmlns:a16="http://schemas.microsoft.com/office/drawing/2014/main" id="{D71F2216-7DF1-4466-84A8-B3AB5E829D13}"/>
              </a:ext>
            </a:extLst>
          </p:cNvPr>
          <p:cNvSpPr txBox="1"/>
          <p:nvPr/>
        </p:nvSpPr>
        <p:spPr>
          <a:xfrm>
            <a:off x="339666" y="259789"/>
            <a:ext cx="4628460" cy="707886"/>
          </a:xfrm>
          <a:prstGeom prst="rect">
            <a:avLst/>
          </a:prstGeom>
          <a:noFill/>
        </p:spPr>
        <p:txBody>
          <a:bodyPr wrap="square" rtlCol="0">
            <a:spAutoFit/>
          </a:bodyPr>
          <a:lstStyle/>
          <a:p>
            <a:pPr marL="0" marR="0" lvl="0" indent="0" algn="l" defTabSz="100832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prstClr val="white"/>
                </a:solidFill>
                <a:effectLst/>
                <a:uLnTx/>
                <a:uFillTx/>
                <a:latin typeface="Neo Sans" panose="02000803050000020004" pitchFamily="2" charset="0"/>
                <a:ea typeface="+mn-ea"/>
                <a:cs typeface="+mn-cs"/>
              </a:rPr>
              <a:t>WHO IS OKTAVE ?</a:t>
            </a:r>
          </a:p>
        </p:txBody>
      </p:sp>
      <p:cxnSp>
        <p:nvCxnSpPr>
          <p:cNvPr id="26" name="Connecteur droit 25">
            <a:extLst>
              <a:ext uri="{FF2B5EF4-FFF2-40B4-BE49-F238E27FC236}">
                <a16:creationId xmlns:a16="http://schemas.microsoft.com/office/drawing/2014/main" id="{B8C4BC4F-77F4-40FA-9426-6183B5F7646A}"/>
              </a:ext>
            </a:extLst>
          </p:cNvPr>
          <p:cNvCxnSpPr>
            <a:cxnSpLocks/>
          </p:cNvCxnSpPr>
          <p:nvPr/>
        </p:nvCxnSpPr>
        <p:spPr>
          <a:xfrm>
            <a:off x="395322" y="974560"/>
            <a:ext cx="426966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381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5B83834C-FE48-47D5-BE4B-E33EB4B9399D}"/>
              </a:ext>
            </a:extLst>
          </p:cNvPr>
          <p:cNvSpPr/>
          <p:nvPr/>
        </p:nvSpPr>
        <p:spPr>
          <a:xfrm>
            <a:off x="478073" y="1363579"/>
            <a:ext cx="12528676" cy="5646802"/>
          </a:xfrm>
          <a:prstGeom prst="roundRect">
            <a:avLst>
              <a:gd name="adj" fmla="val 89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miroir, dessin&#10;&#10;Description générée automatiquement">
            <a:extLst>
              <a:ext uri="{FF2B5EF4-FFF2-40B4-BE49-F238E27FC236}">
                <a16:creationId xmlns:a16="http://schemas.microsoft.com/office/drawing/2014/main" id="{6129171B-C7D2-4117-B6F6-A56C6A6CF9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131" y="1835669"/>
            <a:ext cx="2745143" cy="2624034"/>
          </a:xfrm>
          <a:prstGeom prst="rect">
            <a:avLst/>
          </a:prstGeom>
        </p:spPr>
      </p:pic>
      <p:pic>
        <p:nvPicPr>
          <p:cNvPr id="10" name="Image 9">
            <a:extLst>
              <a:ext uri="{FF2B5EF4-FFF2-40B4-BE49-F238E27FC236}">
                <a16:creationId xmlns:a16="http://schemas.microsoft.com/office/drawing/2014/main" id="{6740710A-1851-44D8-86A6-A03254F746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1278" y="1910571"/>
            <a:ext cx="2745142" cy="2624033"/>
          </a:xfrm>
          <a:prstGeom prst="rect">
            <a:avLst/>
          </a:prstGeom>
        </p:spPr>
      </p:pic>
      <p:sp>
        <p:nvSpPr>
          <p:cNvPr id="11" name="ZoneTexte 10">
            <a:extLst>
              <a:ext uri="{FF2B5EF4-FFF2-40B4-BE49-F238E27FC236}">
                <a16:creationId xmlns:a16="http://schemas.microsoft.com/office/drawing/2014/main" id="{3CF0725D-2187-4B71-939D-302497E39A11}"/>
              </a:ext>
            </a:extLst>
          </p:cNvPr>
          <p:cNvSpPr txBox="1"/>
          <p:nvPr/>
        </p:nvSpPr>
        <p:spPr>
          <a:xfrm>
            <a:off x="576196" y="4745205"/>
            <a:ext cx="3005121" cy="1938992"/>
          </a:xfrm>
          <a:prstGeom prst="rect">
            <a:avLst/>
          </a:prstGeom>
          <a:noFill/>
        </p:spPr>
        <p:txBody>
          <a:bodyPr wrap="square" rtlCol="0">
            <a:spAutoFit/>
          </a:bodyPr>
          <a:lstStyle/>
          <a:p>
            <a:pPr marL="0" marR="0" lvl="0" indent="0" algn="ctr" defTabSz="1008320" rtl="0" eaLnBrk="1" fontAlgn="auto" latinLnBrk="0" hangingPunct="1">
              <a:lnSpc>
                <a:spcPct val="100000"/>
              </a:lnSpc>
              <a:spcBef>
                <a:spcPts val="0"/>
              </a:spcBef>
              <a:spcAft>
                <a:spcPts val="0"/>
              </a:spcAft>
              <a:buClrTx/>
              <a:buSzTx/>
              <a:buFontTx/>
              <a:buNone/>
              <a:tabLst/>
              <a:defRPr/>
            </a:pPr>
            <a:r>
              <a:rPr kumimoji="0" lang="fr-FR" sz="3000" i="0" u="none" strike="noStrike" kern="1200" cap="none" spc="0" normalizeH="0" baseline="0" noProof="0" dirty="0" err="1">
                <a:ln>
                  <a:noFill/>
                </a:ln>
                <a:solidFill>
                  <a:srgbClr val="595959"/>
                </a:solidFill>
                <a:effectLst/>
                <a:uLnTx/>
                <a:uFillTx/>
                <a:latin typeface="Neo Sans Pro" panose="020B0504030504040204" pitchFamily="34" charset="0"/>
              </a:rPr>
              <a:t>Housing</a:t>
            </a:r>
            <a:r>
              <a:rPr kumimoji="0" lang="fr-FR" sz="3000" i="0" u="none" strike="noStrike" kern="1200" cap="none" spc="0" normalizeH="0" baseline="0" noProof="0" dirty="0">
                <a:ln>
                  <a:noFill/>
                </a:ln>
                <a:solidFill>
                  <a:srgbClr val="595959"/>
                </a:solidFill>
                <a:effectLst/>
                <a:uLnTx/>
                <a:uFillTx/>
                <a:latin typeface="Neo Sans Pro" panose="020B0504030504040204" pitchFamily="34" charset="0"/>
              </a:rPr>
              <a:t> = 40% of final </a:t>
            </a:r>
            <a:r>
              <a:rPr kumimoji="0" lang="fr-FR" sz="3000" i="0" u="none" strike="noStrike" kern="1200" cap="none" spc="0" normalizeH="0" baseline="0" noProof="0" dirty="0" err="1">
                <a:ln>
                  <a:noFill/>
                </a:ln>
                <a:solidFill>
                  <a:srgbClr val="595959"/>
                </a:solidFill>
                <a:effectLst/>
                <a:uLnTx/>
                <a:uFillTx/>
                <a:latin typeface="Neo Sans Pro" panose="020B0504030504040204" pitchFamily="34" charset="0"/>
              </a:rPr>
              <a:t>energy</a:t>
            </a:r>
            <a:r>
              <a:rPr kumimoji="0" lang="fr-FR" sz="3000" i="0" u="none" strike="noStrike" kern="1200" cap="none" spc="0" normalizeH="0" baseline="0" noProof="0" dirty="0">
                <a:ln>
                  <a:noFill/>
                </a:ln>
                <a:solidFill>
                  <a:srgbClr val="595959"/>
                </a:solidFill>
                <a:effectLst/>
                <a:uLnTx/>
                <a:uFillTx/>
                <a:latin typeface="Neo Sans Pro" panose="020B0504030504040204" pitchFamily="34" charset="0"/>
              </a:rPr>
              <a:t> </a:t>
            </a:r>
            <a:r>
              <a:rPr kumimoji="0" lang="fr-FR" sz="3000" i="0" u="none" strike="noStrike" kern="1200" cap="none" spc="0" normalizeH="0" baseline="0" noProof="0" dirty="0" err="1">
                <a:ln>
                  <a:noFill/>
                </a:ln>
                <a:solidFill>
                  <a:srgbClr val="595959"/>
                </a:solidFill>
                <a:effectLst/>
                <a:uLnTx/>
                <a:uFillTx/>
                <a:latin typeface="Neo Sans Pro" panose="020B0504030504040204" pitchFamily="34" charset="0"/>
              </a:rPr>
              <a:t>consumption</a:t>
            </a:r>
            <a:r>
              <a:rPr kumimoji="0" lang="fr-FR" sz="3000" i="0" u="none" strike="noStrike" kern="1200" cap="none" spc="0" normalizeH="0" baseline="0" noProof="0" dirty="0">
                <a:ln>
                  <a:noFill/>
                </a:ln>
                <a:solidFill>
                  <a:srgbClr val="595959"/>
                </a:solidFill>
                <a:effectLst/>
                <a:uLnTx/>
                <a:uFillTx/>
                <a:latin typeface="Neo Sans Pro" panose="020B0504030504040204" pitchFamily="34" charset="0"/>
              </a:rPr>
              <a:t> in Grand Est</a:t>
            </a:r>
          </a:p>
        </p:txBody>
      </p:sp>
      <p:sp>
        <p:nvSpPr>
          <p:cNvPr id="12" name="ZoneTexte 11">
            <a:extLst>
              <a:ext uri="{FF2B5EF4-FFF2-40B4-BE49-F238E27FC236}">
                <a16:creationId xmlns:a16="http://schemas.microsoft.com/office/drawing/2014/main" id="{65994776-CE75-4A67-98AD-88AD769A56F0}"/>
              </a:ext>
            </a:extLst>
          </p:cNvPr>
          <p:cNvSpPr txBox="1"/>
          <p:nvPr/>
        </p:nvSpPr>
        <p:spPr>
          <a:xfrm>
            <a:off x="9731288" y="4793186"/>
            <a:ext cx="3005121" cy="1938992"/>
          </a:xfrm>
          <a:prstGeom prst="rect">
            <a:avLst/>
          </a:prstGeom>
          <a:noFill/>
        </p:spPr>
        <p:txBody>
          <a:bodyPr wrap="square" rtlCol="0">
            <a:spAutoFit/>
          </a:bodyPr>
          <a:lstStyle/>
          <a:p>
            <a:pPr marL="0" marR="0" lvl="0" indent="0" algn="ctr" defTabSz="1008320" rtl="0" eaLnBrk="1" fontAlgn="auto" latinLnBrk="0" hangingPunct="1">
              <a:lnSpc>
                <a:spcPct val="100000"/>
              </a:lnSpc>
              <a:spcBef>
                <a:spcPts val="0"/>
              </a:spcBef>
              <a:spcAft>
                <a:spcPts val="0"/>
              </a:spcAft>
              <a:buClrTx/>
              <a:buSzTx/>
              <a:buFontTx/>
              <a:buNone/>
              <a:tabLst/>
              <a:defRPr/>
            </a:pPr>
            <a:r>
              <a:rPr kumimoji="0" lang="fr-FR" sz="3000" b="0" i="0" u="none" strike="noStrike" kern="1200" cap="none" spc="0" normalizeH="0" baseline="0" noProof="0" dirty="0">
                <a:ln>
                  <a:noFill/>
                </a:ln>
                <a:solidFill>
                  <a:srgbClr val="595959"/>
                </a:solidFill>
                <a:effectLst/>
                <a:uLnTx/>
                <a:uFillTx/>
                <a:latin typeface="Neo Sans Pro" panose="020B0504030504040204" pitchFamily="34" charset="0"/>
              </a:rPr>
              <a:t>45 000 </a:t>
            </a:r>
            <a:r>
              <a:rPr kumimoji="0" lang="fr-FR" sz="3000" b="0" i="0" u="none" strike="noStrike" kern="1200" cap="none" spc="0" normalizeH="0" baseline="0" noProof="0" dirty="0" err="1">
                <a:ln>
                  <a:noFill/>
                </a:ln>
                <a:solidFill>
                  <a:srgbClr val="595959"/>
                </a:solidFill>
                <a:effectLst/>
                <a:uLnTx/>
                <a:uFillTx/>
                <a:latin typeface="Neo Sans Pro" panose="020B0504030504040204" pitchFamily="34" charset="0"/>
              </a:rPr>
              <a:t>housing</a:t>
            </a:r>
            <a:r>
              <a:rPr kumimoji="0" lang="fr-FR" sz="3000" b="0" i="0" u="none" strike="noStrike" kern="1200" cap="none" spc="0" normalizeH="0" baseline="0" noProof="0" dirty="0">
                <a:ln>
                  <a:noFill/>
                </a:ln>
                <a:solidFill>
                  <a:srgbClr val="595959"/>
                </a:solidFill>
                <a:effectLst/>
                <a:uLnTx/>
                <a:uFillTx/>
                <a:latin typeface="Neo Sans Pro" panose="020B0504030504040204" pitchFamily="34" charset="0"/>
              </a:rPr>
              <a:t> to </a:t>
            </a:r>
            <a:r>
              <a:rPr kumimoji="0" lang="fr-FR" sz="3000" b="0" i="0" u="none" strike="noStrike" kern="1200" cap="none" spc="0" normalizeH="0" baseline="0" noProof="0" dirty="0" err="1">
                <a:ln>
                  <a:noFill/>
                </a:ln>
                <a:solidFill>
                  <a:srgbClr val="595959"/>
                </a:solidFill>
                <a:effectLst/>
                <a:uLnTx/>
                <a:uFillTx/>
                <a:latin typeface="Neo Sans Pro" panose="020B0504030504040204" pitchFamily="34" charset="0"/>
              </a:rPr>
              <a:t>be</a:t>
            </a:r>
            <a:r>
              <a:rPr kumimoji="0" lang="fr-FR" sz="3000" b="0" i="0" u="none" strike="noStrike" kern="1200" cap="none" spc="0" normalizeH="0" baseline="0" noProof="0" dirty="0">
                <a:ln>
                  <a:noFill/>
                </a:ln>
                <a:solidFill>
                  <a:srgbClr val="595959"/>
                </a:solidFill>
                <a:effectLst/>
                <a:uLnTx/>
                <a:uFillTx/>
                <a:latin typeface="Neo Sans Pro" panose="020B0504030504040204" pitchFamily="34" charset="0"/>
              </a:rPr>
              <a:t> </a:t>
            </a:r>
            <a:r>
              <a:rPr kumimoji="0" lang="fr-FR" sz="3000" b="0" i="0" u="none" strike="noStrike" kern="1200" cap="none" spc="0" normalizeH="0" baseline="0" noProof="0" dirty="0" err="1">
                <a:ln>
                  <a:noFill/>
                </a:ln>
                <a:solidFill>
                  <a:srgbClr val="595959"/>
                </a:solidFill>
                <a:effectLst/>
                <a:uLnTx/>
                <a:uFillTx/>
                <a:latin typeface="Neo Sans Pro" panose="020B0504030504040204" pitchFamily="34" charset="0"/>
              </a:rPr>
              <a:t>renovated</a:t>
            </a:r>
            <a:r>
              <a:rPr kumimoji="0" lang="fr-FR" sz="3000" b="0" i="0" u="none" strike="noStrike" kern="1200" cap="none" spc="0" normalizeH="0" baseline="0" noProof="0" dirty="0">
                <a:ln>
                  <a:noFill/>
                </a:ln>
                <a:solidFill>
                  <a:srgbClr val="595959"/>
                </a:solidFill>
                <a:effectLst/>
                <a:uLnTx/>
                <a:uFillTx/>
                <a:latin typeface="Neo Sans Pro" panose="020B0504030504040204" pitchFamily="34" charset="0"/>
              </a:rPr>
              <a:t> per </a:t>
            </a:r>
            <a:r>
              <a:rPr kumimoji="0" lang="fr-FR" sz="3000" b="0" i="0" u="none" strike="noStrike" kern="1200" cap="none" spc="0" normalizeH="0" baseline="0" noProof="0" dirty="0" err="1">
                <a:ln>
                  <a:noFill/>
                </a:ln>
                <a:solidFill>
                  <a:srgbClr val="595959"/>
                </a:solidFill>
                <a:effectLst/>
                <a:uLnTx/>
                <a:uFillTx/>
                <a:latin typeface="Neo Sans Pro" panose="020B0504030504040204" pitchFamily="34" charset="0"/>
              </a:rPr>
              <a:t>year</a:t>
            </a:r>
            <a:r>
              <a:rPr kumimoji="0" lang="fr-FR" sz="3000" b="0" i="0" u="none" strike="noStrike" kern="1200" cap="none" spc="0" normalizeH="0" baseline="0" noProof="0" dirty="0">
                <a:ln>
                  <a:noFill/>
                </a:ln>
                <a:solidFill>
                  <a:srgbClr val="595959"/>
                </a:solidFill>
                <a:effectLst/>
                <a:uLnTx/>
                <a:uFillTx/>
                <a:latin typeface="Neo Sans Pro" panose="020B0504030504040204" pitchFamily="34" charset="0"/>
              </a:rPr>
              <a:t> by 2050</a:t>
            </a:r>
          </a:p>
        </p:txBody>
      </p:sp>
      <p:sp>
        <p:nvSpPr>
          <p:cNvPr id="9" name="ZoneTexte 8">
            <a:extLst>
              <a:ext uri="{FF2B5EF4-FFF2-40B4-BE49-F238E27FC236}">
                <a16:creationId xmlns:a16="http://schemas.microsoft.com/office/drawing/2014/main" id="{487D6F9B-7185-4363-B295-9EB4AB3E6F9B}"/>
              </a:ext>
            </a:extLst>
          </p:cNvPr>
          <p:cNvSpPr txBox="1"/>
          <p:nvPr/>
        </p:nvSpPr>
        <p:spPr>
          <a:xfrm>
            <a:off x="4572000" y="4745205"/>
            <a:ext cx="4340822" cy="1938992"/>
          </a:xfrm>
          <a:prstGeom prst="rect">
            <a:avLst/>
          </a:prstGeom>
          <a:noFill/>
        </p:spPr>
        <p:txBody>
          <a:bodyPr wrap="square" rtlCol="0">
            <a:spAutoFit/>
          </a:bodyPr>
          <a:lstStyle/>
          <a:p>
            <a:pPr marL="0" marR="0" lvl="0" indent="0" algn="ctr" defTabSz="1008320" rtl="0" eaLnBrk="1" fontAlgn="auto" latinLnBrk="0" hangingPunct="1">
              <a:lnSpc>
                <a:spcPct val="100000"/>
              </a:lnSpc>
              <a:spcBef>
                <a:spcPts val="0"/>
              </a:spcBef>
              <a:spcAft>
                <a:spcPts val="0"/>
              </a:spcAft>
              <a:buClrTx/>
              <a:buSzTx/>
              <a:buFontTx/>
              <a:buNone/>
              <a:tabLst/>
              <a:defRPr/>
            </a:pPr>
            <a:r>
              <a:rPr kumimoji="0" lang="fr-FR" sz="3000" b="0" i="0" u="none" strike="noStrike" kern="1200" cap="none" spc="0" normalizeH="0" baseline="0" noProof="0" dirty="0" err="1">
                <a:ln>
                  <a:noFill/>
                </a:ln>
                <a:solidFill>
                  <a:srgbClr val="595959"/>
                </a:solidFill>
                <a:effectLst/>
                <a:uLnTx/>
                <a:uFillTx/>
                <a:latin typeface="Neo Sans Pro" panose="020B0504030504040204" pitchFamily="34" charset="0"/>
              </a:rPr>
              <a:t>Legislative</a:t>
            </a:r>
            <a:r>
              <a:rPr kumimoji="0" lang="fr-FR" sz="3000" b="0" i="0" u="none" strike="noStrike" kern="1200" cap="none" spc="0" normalizeH="0" baseline="0" noProof="0" dirty="0">
                <a:ln>
                  <a:noFill/>
                </a:ln>
                <a:solidFill>
                  <a:srgbClr val="595959"/>
                </a:solidFill>
                <a:effectLst/>
                <a:uLnTx/>
                <a:uFillTx/>
                <a:latin typeface="Neo Sans Pro" panose="020B0504030504040204" pitchFamily="34" charset="0"/>
              </a:rPr>
              <a:t> </a:t>
            </a:r>
            <a:r>
              <a:rPr kumimoji="0" lang="fr-FR" sz="3000" b="0" i="0" u="none" strike="noStrike" kern="1200" cap="none" spc="0" normalizeH="0" baseline="0" noProof="0" dirty="0" err="1">
                <a:ln>
                  <a:noFill/>
                </a:ln>
                <a:solidFill>
                  <a:srgbClr val="595959"/>
                </a:solidFill>
                <a:effectLst/>
                <a:uLnTx/>
                <a:uFillTx/>
                <a:latin typeface="Neo Sans Pro" panose="020B0504030504040204" pitchFamily="34" charset="0"/>
              </a:rPr>
              <a:t>commitment</a:t>
            </a:r>
            <a:r>
              <a:rPr kumimoji="0" lang="fr-FR" sz="3000" b="0" i="0" u="none" strike="noStrike" kern="1200" cap="none" spc="0" normalizeH="0" baseline="0" noProof="0" dirty="0">
                <a:ln>
                  <a:noFill/>
                </a:ln>
                <a:solidFill>
                  <a:srgbClr val="595959"/>
                </a:solidFill>
                <a:effectLst/>
                <a:uLnTx/>
                <a:uFillTx/>
                <a:latin typeface="Neo Sans Pro" panose="020B0504030504040204" pitchFamily="34" charset="0"/>
              </a:rPr>
              <a:t> : </a:t>
            </a:r>
            <a:r>
              <a:rPr kumimoji="0" lang="fr-FR" sz="3000" b="0" i="0" u="none" strike="noStrike" kern="1200" cap="none" spc="0" normalizeH="0" baseline="0" noProof="0" dirty="0" err="1">
                <a:ln>
                  <a:noFill/>
                </a:ln>
                <a:solidFill>
                  <a:srgbClr val="595959"/>
                </a:solidFill>
                <a:effectLst/>
                <a:uLnTx/>
                <a:uFillTx/>
                <a:latin typeface="Neo Sans Pro" panose="020B0504030504040204" pitchFamily="34" charset="0"/>
              </a:rPr>
              <a:t>low</a:t>
            </a:r>
            <a:r>
              <a:rPr kumimoji="0" lang="fr-FR" sz="3000" b="0" i="0" u="none" strike="noStrike" kern="1200" cap="none" spc="0" normalizeH="0" baseline="0" noProof="0" dirty="0">
                <a:ln>
                  <a:noFill/>
                </a:ln>
                <a:solidFill>
                  <a:srgbClr val="595959"/>
                </a:solidFill>
                <a:effectLst/>
                <a:uLnTx/>
                <a:uFillTx/>
                <a:latin typeface="Neo Sans Pro" panose="020B0504030504040204" pitchFamily="34" charset="0"/>
              </a:rPr>
              <a:t> </a:t>
            </a:r>
            <a:r>
              <a:rPr kumimoji="0" lang="fr-FR" sz="3000" b="0" i="0" u="none" strike="noStrike" kern="1200" cap="none" spc="0" normalizeH="0" baseline="0" noProof="0" dirty="0" err="1">
                <a:ln>
                  <a:noFill/>
                </a:ln>
                <a:solidFill>
                  <a:srgbClr val="595959"/>
                </a:solidFill>
                <a:effectLst/>
                <a:uLnTx/>
                <a:uFillTx/>
                <a:latin typeface="Neo Sans Pro" panose="020B0504030504040204" pitchFamily="34" charset="0"/>
              </a:rPr>
              <a:t>consumption</a:t>
            </a:r>
            <a:r>
              <a:rPr kumimoji="0" lang="fr-FR" sz="3000" b="0" i="0" u="none" strike="noStrike" kern="1200" cap="none" spc="0" normalizeH="0" baseline="0" noProof="0" dirty="0">
                <a:ln>
                  <a:noFill/>
                </a:ln>
                <a:solidFill>
                  <a:srgbClr val="595959"/>
                </a:solidFill>
                <a:effectLst/>
                <a:uLnTx/>
                <a:uFillTx/>
                <a:latin typeface="Neo Sans Pro" panose="020B0504030504040204" pitchFamily="34" charset="0"/>
              </a:rPr>
              <a:t> </a:t>
            </a:r>
            <a:r>
              <a:rPr kumimoji="0" lang="fr-FR" sz="3000" b="0" i="0" u="none" strike="noStrike" kern="1200" cap="none" spc="0" normalizeH="0" baseline="0" noProof="0" dirty="0" err="1">
                <a:ln>
                  <a:noFill/>
                </a:ln>
                <a:solidFill>
                  <a:srgbClr val="595959"/>
                </a:solidFill>
                <a:effectLst/>
                <a:uLnTx/>
                <a:uFillTx/>
                <a:latin typeface="Neo Sans Pro" panose="020B0504030504040204" pitchFamily="34" charset="0"/>
              </a:rPr>
              <a:t>renovation</a:t>
            </a:r>
            <a:r>
              <a:rPr kumimoji="0" lang="fr-FR" sz="3000" b="0" i="0" u="none" strike="noStrike" kern="1200" cap="none" spc="0" normalizeH="0" baseline="0" noProof="0" dirty="0">
                <a:ln>
                  <a:noFill/>
                </a:ln>
                <a:solidFill>
                  <a:srgbClr val="595959"/>
                </a:solidFill>
                <a:effectLst/>
                <a:uLnTx/>
                <a:uFillTx/>
                <a:latin typeface="Neo Sans Pro" panose="020B0504030504040204" pitchFamily="34" charset="0"/>
              </a:rPr>
              <a:t> of the french </a:t>
            </a:r>
            <a:r>
              <a:rPr kumimoji="0" lang="fr-FR" sz="3000" b="0" i="0" u="none" strike="noStrike" kern="1200" cap="none" spc="0" normalizeH="0" baseline="0" noProof="0" dirty="0" err="1">
                <a:ln>
                  <a:noFill/>
                </a:ln>
                <a:solidFill>
                  <a:srgbClr val="595959"/>
                </a:solidFill>
                <a:effectLst/>
                <a:uLnTx/>
                <a:uFillTx/>
                <a:latin typeface="Neo Sans Pro" panose="020B0504030504040204" pitchFamily="34" charset="0"/>
              </a:rPr>
              <a:t>housing</a:t>
            </a:r>
            <a:r>
              <a:rPr kumimoji="0" lang="fr-FR" sz="3000" b="0" i="0" u="none" strike="noStrike" kern="1200" cap="none" spc="0" normalizeH="0" baseline="0" noProof="0" dirty="0">
                <a:ln>
                  <a:noFill/>
                </a:ln>
                <a:solidFill>
                  <a:srgbClr val="595959"/>
                </a:solidFill>
                <a:effectLst/>
                <a:uLnTx/>
                <a:uFillTx/>
                <a:latin typeface="Neo Sans Pro" panose="020B0504030504040204" pitchFamily="34" charset="0"/>
              </a:rPr>
              <a:t> stock by 2050</a:t>
            </a:r>
          </a:p>
        </p:txBody>
      </p:sp>
      <p:sp>
        <p:nvSpPr>
          <p:cNvPr id="13" name="ZoneTexte 12">
            <a:extLst>
              <a:ext uri="{FF2B5EF4-FFF2-40B4-BE49-F238E27FC236}">
                <a16:creationId xmlns:a16="http://schemas.microsoft.com/office/drawing/2014/main" id="{DA6263C6-C132-48D6-BD0F-1071FB4552D9}"/>
              </a:ext>
            </a:extLst>
          </p:cNvPr>
          <p:cNvSpPr txBox="1"/>
          <p:nvPr/>
        </p:nvSpPr>
        <p:spPr>
          <a:xfrm>
            <a:off x="5219710" y="2265258"/>
            <a:ext cx="3005121" cy="2026709"/>
          </a:xfrm>
          <a:prstGeom prst="rect">
            <a:avLst/>
          </a:prstGeom>
          <a:solidFill>
            <a:schemeClr val="bg1"/>
          </a:solidFill>
          <a:ln w="76200">
            <a:solidFill>
              <a:srgbClr val="8FBF15"/>
            </a:solidFill>
          </a:ln>
        </p:spPr>
        <p:txBody>
          <a:bodyPr wrap="square" rtlCol="0">
            <a:spAutoFit/>
          </a:bodyPr>
          <a:lstStyle/>
          <a:p>
            <a:pPr marL="0" marR="0" lvl="0" indent="0" algn="ctr" defTabSz="1008320" rtl="0" eaLnBrk="1" fontAlgn="auto" latinLnBrk="0" hangingPunct="1">
              <a:lnSpc>
                <a:spcPct val="100000"/>
              </a:lnSpc>
              <a:spcBef>
                <a:spcPts val="0"/>
              </a:spcBef>
              <a:spcAft>
                <a:spcPts val="0"/>
              </a:spcAft>
              <a:buClrTx/>
              <a:buSzTx/>
              <a:buFontTx/>
              <a:buNone/>
              <a:tabLst/>
              <a:defRPr/>
            </a:pPr>
            <a:r>
              <a:rPr kumimoji="0" lang="fr-FR" sz="4190" b="0" i="0" u="none" strike="noStrike" kern="1200" cap="none" spc="0" normalizeH="0" baseline="0" noProof="0" dirty="0">
                <a:ln>
                  <a:noFill/>
                </a:ln>
                <a:solidFill>
                  <a:srgbClr val="8FBF15"/>
                </a:solidFill>
                <a:effectLst/>
                <a:uLnTx/>
                <a:uFillTx/>
                <a:latin typeface="Neo Sans" panose="02000803050000020004" pitchFamily="2" charset="0"/>
                <a:ea typeface="+mn-ea"/>
                <a:cs typeface="+mn-cs"/>
              </a:rPr>
              <a:t>LTECV, SNBC, SRADDET</a:t>
            </a:r>
          </a:p>
        </p:txBody>
      </p:sp>
      <p:sp>
        <p:nvSpPr>
          <p:cNvPr id="14" name="Espace réservé du numéro de diapositive 3">
            <a:extLst>
              <a:ext uri="{FF2B5EF4-FFF2-40B4-BE49-F238E27FC236}">
                <a16:creationId xmlns:a16="http://schemas.microsoft.com/office/drawing/2014/main" id="{AE157BB6-40AE-4B29-9930-535265785358}"/>
              </a:ext>
            </a:extLst>
          </p:cNvPr>
          <p:cNvSpPr>
            <a:spLocks noGrp="1"/>
          </p:cNvSpPr>
          <p:nvPr>
            <p:ph type="sldNum" sz="quarter" idx="12"/>
          </p:nvPr>
        </p:nvSpPr>
        <p:spPr>
          <a:xfrm>
            <a:off x="10419517" y="7160198"/>
            <a:ext cx="3025021" cy="402652"/>
          </a:xfrm>
        </p:spPr>
        <p:txBody>
          <a:bodyPr/>
          <a:lstStyle/>
          <a:p>
            <a:pPr marL="0" marR="0" lvl="0" indent="0" algn="r" defTabSz="521437" rtl="0" eaLnBrk="1" fontAlgn="auto" latinLnBrk="0" hangingPunct="1">
              <a:lnSpc>
                <a:spcPct val="100000"/>
              </a:lnSpc>
              <a:spcBef>
                <a:spcPts val="0"/>
              </a:spcBef>
              <a:spcAft>
                <a:spcPts val="0"/>
              </a:spcAft>
              <a:buClrTx/>
              <a:buSzTx/>
              <a:buFontTx/>
              <a:buNone/>
              <a:tabLst/>
              <a:defRPr/>
            </a:pPr>
            <a:fld id="{EEB0D750-C547-4A55-9C47-20C0770FA920}" type="slidenum">
              <a:rPr kumimoji="0" lang="fr-FR" sz="1323"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r" defTabSz="521437" rtl="0" eaLnBrk="1" fontAlgn="auto" latinLnBrk="0" hangingPunct="1">
                <a:lnSpc>
                  <a:spcPct val="100000"/>
                </a:lnSpc>
                <a:spcBef>
                  <a:spcPts val="0"/>
                </a:spcBef>
                <a:spcAft>
                  <a:spcPts val="0"/>
                </a:spcAft>
                <a:buClrTx/>
                <a:buSzTx/>
                <a:buFontTx/>
                <a:buNone/>
                <a:tabLst/>
                <a:defRPr/>
              </a:pPr>
              <a:t>3</a:t>
            </a:fld>
            <a:endParaRPr kumimoji="0" lang="fr-FR" sz="1323"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7" name="ZoneTexte 16">
            <a:extLst>
              <a:ext uri="{FF2B5EF4-FFF2-40B4-BE49-F238E27FC236}">
                <a16:creationId xmlns:a16="http://schemas.microsoft.com/office/drawing/2014/main" id="{2C864D1D-2859-4810-A769-87AAE499DD48}"/>
              </a:ext>
            </a:extLst>
          </p:cNvPr>
          <p:cNvSpPr txBox="1"/>
          <p:nvPr/>
        </p:nvSpPr>
        <p:spPr>
          <a:xfrm>
            <a:off x="339666" y="259789"/>
            <a:ext cx="4340823" cy="707886"/>
          </a:xfrm>
          <a:prstGeom prst="rect">
            <a:avLst/>
          </a:prstGeom>
          <a:noFill/>
        </p:spPr>
        <p:txBody>
          <a:bodyPr wrap="square" rtlCol="0">
            <a:spAutoFit/>
          </a:bodyPr>
          <a:lstStyle/>
          <a:p>
            <a:pPr marL="0" marR="0" lvl="0" indent="0" algn="l" defTabSz="100832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prstClr val="white"/>
                </a:solidFill>
                <a:effectLst/>
                <a:uLnTx/>
                <a:uFillTx/>
                <a:latin typeface="Neo Sans" panose="02000803050000020004" pitchFamily="2" charset="0"/>
                <a:ea typeface="+mn-ea"/>
                <a:cs typeface="+mn-cs"/>
              </a:rPr>
              <a:t>WHY OKTAVE ?</a:t>
            </a:r>
          </a:p>
        </p:txBody>
      </p:sp>
      <p:cxnSp>
        <p:nvCxnSpPr>
          <p:cNvPr id="18" name="Connecteur droit 17">
            <a:extLst>
              <a:ext uri="{FF2B5EF4-FFF2-40B4-BE49-F238E27FC236}">
                <a16:creationId xmlns:a16="http://schemas.microsoft.com/office/drawing/2014/main" id="{0771F251-35B1-431C-93D0-58450022F8A9}"/>
              </a:ext>
            </a:extLst>
          </p:cNvPr>
          <p:cNvCxnSpPr>
            <a:cxnSpLocks/>
          </p:cNvCxnSpPr>
          <p:nvPr/>
        </p:nvCxnSpPr>
        <p:spPr>
          <a:xfrm>
            <a:off x="395322" y="974560"/>
            <a:ext cx="3622013"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3674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 coins arrondis 51">
            <a:extLst>
              <a:ext uri="{FF2B5EF4-FFF2-40B4-BE49-F238E27FC236}">
                <a16:creationId xmlns:a16="http://schemas.microsoft.com/office/drawing/2014/main" id="{A1345FFA-88AD-4843-BADF-4BA3B86C5224}"/>
              </a:ext>
            </a:extLst>
          </p:cNvPr>
          <p:cNvSpPr/>
          <p:nvPr/>
        </p:nvSpPr>
        <p:spPr>
          <a:xfrm>
            <a:off x="70306" y="2365268"/>
            <a:ext cx="6516474" cy="4513165"/>
          </a:xfrm>
          <a:prstGeom prst="roundRect">
            <a:avLst>
              <a:gd name="adj" fmla="val 5900"/>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107996" rtlCol="0" anchor="t" anchorCtr="0"/>
          <a:lstStyle/>
          <a:p>
            <a:pPr marL="719119" indent="-457200" defTabSz="1008309">
              <a:spcAft>
                <a:spcPts val="600"/>
              </a:spcAft>
              <a:buFont typeface="Arial" panose="020B0604020202020204" pitchFamily="34" charset="0"/>
              <a:buChar char="•"/>
            </a:pPr>
            <a:endParaRPr lang="fr-FR" sz="2600" b="1" dirty="0">
              <a:solidFill>
                <a:schemeClr val="tx1">
                  <a:lumMod val="65000"/>
                  <a:lumOff val="35000"/>
                </a:schemeClr>
              </a:solidFill>
              <a:latin typeface="Neo Sans" panose="02000803050000020004" pitchFamily="2" charset="0"/>
            </a:endParaRPr>
          </a:p>
        </p:txBody>
      </p:sp>
      <p:sp>
        <p:nvSpPr>
          <p:cNvPr id="4" name="ZoneTexte 3">
            <a:extLst>
              <a:ext uri="{FF2B5EF4-FFF2-40B4-BE49-F238E27FC236}">
                <a16:creationId xmlns:a16="http://schemas.microsoft.com/office/drawing/2014/main" id="{7FAE74AF-9F4E-4BE6-8A62-3F786DF23D90}"/>
              </a:ext>
            </a:extLst>
          </p:cNvPr>
          <p:cNvSpPr txBox="1"/>
          <p:nvPr/>
        </p:nvSpPr>
        <p:spPr>
          <a:xfrm>
            <a:off x="339666" y="259789"/>
            <a:ext cx="4340823" cy="707886"/>
          </a:xfrm>
          <a:prstGeom prst="rect">
            <a:avLst/>
          </a:prstGeom>
          <a:noFill/>
        </p:spPr>
        <p:txBody>
          <a:bodyPr wrap="square" rtlCol="0">
            <a:spAutoFit/>
          </a:bodyPr>
          <a:lstStyle/>
          <a:p>
            <a:pPr marL="0" marR="0" lvl="0" indent="0" algn="l" defTabSz="100832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prstClr val="white"/>
                </a:solidFill>
                <a:effectLst/>
                <a:uLnTx/>
                <a:uFillTx/>
                <a:latin typeface="Neo Sans" panose="02000803050000020004" pitchFamily="2" charset="0"/>
                <a:ea typeface="+mn-ea"/>
                <a:cs typeface="+mn-cs"/>
              </a:rPr>
              <a:t>WHY OKTAVE ?</a:t>
            </a:r>
          </a:p>
        </p:txBody>
      </p:sp>
      <p:cxnSp>
        <p:nvCxnSpPr>
          <p:cNvPr id="6" name="Connecteur droit 5">
            <a:extLst>
              <a:ext uri="{FF2B5EF4-FFF2-40B4-BE49-F238E27FC236}">
                <a16:creationId xmlns:a16="http://schemas.microsoft.com/office/drawing/2014/main" id="{DD4118ED-5CBE-49A9-8636-FCDD24847947}"/>
              </a:ext>
            </a:extLst>
          </p:cNvPr>
          <p:cNvCxnSpPr>
            <a:cxnSpLocks/>
          </p:cNvCxnSpPr>
          <p:nvPr/>
        </p:nvCxnSpPr>
        <p:spPr>
          <a:xfrm>
            <a:off x="395322" y="974560"/>
            <a:ext cx="3622013"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Espace réservé du numéro de diapositive 3">
            <a:extLst>
              <a:ext uri="{FF2B5EF4-FFF2-40B4-BE49-F238E27FC236}">
                <a16:creationId xmlns:a16="http://schemas.microsoft.com/office/drawing/2014/main" id="{AE157BB6-40AE-4B29-9930-535265785358}"/>
              </a:ext>
            </a:extLst>
          </p:cNvPr>
          <p:cNvSpPr>
            <a:spLocks noGrp="1"/>
          </p:cNvSpPr>
          <p:nvPr>
            <p:ph type="sldNum" sz="quarter" idx="12"/>
          </p:nvPr>
        </p:nvSpPr>
        <p:spPr>
          <a:xfrm>
            <a:off x="10419517" y="7160198"/>
            <a:ext cx="3025021" cy="402652"/>
          </a:xfrm>
        </p:spPr>
        <p:txBody>
          <a:bodyPr/>
          <a:lstStyle/>
          <a:p>
            <a:pPr marL="0" marR="0" lvl="0" indent="0" algn="r" defTabSz="521437" rtl="0" eaLnBrk="1" fontAlgn="auto" latinLnBrk="0" hangingPunct="1">
              <a:lnSpc>
                <a:spcPct val="100000"/>
              </a:lnSpc>
              <a:spcBef>
                <a:spcPts val="0"/>
              </a:spcBef>
              <a:spcAft>
                <a:spcPts val="0"/>
              </a:spcAft>
              <a:buClrTx/>
              <a:buSzTx/>
              <a:buFontTx/>
              <a:buNone/>
              <a:tabLst/>
              <a:defRPr/>
            </a:pPr>
            <a:fld id="{EEB0D750-C547-4A55-9C47-20C0770FA920}" type="slidenum">
              <a:rPr kumimoji="0" lang="fr-FR" sz="1323"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r" defTabSz="521437" rtl="0" eaLnBrk="1" fontAlgn="auto" latinLnBrk="0" hangingPunct="1">
                <a:lnSpc>
                  <a:spcPct val="100000"/>
                </a:lnSpc>
                <a:spcBef>
                  <a:spcPts val="0"/>
                </a:spcBef>
                <a:spcAft>
                  <a:spcPts val="0"/>
                </a:spcAft>
                <a:buClrTx/>
                <a:buSzTx/>
                <a:buFontTx/>
                <a:buNone/>
                <a:tabLst/>
                <a:defRPr/>
              </a:pPr>
              <a:t>4</a:t>
            </a:fld>
            <a:endParaRPr kumimoji="0" lang="fr-FR" sz="1323" b="0" i="0" u="none" strike="noStrike" kern="1200" cap="none" spc="0" normalizeH="0" baseline="0" noProof="0">
              <a:ln>
                <a:noFill/>
              </a:ln>
              <a:solidFill>
                <a:schemeClr val="bg1"/>
              </a:solidFill>
              <a:effectLst/>
              <a:uLnTx/>
              <a:uFillTx/>
              <a:latin typeface="Calibri" panose="020F0502020204030204"/>
              <a:ea typeface="+mn-ea"/>
              <a:cs typeface="+mn-cs"/>
            </a:endParaRPr>
          </a:p>
        </p:txBody>
      </p:sp>
      <p:pic>
        <p:nvPicPr>
          <p:cNvPr id="40" name="Image 39">
            <a:extLst>
              <a:ext uri="{FF2B5EF4-FFF2-40B4-BE49-F238E27FC236}">
                <a16:creationId xmlns:a16="http://schemas.microsoft.com/office/drawing/2014/main" id="{1F48A3EA-E1E8-466A-B413-9CF9B37BE90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45306" y="2677569"/>
            <a:ext cx="6270189" cy="4055944"/>
          </a:xfrm>
          <a:prstGeom prst="rect">
            <a:avLst/>
          </a:prstGeom>
        </p:spPr>
      </p:pic>
      <p:sp>
        <p:nvSpPr>
          <p:cNvPr id="41" name="Rectangle 40">
            <a:extLst>
              <a:ext uri="{FF2B5EF4-FFF2-40B4-BE49-F238E27FC236}">
                <a16:creationId xmlns:a16="http://schemas.microsoft.com/office/drawing/2014/main" id="{38E87357-98E7-4903-888E-1DB8FBB3AD87}"/>
              </a:ext>
            </a:extLst>
          </p:cNvPr>
          <p:cNvSpPr/>
          <p:nvPr/>
        </p:nvSpPr>
        <p:spPr>
          <a:xfrm>
            <a:off x="4801414" y="2637509"/>
            <a:ext cx="1626323" cy="1327766"/>
          </a:xfrm>
          <a:prstGeom prst="rect">
            <a:avLst/>
          </a:prstGeom>
          <a:solidFill>
            <a:sysClr val="window" lastClr="FFFFFF"/>
          </a:solid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42" name="Rectangle 41">
            <a:extLst>
              <a:ext uri="{FF2B5EF4-FFF2-40B4-BE49-F238E27FC236}">
                <a16:creationId xmlns:a16="http://schemas.microsoft.com/office/drawing/2014/main" id="{D1949DF1-8A6D-497E-8161-76F528CA44A5}"/>
              </a:ext>
            </a:extLst>
          </p:cNvPr>
          <p:cNvSpPr/>
          <p:nvPr/>
        </p:nvSpPr>
        <p:spPr>
          <a:xfrm>
            <a:off x="1265498" y="3605908"/>
            <a:ext cx="1354287" cy="1276630"/>
          </a:xfrm>
          <a:prstGeom prst="rect">
            <a:avLst/>
          </a:prstGeom>
          <a:solidFill>
            <a:sysClr val="window" lastClr="FFFFFF"/>
          </a:solid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id="{3DFD5BE9-50CD-43D5-ADD4-7CE0A9CC33F4}"/>
              </a:ext>
            </a:extLst>
          </p:cNvPr>
          <p:cNvSpPr/>
          <p:nvPr/>
        </p:nvSpPr>
        <p:spPr>
          <a:xfrm>
            <a:off x="684226" y="4370411"/>
            <a:ext cx="4597890" cy="1276630"/>
          </a:xfrm>
          <a:prstGeom prst="rect">
            <a:avLst/>
          </a:prstGeom>
          <a:solidFill>
            <a:sysClr val="window" lastClr="FFFFFF"/>
          </a:solid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44" name="Rectangle 43">
            <a:extLst>
              <a:ext uri="{FF2B5EF4-FFF2-40B4-BE49-F238E27FC236}">
                <a16:creationId xmlns:a16="http://schemas.microsoft.com/office/drawing/2014/main" id="{18A80484-699F-4312-88D3-83C85676C58C}"/>
              </a:ext>
            </a:extLst>
          </p:cNvPr>
          <p:cNvSpPr/>
          <p:nvPr/>
        </p:nvSpPr>
        <p:spPr>
          <a:xfrm>
            <a:off x="5196285" y="4433075"/>
            <a:ext cx="239442" cy="1540668"/>
          </a:xfrm>
          <a:prstGeom prst="rect">
            <a:avLst/>
          </a:prstGeom>
          <a:solidFill>
            <a:sysClr val="window" lastClr="FFFFFF"/>
          </a:solid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45" name="Rectangle 44">
            <a:extLst>
              <a:ext uri="{FF2B5EF4-FFF2-40B4-BE49-F238E27FC236}">
                <a16:creationId xmlns:a16="http://schemas.microsoft.com/office/drawing/2014/main" id="{1109F1AD-B778-40C7-AA2F-147BC99E0C63}"/>
              </a:ext>
            </a:extLst>
          </p:cNvPr>
          <p:cNvSpPr/>
          <p:nvPr/>
        </p:nvSpPr>
        <p:spPr>
          <a:xfrm>
            <a:off x="892959" y="4562814"/>
            <a:ext cx="4542768" cy="1276630"/>
          </a:xfrm>
          <a:prstGeom prst="rect">
            <a:avLst/>
          </a:prstGeom>
          <a:solidFill>
            <a:sysClr val="window" lastClr="FFFFFF"/>
          </a:solid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46" name="Rectangle 45">
            <a:extLst>
              <a:ext uri="{FF2B5EF4-FFF2-40B4-BE49-F238E27FC236}">
                <a16:creationId xmlns:a16="http://schemas.microsoft.com/office/drawing/2014/main" id="{93EA43BE-4B97-44EC-86A1-97EFE704CFF1}"/>
              </a:ext>
            </a:extLst>
          </p:cNvPr>
          <p:cNvSpPr/>
          <p:nvPr/>
        </p:nvSpPr>
        <p:spPr>
          <a:xfrm>
            <a:off x="1239651" y="3596458"/>
            <a:ext cx="1154166" cy="367191"/>
          </a:xfrm>
          <a:prstGeom prst="rect">
            <a:avLst/>
          </a:prstGeom>
          <a:solidFill>
            <a:sysClr val="window" lastClr="FFFFFF"/>
          </a:solid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39" name="Rectangle 38">
            <a:extLst>
              <a:ext uri="{FF2B5EF4-FFF2-40B4-BE49-F238E27FC236}">
                <a16:creationId xmlns:a16="http://schemas.microsoft.com/office/drawing/2014/main" id="{757383E2-B9BF-43D7-BBB5-A3F4FEF52B95}"/>
              </a:ext>
            </a:extLst>
          </p:cNvPr>
          <p:cNvSpPr/>
          <p:nvPr/>
        </p:nvSpPr>
        <p:spPr>
          <a:xfrm>
            <a:off x="1724738" y="6668712"/>
            <a:ext cx="2721250" cy="209721"/>
          </a:xfrm>
          <a:prstGeom prst="rect">
            <a:avLst/>
          </a:prstGeom>
          <a:solidFill>
            <a:sysClr val="window" lastClr="FFFFFF"/>
          </a:solid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37" name="ZoneTexte 36">
            <a:extLst>
              <a:ext uri="{FF2B5EF4-FFF2-40B4-BE49-F238E27FC236}">
                <a16:creationId xmlns:a16="http://schemas.microsoft.com/office/drawing/2014/main" id="{01B6AAD1-D93B-40B3-8B80-ABD22D16475B}"/>
              </a:ext>
            </a:extLst>
          </p:cNvPr>
          <p:cNvSpPr txBox="1"/>
          <p:nvPr/>
        </p:nvSpPr>
        <p:spPr>
          <a:xfrm>
            <a:off x="1041788" y="5304839"/>
            <a:ext cx="2912997" cy="43088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a:ln>
                  <a:noFill/>
                </a:ln>
                <a:solidFill>
                  <a:prstClr val="black"/>
                </a:solidFill>
                <a:effectLst/>
                <a:uLnTx/>
                <a:uFillTx/>
                <a:latin typeface="Neo Sans Pro" panose="020B0504030504040204" pitchFamily="34" charset="0"/>
              </a:rPr>
              <a:t>1.3 million </a:t>
            </a:r>
            <a:r>
              <a:rPr kumimoji="0" lang="fr-FR" sz="2200" b="1" i="0" u="none" strike="noStrike" kern="0" cap="none" spc="0" normalizeH="0" baseline="0" noProof="0" dirty="0" err="1">
                <a:ln>
                  <a:noFill/>
                </a:ln>
                <a:solidFill>
                  <a:prstClr val="black"/>
                </a:solidFill>
                <a:effectLst/>
                <a:uLnTx/>
                <a:uFillTx/>
                <a:latin typeface="Neo Sans Pro" panose="020B0504030504040204" pitchFamily="34" charset="0"/>
              </a:rPr>
              <a:t>houses</a:t>
            </a:r>
            <a:endParaRPr kumimoji="0" lang="fr-FR" sz="2200" b="1" i="0" u="none" strike="noStrike" kern="0" cap="none" spc="0" normalizeH="0" baseline="0" noProof="0" dirty="0">
              <a:ln>
                <a:noFill/>
              </a:ln>
              <a:solidFill>
                <a:prstClr val="black"/>
              </a:solidFill>
              <a:effectLst/>
              <a:uLnTx/>
              <a:uFillTx/>
              <a:latin typeface="Neo Sans Pro" panose="020B0504030504040204" pitchFamily="34" charset="0"/>
            </a:endParaRPr>
          </a:p>
        </p:txBody>
      </p:sp>
      <p:sp>
        <p:nvSpPr>
          <p:cNvPr id="35" name="ZoneTexte 34">
            <a:extLst>
              <a:ext uri="{FF2B5EF4-FFF2-40B4-BE49-F238E27FC236}">
                <a16:creationId xmlns:a16="http://schemas.microsoft.com/office/drawing/2014/main" id="{DC0AFC39-8EB7-4DB5-AF46-DED6B3DD601F}"/>
              </a:ext>
            </a:extLst>
          </p:cNvPr>
          <p:cNvSpPr txBox="1"/>
          <p:nvPr/>
        </p:nvSpPr>
        <p:spPr>
          <a:xfrm>
            <a:off x="3533298" y="2597330"/>
            <a:ext cx="2428451" cy="103105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err="1">
                <a:ln>
                  <a:noFill/>
                </a:ln>
                <a:solidFill>
                  <a:prstClr val="black"/>
                </a:solidFill>
                <a:effectLst/>
                <a:uLnTx/>
                <a:uFillTx/>
                <a:latin typeface="Neo Sans Pro" panose="020B0504030504040204" pitchFamily="34" charset="0"/>
              </a:rPr>
              <a:t>Heating</a:t>
            </a:r>
            <a:r>
              <a:rPr kumimoji="0" lang="fr-FR" sz="2000" b="1" i="0" u="none" strike="noStrike" kern="0" cap="none" spc="0" normalizeH="0" baseline="0" noProof="0" dirty="0">
                <a:ln>
                  <a:noFill/>
                </a:ln>
                <a:solidFill>
                  <a:prstClr val="black"/>
                </a:solidFill>
                <a:effectLst/>
                <a:uLnTx/>
                <a:uFillTx/>
                <a:latin typeface="Neo Sans Pro" panose="020B0504030504040204" pitchFamily="34" charset="0"/>
              </a:rPr>
              <a:t> </a:t>
            </a:r>
            <a:r>
              <a:rPr kumimoji="0" lang="fr-FR" sz="2000" b="1" i="0" u="none" strike="noStrike" kern="0" cap="none" spc="0" normalizeH="0" baseline="0" noProof="0" dirty="0" err="1">
                <a:ln>
                  <a:noFill/>
                </a:ln>
                <a:solidFill>
                  <a:prstClr val="black"/>
                </a:solidFill>
                <a:effectLst/>
                <a:uLnTx/>
                <a:uFillTx/>
                <a:latin typeface="Neo Sans Pro" panose="020B0504030504040204" pitchFamily="34" charset="0"/>
              </a:rPr>
              <a:t>expenses</a:t>
            </a:r>
            <a:r>
              <a:rPr kumimoji="0" lang="fr-FR" sz="2000" b="1" i="0" u="none" strike="noStrike" kern="0" cap="none" spc="0" normalizeH="0" baseline="0" noProof="0" dirty="0">
                <a:ln>
                  <a:noFill/>
                </a:ln>
                <a:solidFill>
                  <a:prstClr val="black"/>
                </a:solidFill>
                <a:effectLst/>
                <a:uLnTx/>
                <a:uFillTx/>
                <a:latin typeface="Neo Sans Pro" panose="020B0504030504040204" pitchFamily="34" charset="0"/>
              </a:rPr>
              <a:t> : 2.5 billion €/</a:t>
            </a:r>
            <a:r>
              <a:rPr kumimoji="0" lang="fr-FR" sz="2000" b="1" i="0" u="none" strike="noStrike" kern="0" cap="none" spc="0" normalizeH="0" baseline="0" noProof="0" dirty="0" err="1">
                <a:ln>
                  <a:noFill/>
                </a:ln>
                <a:solidFill>
                  <a:prstClr val="black"/>
                </a:solidFill>
                <a:effectLst/>
                <a:uLnTx/>
                <a:uFillTx/>
                <a:latin typeface="Neo Sans Pro" panose="020B0504030504040204" pitchFamily="34" charset="0"/>
              </a:rPr>
              <a:t>year</a:t>
            </a:r>
            <a:endParaRPr kumimoji="0" lang="fr-FR" sz="2000" b="1" i="0" u="none" strike="noStrike" kern="0" cap="none" spc="0" normalizeH="0" baseline="0" noProof="0" dirty="0">
              <a:ln>
                <a:noFill/>
              </a:ln>
              <a:solidFill>
                <a:prstClr val="black"/>
              </a:solidFill>
              <a:effectLst/>
              <a:uLnTx/>
              <a:uFillTx/>
              <a:latin typeface="Neo Sans Pro" panose="020B0504030504040204" pitchFamily="34" charset="0"/>
            </a:endParaRPr>
          </a:p>
          <a:p>
            <a:pPr marL="0" marR="0" lvl="0" indent="0" algn="ctr" defTabSz="457200" eaLnBrk="1" fontAlgn="auto" latinLnBrk="0" hangingPunct="1">
              <a:lnSpc>
                <a:spcPct val="100000"/>
              </a:lnSpc>
              <a:spcBef>
                <a:spcPts val="600"/>
              </a:spcBef>
              <a:spcAft>
                <a:spcPts val="0"/>
              </a:spcAft>
              <a:buClrTx/>
              <a:buSzTx/>
              <a:buFontTx/>
              <a:buNone/>
              <a:tabLst/>
              <a:defRPr/>
            </a:pPr>
            <a:r>
              <a:rPr kumimoji="0" lang="fr-FR" sz="1600" b="0" i="1" u="none" strike="noStrike" kern="0" cap="none" spc="0" normalizeH="0" baseline="0" noProof="0" dirty="0">
                <a:ln>
                  <a:noFill/>
                </a:ln>
                <a:solidFill>
                  <a:prstClr val="black"/>
                </a:solidFill>
                <a:effectLst/>
                <a:uLnTx/>
                <a:uFillTx/>
                <a:latin typeface="Neo Sans Pro" panose="020B0504030504040204" pitchFamily="34" charset="0"/>
              </a:rPr>
              <a:t>(~2000€/house/</a:t>
            </a:r>
            <a:r>
              <a:rPr kumimoji="0" lang="fr-FR" sz="1600" b="0" i="1" u="none" strike="noStrike" kern="0" cap="none" spc="0" normalizeH="0" baseline="0" noProof="0" dirty="0" err="1">
                <a:ln>
                  <a:noFill/>
                </a:ln>
                <a:solidFill>
                  <a:prstClr val="black"/>
                </a:solidFill>
                <a:effectLst/>
                <a:uLnTx/>
                <a:uFillTx/>
                <a:latin typeface="Neo Sans Pro" panose="020B0504030504040204" pitchFamily="34" charset="0"/>
              </a:rPr>
              <a:t>year</a:t>
            </a:r>
            <a:r>
              <a:rPr kumimoji="0" lang="fr-FR" sz="1600" b="0" i="1" u="none" strike="noStrike" kern="0" cap="none" spc="0" normalizeH="0" baseline="0" noProof="0" dirty="0">
                <a:ln>
                  <a:noFill/>
                </a:ln>
                <a:solidFill>
                  <a:prstClr val="black"/>
                </a:solidFill>
                <a:effectLst/>
                <a:uLnTx/>
                <a:uFillTx/>
                <a:latin typeface="Neo Sans Pro" panose="020B0504030504040204" pitchFamily="34" charset="0"/>
              </a:rPr>
              <a:t>)</a:t>
            </a:r>
          </a:p>
        </p:txBody>
      </p:sp>
      <p:pic>
        <p:nvPicPr>
          <p:cNvPr id="48" name="Image 47">
            <a:extLst>
              <a:ext uri="{FF2B5EF4-FFF2-40B4-BE49-F238E27FC236}">
                <a16:creationId xmlns:a16="http://schemas.microsoft.com/office/drawing/2014/main" id="{EF026BED-A49A-4124-A02D-A3DCD7B0CDB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393817" y="4214178"/>
            <a:ext cx="367298" cy="482537"/>
          </a:xfrm>
          <a:prstGeom prst="rect">
            <a:avLst/>
          </a:prstGeom>
        </p:spPr>
      </p:pic>
      <p:sp>
        <p:nvSpPr>
          <p:cNvPr id="49" name="ZoneTexte 48">
            <a:extLst>
              <a:ext uri="{FF2B5EF4-FFF2-40B4-BE49-F238E27FC236}">
                <a16:creationId xmlns:a16="http://schemas.microsoft.com/office/drawing/2014/main" id="{2C448B30-8DA3-4A9D-94DC-51FC685032E4}"/>
              </a:ext>
            </a:extLst>
          </p:cNvPr>
          <p:cNvSpPr txBox="1"/>
          <p:nvPr/>
        </p:nvSpPr>
        <p:spPr>
          <a:xfrm>
            <a:off x="2875676" y="1717161"/>
            <a:ext cx="1141659" cy="46166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schemeClr val="bg1"/>
                </a:solidFill>
                <a:effectLst/>
                <a:uLnTx/>
                <a:uFillTx/>
                <a:latin typeface="Neo Sans Pro" panose="020B0504030504040204" pitchFamily="34" charset="0"/>
              </a:rPr>
              <a:t>TODAY</a:t>
            </a:r>
          </a:p>
        </p:txBody>
      </p:sp>
      <p:sp>
        <p:nvSpPr>
          <p:cNvPr id="50" name="ZoneTexte 49">
            <a:extLst>
              <a:ext uri="{FF2B5EF4-FFF2-40B4-BE49-F238E27FC236}">
                <a16:creationId xmlns:a16="http://schemas.microsoft.com/office/drawing/2014/main" id="{5561449F-A76C-4AA9-835B-01FF6B5BF6CB}"/>
              </a:ext>
            </a:extLst>
          </p:cNvPr>
          <p:cNvSpPr txBox="1"/>
          <p:nvPr/>
        </p:nvSpPr>
        <p:spPr>
          <a:xfrm>
            <a:off x="9384007" y="1722892"/>
            <a:ext cx="1841530" cy="461665"/>
          </a:xfrm>
          <a:prstGeom prst="rect">
            <a:avLst/>
          </a:prstGeom>
          <a:noFill/>
        </p:spPr>
        <p:txBody>
          <a:bodyPr wrap="none" rtlCol="0">
            <a:spAutoFit/>
          </a:bodyPr>
          <a:lstStyle>
            <a:defPPr>
              <a:defRPr lang="fr-FR"/>
            </a:defPPr>
            <a:lvl1pPr marR="0" lvl="0" indent="0" defTabSz="457200" fontAlgn="auto">
              <a:lnSpc>
                <a:spcPct val="100000"/>
              </a:lnSpc>
              <a:spcBef>
                <a:spcPts val="0"/>
              </a:spcBef>
              <a:spcAft>
                <a:spcPts val="0"/>
              </a:spcAft>
              <a:buClrTx/>
              <a:buSzTx/>
              <a:buFontTx/>
              <a:buNone/>
              <a:tabLst/>
              <a:defRPr kumimoji="0" sz="2400" b="1" i="0" u="none" strike="noStrike" kern="0" cap="none" spc="0" normalizeH="0" baseline="0">
                <a:ln>
                  <a:noFill/>
                </a:ln>
                <a:solidFill>
                  <a:schemeClr val="bg1"/>
                </a:solidFill>
                <a:effectLst/>
                <a:uLnTx/>
                <a:uFillTx/>
                <a:latin typeface="Neo Sans Pro" panose="020B0504030504040204" pitchFamily="34" charset="0"/>
              </a:defRPr>
            </a:lvl1pPr>
          </a:lstStyle>
          <a:p>
            <a:r>
              <a:rPr lang="fr-FR" dirty="0"/>
              <a:t>TOMORROW</a:t>
            </a:r>
          </a:p>
        </p:txBody>
      </p:sp>
      <p:sp>
        <p:nvSpPr>
          <p:cNvPr id="53" name="Rectangle : coins arrondis 52">
            <a:extLst>
              <a:ext uri="{FF2B5EF4-FFF2-40B4-BE49-F238E27FC236}">
                <a16:creationId xmlns:a16="http://schemas.microsoft.com/office/drawing/2014/main" id="{1D332CCA-EC4A-4C51-901E-D7A86E496D7D}"/>
              </a:ext>
            </a:extLst>
          </p:cNvPr>
          <p:cNvSpPr/>
          <p:nvPr/>
        </p:nvSpPr>
        <p:spPr>
          <a:xfrm>
            <a:off x="6793974" y="2365160"/>
            <a:ext cx="6516474" cy="4513165"/>
          </a:xfrm>
          <a:prstGeom prst="roundRect">
            <a:avLst>
              <a:gd name="adj" fmla="val 5900"/>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107996" rtlCol="0" anchor="t" anchorCtr="0"/>
          <a:lstStyle/>
          <a:p>
            <a:pPr marL="719119" indent="-457200" defTabSz="1008309">
              <a:spcAft>
                <a:spcPts val="600"/>
              </a:spcAft>
              <a:buFont typeface="Arial" panose="020B0604020202020204" pitchFamily="34" charset="0"/>
              <a:buChar char="•"/>
            </a:pPr>
            <a:endParaRPr lang="fr-FR" sz="2600" b="1" dirty="0">
              <a:solidFill>
                <a:schemeClr val="tx1">
                  <a:lumMod val="65000"/>
                  <a:lumOff val="35000"/>
                </a:schemeClr>
              </a:solidFill>
              <a:latin typeface="Neo Sans" panose="02000803050000020004" pitchFamily="2" charset="0"/>
            </a:endParaRPr>
          </a:p>
        </p:txBody>
      </p:sp>
      <p:pic>
        <p:nvPicPr>
          <p:cNvPr id="54" name="Image 53">
            <a:extLst>
              <a:ext uri="{FF2B5EF4-FFF2-40B4-BE49-F238E27FC236}">
                <a16:creationId xmlns:a16="http://schemas.microsoft.com/office/drawing/2014/main" id="{3AE257ED-6CCA-4B95-BD9C-1B13A3307C8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868974" y="2677461"/>
            <a:ext cx="6270189" cy="4055944"/>
          </a:xfrm>
          <a:prstGeom prst="rect">
            <a:avLst/>
          </a:prstGeom>
        </p:spPr>
      </p:pic>
      <p:sp>
        <p:nvSpPr>
          <p:cNvPr id="55" name="Rectangle 54">
            <a:extLst>
              <a:ext uri="{FF2B5EF4-FFF2-40B4-BE49-F238E27FC236}">
                <a16:creationId xmlns:a16="http://schemas.microsoft.com/office/drawing/2014/main" id="{A9BD88AC-CBDB-4D98-8D70-F88D27077BF5}"/>
              </a:ext>
            </a:extLst>
          </p:cNvPr>
          <p:cNvSpPr/>
          <p:nvPr/>
        </p:nvSpPr>
        <p:spPr>
          <a:xfrm>
            <a:off x="11525082" y="2637401"/>
            <a:ext cx="1626323" cy="1327766"/>
          </a:xfrm>
          <a:prstGeom prst="rect">
            <a:avLst/>
          </a:prstGeom>
          <a:solidFill>
            <a:sysClr val="window" lastClr="FFFFFF"/>
          </a:solid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56" name="Rectangle 55">
            <a:extLst>
              <a:ext uri="{FF2B5EF4-FFF2-40B4-BE49-F238E27FC236}">
                <a16:creationId xmlns:a16="http://schemas.microsoft.com/office/drawing/2014/main" id="{BE3D994D-FF85-4B8F-9B18-8D8357DE5E1A}"/>
              </a:ext>
            </a:extLst>
          </p:cNvPr>
          <p:cNvSpPr/>
          <p:nvPr/>
        </p:nvSpPr>
        <p:spPr>
          <a:xfrm>
            <a:off x="7989166" y="3605800"/>
            <a:ext cx="1354287" cy="1276630"/>
          </a:xfrm>
          <a:prstGeom prst="rect">
            <a:avLst/>
          </a:prstGeom>
          <a:solidFill>
            <a:sysClr val="window" lastClr="FFFFFF"/>
          </a:solid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57" name="Rectangle 56">
            <a:extLst>
              <a:ext uri="{FF2B5EF4-FFF2-40B4-BE49-F238E27FC236}">
                <a16:creationId xmlns:a16="http://schemas.microsoft.com/office/drawing/2014/main" id="{9265D8EF-DBF3-4C17-B2C5-6C5562305805}"/>
              </a:ext>
            </a:extLst>
          </p:cNvPr>
          <p:cNvSpPr/>
          <p:nvPr/>
        </p:nvSpPr>
        <p:spPr>
          <a:xfrm>
            <a:off x="7407894" y="4370303"/>
            <a:ext cx="4597890" cy="1276630"/>
          </a:xfrm>
          <a:prstGeom prst="rect">
            <a:avLst/>
          </a:prstGeom>
          <a:solidFill>
            <a:sysClr val="window" lastClr="FFFFFF"/>
          </a:solid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58" name="Rectangle 57">
            <a:extLst>
              <a:ext uri="{FF2B5EF4-FFF2-40B4-BE49-F238E27FC236}">
                <a16:creationId xmlns:a16="http://schemas.microsoft.com/office/drawing/2014/main" id="{EEF89514-CF2C-4F04-A004-8052F0237199}"/>
              </a:ext>
            </a:extLst>
          </p:cNvPr>
          <p:cNvSpPr/>
          <p:nvPr/>
        </p:nvSpPr>
        <p:spPr>
          <a:xfrm>
            <a:off x="11919953" y="4432967"/>
            <a:ext cx="239442" cy="1540668"/>
          </a:xfrm>
          <a:prstGeom prst="rect">
            <a:avLst/>
          </a:prstGeom>
          <a:solidFill>
            <a:sysClr val="window" lastClr="FFFFFF"/>
          </a:solid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59" name="Rectangle 58">
            <a:extLst>
              <a:ext uri="{FF2B5EF4-FFF2-40B4-BE49-F238E27FC236}">
                <a16:creationId xmlns:a16="http://schemas.microsoft.com/office/drawing/2014/main" id="{3BEF53D5-E864-4E2A-A5E7-28CFCDC95E8B}"/>
              </a:ext>
            </a:extLst>
          </p:cNvPr>
          <p:cNvSpPr/>
          <p:nvPr/>
        </p:nvSpPr>
        <p:spPr>
          <a:xfrm>
            <a:off x="7616627" y="4562706"/>
            <a:ext cx="4542768" cy="1276630"/>
          </a:xfrm>
          <a:prstGeom prst="rect">
            <a:avLst/>
          </a:prstGeom>
          <a:solidFill>
            <a:sysClr val="window" lastClr="FFFFFF"/>
          </a:solid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60" name="Rectangle 59">
            <a:extLst>
              <a:ext uri="{FF2B5EF4-FFF2-40B4-BE49-F238E27FC236}">
                <a16:creationId xmlns:a16="http://schemas.microsoft.com/office/drawing/2014/main" id="{6B4B47C7-4B38-4442-912D-3548C2C05514}"/>
              </a:ext>
            </a:extLst>
          </p:cNvPr>
          <p:cNvSpPr/>
          <p:nvPr/>
        </p:nvSpPr>
        <p:spPr>
          <a:xfrm>
            <a:off x="7963319" y="3596350"/>
            <a:ext cx="1154166" cy="367191"/>
          </a:xfrm>
          <a:prstGeom prst="rect">
            <a:avLst/>
          </a:prstGeom>
          <a:solidFill>
            <a:sysClr val="window" lastClr="FFFFFF"/>
          </a:solid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61" name="Rectangle 60">
            <a:extLst>
              <a:ext uri="{FF2B5EF4-FFF2-40B4-BE49-F238E27FC236}">
                <a16:creationId xmlns:a16="http://schemas.microsoft.com/office/drawing/2014/main" id="{7E94E82F-A979-459C-AA01-5848FB2B47A2}"/>
              </a:ext>
            </a:extLst>
          </p:cNvPr>
          <p:cNvSpPr/>
          <p:nvPr/>
        </p:nvSpPr>
        <p:spPr>
          <a:xfrm>
            <a:off x="8448406" y="6668604"/>
            <a:ext cx="2721250" cy="209721"/>
          </a:xfrm>
          <a:prstGeom prst="rect">
            <a:avLst/>
          </a:prstGeom>
          <a:solidFill>
            <a:sysClr val="window" lastClr="FFFFFF"/>
          </a:solid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pic>
        <p:nvPicPr>
          <p:cNvPr id="67" name="Graphique 66">
            <a:extLst>
              <a:ext uri="{FF2B5EF4-FFF2-40B4-BE49-F238E27FC236}">
                <a16:creationId xmlns:a16="http://schemas.microsoft.com/office/drawing/2014/main" id="{946C169E-7DF5-4D7D-ADF6-C3BC5F3CCD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491758" y="3497440"/>
            <a:ext cx="2140439" cy="2769980"/>
          </a:xfrm>
          <a:prstGeom prst="rect">
            <a:avLst/>
          </a:prstGeom>
        </p:spPr>
      </p:pic>
      <p:pic>
        <p:nvPicPr>
          <p:cNvPr id="3" name="Image 2" descr="Une image contenant texte&#10;&#10;Description générée automatiquement">
            <a:extLst>
              <a:ext uri="{FF2B5EF4-FFF2-40B4-BE49-F238E27FC236}">
                <a16:creationId xmlns:a16="http://schemas.microsoft.com/office/drawing/2014/main" id="{53A95073-9EA9-4E52-80A1-C703229F9CF8}"/>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504784" y="2424868"/>
            <a:ext cx="893375" cy="1412501"/>
          </a:xfrm>
          <a:prstGeom prst="rect">
            <a:avLst/>
          </a:prstGeom>
        </p:spPr>
      </p:pic>
      <p:sp>
        <p:nvSpPr>
          <p:cNvPr id="69" name="ZoneTexte 68">
            <a:extLst>
              <a:ext uri="{FF2B5EF4-FFF2-40B4-BE49-F238E27FC236}">
                <a16:creationId xmlns:a16="http://schemas.microsoft.com/office/drawing/2014/main" id="{933776AD-D63A-413E-816A-A46DE06F8B9B}"/>
              </a:ext>
            </a:extLst>
          </p:cNvPr>
          <p:cNvSpPr txBox="1"/>
          <p:nvPr/>
        </p:nvSpPr>
        <p:spPr>
          <a:xfrm>
            <a:off x="7391775" y="5175427"/>
            <a:ext cx="2912997" cy="76944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a:ln>
                  <a:noFill/>
                </a:ln>
                <a:solidFill>
                  <a:prstClr val="black"/>
                </a:solidFill>
                <a:effectLst/>
                <a:uLnTx/>
                <a:uFillTx/>
                <a:latin typeface="Neo Sans Pro" panose="020B0504030504040204" pitchFamily="34" charset="0"/>
              </a:rPr>
              <a:t>45 000 </a:t>
            </a:r>
            <a:r>
              <a:rPr kumimoji="0" lang="fr-FR" sz="2200" b="1" i="0" u="none" strike="noStrike" kern="0" cap="none" spc="0" normalizeH="0" baseline="0" noProof="0" dirty="0" err="1">
                <a:ln>
                  <a:noFill/>
                </a:ln>
                <a:solidFill>
                  <a:prstClr val="black"/>
                </a:solidFill>
                <a:effectLst/>
                <a:uLnTx/>
                <a:uFillTx/>
                <a:latin typeface="Neo Sans Pro" panose="020B0504030504040204" pitchFamily="34" charset="0"/>
              </a:rPr>
              <a:t>renovations</a:t>
            </a:r>
            <a:r>
              <a:rPr kumimoji="0" lang="fr-FR" sz="2200" b="1" i="0" u="none" strike="noStrike" kern="0" cap="none" spc="0" normalizeH="0" baseline="0" noProof="0" dirty="0">
                <a:ln>
                  <a:noFill/>
                </a:ln>
                <a:solidFill>
                  <a:prstClr val="black"/>
                </a:solidFill>
                <a:effectLst/>
                <a:uLnTx/>
                <a:uFillTx/>
                <a:latin typeface="Neo Sans Pro" panose="020B0504030504040204" pitchFamily="34" charset="0"/>
              </a:rPr>
              <a:t>/</a:t>
            </a:r>
            <a:r>
              <a:rPr kumimoji="0" lang="fr-FR" sz="2200" b="1" i="0" u="none" strike="noStrike" kern="0" cap="none" spc="0" normalizeH="0" baseline="0" noProof="0" dirty="0" err="1">
                <a:ln>
                  <a:noFill/>
                </a:ln>
                <a:solidFill>
                  <a:prstClr val="black"/>
                </a:solidFill>
                <a:effectLst/>
                <a:uLnTx/>
                <a:uFillTx/>
                <a:latin typeface="Neo Sans Pro" panose="020B0504030504040204" pitchFamily="34" charset="0"/>
              </a:rPr>
              <a:t>year</a:t>
            </a:r>
            <a:endParaRPr kumimoji="0" lang="fr-FR" sz="2200" b="1" i="0" u="none" strike="noStrike" kern="0" cap="none" spc="0" normalizeH="0" baseline="0" noProof="0" dirty="0">
              <a:ln>
                <a:noFill/>
              </a:ln>
              <a:solidFill>
                <a:prstClr val="black"/>
              </a:solidFill>
              <a:effectLst/>
              <a:uLnTx/>
              <a:uFillTx/>
              <a:latin typeface="Neo Sans Pro" panose="020B0504030504040204" pitchFamily="34" charset="0"/>
            </a:endParaRPr>
          </a:p>
        </p:txBody>
      </p:sp>
      <p:pic>
        <p:nvPicPr>
          <p:cNvPr id="70" name="Graphique 69">
            <a:extLst>
              <a:ext uri="{FF2B5EF4-FFF2-40B4-BE49-F238E27FC236}">
                <a16:creationId xmlns:a16="http://schemas.microsoft.com/office/drawing/2014/main" id="{17D70574-7D5D-4EC0-8140-DD62810FB81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7779753" y="3337032"/>
            <a:ext cx="2140439" cy="2769980"/>
          </a:xfrm>
          <a:prstGeom prst="rect">
            <a:avLst/>
          </a:prstGeom>
        </p:spPr>
      </p:pic>
      <p:pic>
        <p:nvPicPr>
          <p:cNvPr id="71" name="Image 70" descr="Une image contenant texte&#10;&#10;Description générée automatiquement">
            <a:extLst>
              <a:ext uri="{FF2B5EF4-FFF2-40B4-BE49-F238E27FC236}">
                <a16:creationId xmlns:a16="http://schemas.microsoft.com/office/drawing/2014/main" id="{9FBD1D49-4058-4C6C-BF42-6A0DD932C4FD}"/>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9167128" y="3316941"/>
            <a:ext cx="199321" cy="315143"/>
          </a:xfrm>
          <a:prstGeom prst="rect">
            <a:avLst/>
          </a:prstGeom>
        </p:spPr>
      </p:pic>
      <p:pic>
        <p:nvPicPr>
          <p:cNvPr id="72" name="Image 71">
            <a:extLst>
              <a:ext uri="{FF2B5EF4-FFF2-40B4-BE49-F238E27FC236}">
                <a16:creationId xmlns:a16="http://schemas.microsoft.com/office/drawing/2014/main" id="{C992775E-A00A-4553-A421-CCD17AF853AD}"/>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8756495" y="4308419"/>
            <a:ext cx="140041" cy="183978"/>
          </a:xfrm>
          <a:prstGeom prst="rect">
            <a:avLst/>
          </a:prstGeom>
        </p:spPr>
      </p:pic>
      <p:sp>
        <p:nvSpPr>
          <p:cNvPr id="73" name="ZoneTexte 72">
            <a:extLst>
              <a:ext uri="{FF2B5EF4-FFF2-40B4-BE49-F238E27FC236}">
                <a16:creationId xmlns:a16="http://schemas.microsoft.com/office/drawing/2014/main" id="{0403F878-E1D7-4EA5-B963-F68EDB2AB463}"/>
              </a:ext>
            </a:extLst>
          </p:cNvPr>
          <p:cNvSpPr txBox="1"/>
          <p:nvPr/>
        </p:nvSpPr>
        <p:spPr>
          <a:xfrm>
            <a:off x="10772757" y="5197454"/>
            <a:ext cx="1977855" cy="70788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prstClr val="black"/>
                </a:solidFill>
                <a:effectLst/>
                <a:uLnTx/>
                <a:uFillTx/>
                <a:latin typeface="Neo Sans Pro" panose="020B0504030504040204" pitchFamily="34" charset="0"/>
              </a:rPr>
              <a:t>Works contrats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prstClr val="black"/>
                </a:solidFill>
                <a:effectLst/>
                <a:uLnTx/>
                <a:uFillTx/>
                <a:latin typeface="Neo Sans Pro" panose="020B0504030504040204" pitchFamily="34" charset="0"/>
              </a:rPr>
              <a:t> 2 billion €/an</a:t>
            </a:r>
          </a:p>
        </p:txBody>
      </p:sp>
      <p:pic>
        <p:nvPicPr>
          <p:cNvPr id="7" name="Graphique 6" descr="Femme ouvrière du bâtiment avec un remplissage uni">
            <a:extLst>
              <a:ext uri="{FF2B5EF4-FFF2-40B4-BE49-F238E27FC236}">
                <a16:creationId xmlns:a16="http://schemas.microsoft.com/office/drawing/2014/main" id="{4DEDD9C2-269B-4AAF-BB81-06F518A181D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1156782" y="4016414"/>
            <a:ext cx="1209807" cy="1209807"/>
          </a:xfrm>
          <a:prstGeom prst="rect">
            <a:avLst/>
          </a:prstGeom>
        </p:spPr>
      </p:pic>
    </p:spTree>
    <p:extLst>
      <p:ext uri="{BB962C8B-B14F-4D97-AF65-F5344CB8AC3E}">
        <p14:creationId xmlns:p14="http://schemas.microsoft.com/office/powerpoint/2010/main" val="3385945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carte&#10;&#10;Description générée automatiquement">
            <a:extLst>
              <a:ext uri="{FF2B5EF4-FFF2-40B4-BE49-F238E27FC236}">
                <a16:creationId xmlns:a16="http://schemas.microsoft.com/office/drawing/2014/main" id="{F178F7FD-B863-46A5-AB54-76D01060EB12}"/>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4479358" y="821207"/>
            <a:ext cx="8562601" cy="6467496"/>
          </a:xfrm>
          <a:prstGeom prst="rect">
            <a:avLst/>
          </a:prstGeom>
        </p:spPr>
      </p:pic>
      <p:sp>
        <p:nvSpPr>
          <p:cNvPr id="81" name="ZoneTexte 80">
            <a:extLst>
              <a:ext uri="{FF2B5EF4-FFF2-40B4-BE49-F238E27FC236}">
                <a16:creationId xmlns:a16="http://schemas.microsoft.com/office/drawing/2014/main" id="{1A0BB286-F926-4746-A61A-335C4666F5AA}"/>
              </a:ext>
            </a:extLst>
          </p:cNvPr>
          <p:cNvSpPr txBox="1"/>
          <p:nvPr/>
        </p:nvSpPr>
        <p:spPr>
          <a:xfrm>
            <a:off x="359742" y="2097843"/>
            <a:ext cx="3890610" cy="1809021"/>
          </a:xfrm>
          <a:prstGeom prst="rect">
            <a:avLst/>
          </a:prstGeom>
          <a:noFill/>
        </p:spPr>
        <p:txBody>
          <a:bodyPr wrap="square" rtlCol="0">
            <a:spAutoFit/>
          </a:bodyPr>
          <a:lstStyle/>
          <a:p>
            <a:pPr defTabSz="1008309">
              <a:lnSpc>
                <a:spcPct val="150000"/>
              </a:lnSpc>
              <a:spcAft>
                <a:spcPts val="662"/>
              </a:spcAft>
              <a:defRPr/>
            </a:pPr>
            <a:r>
              <a:rPr lang="fr-FR" sz="2200" b="1" u="sng" dirty="0">
                <a:solidFill>
                  <a:prstClr val="white"/>
                </a:solidFill>
                <a:latin typeface="Neo Sans Pro" panose="020B0504030504040204" pitchFamily="34" charset="0"/>
              </a:rPr>
              <a:t>Head office</a:t>
            </a:r>
            <a:r>
              <a:rPr lang="fr-FR" sz="2200" b="1" dirty="0">
                <a:solidFill>
                  <a:prstClr val="white"/>
                </a:solidFill>
                <a:latin typeface="Neo Sans Pro" panose="020B0504030504040204" pitchFamily="34" charset="0"/>
              </a:rPr>
              <a:t> (Strasbourg)</a:t>
            </a:r>
          </a:p>
          <a:p>
            <a:pPr marL="315097" indent="-315097" defTabSz="1008309">
              <a:buFontTx/>
              <a:buChar char="-"/>
              <a:defRPr/>
            </a:pPr>
            <a:r>
              <a:rPr lang="en-US" sz="2200" b="1" dirty="0">
                <a:solidFill>
                  <a:prstClr val="white"/>
                </a:solidFill>
                <a:latin typeface="Neo Sans Pro" panose="020B0504030504040204" pitchFamily="34" charset="0"/>
              </a:rPr>
              <a:t>General, operational and technical management</a:t>
            </a:r>
          </a:p>
          <a:p>
            <a:pPr marL="315097" indent="-315097" defTabSz="1008309">
              <a:lnSpc>
                <a:spcPct val="150000"/>
              </a:lnSpc>
              <a:buFontTx/>
              <a:buChar char="-"/>
              <a:defRPr/>
            </a:pPr>
            <a:r>
              <a:rPr lang="fr-FR" sz="2200" b="1" dirty="0" err="1">
                <a:solidFill>
                  <a:prstClr val="white"/>
                </a:solidFill>
                <a:latin typeface="Neo Sans Pro" panose="020B0504030504040204" pitchFamily="34" charset="0"/>
              </a:rPr>
              <a:t>Financing</a:t>
            </a:r>
            <a:r>
              <a:rPr lang="fr-FR" sz="2200" b="1" dirty="0">
                <a:solidFill>
                  <a:prstClr val="white"/>
                </a:solidFill>
                <a:latin typeface="Neo Sans Pro" panose="020B0504030504040204" pitchFamily="34" charset="0"/>
              </a:rPr>
              <a:t> </a:t>
            </a:r>
            <a:r>
              <a:rPr lang="fr-FR" sz="2200" b="1" dirty="0" err="1">
                <a:solidFill>
                  <a:prstClr val="white"/>
                </a:solidFill>
                <a:latin typeface="Neo Sans Pro" panose="020B0504030504040204" pitchFamily="34" charset="0"/>
              </a:rPr>
              <a:t>advisor</a:t>
            </a:r>
            <a:endParaRPr lang="fr-FR" sz="2200" b="1" dirty="0">
              <a:solidFill>
                <a:prstClr val="white"/>
              </a:solidFill>
              <a:latin typeface="Neo Sans Pro" panose="020B0504030504040204" pitchFamily="34" charset="0"/>
            </a:endParaRPr>
          </a:p>
        </p:txBody>
      </p:sp>
      <p:pic>
        <p:nvPicPr>
          <p:cNvPr id="11" name="Graphique 10" descr="Repère">
            <a:extLst>
              <a:ext uri="{FF2B5EF4-FFF2-40B4-BE49-F238E27FC236}">
                <a16:creationId xmlns:a16="http://schemas.microsoft.com/office/drawing/2014/main" id="{33AE8BC8-37A5-4E6D-B4DE-A453ADAC01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140311" y="2698567"/>
            <a:ext cx="711364" cy="711364"/>
          </a:xfrm>
          <a:prstGeom prst="rect">
            <a:avLst/>
          </a:prstGeom>
        </p:spPr>
      </p:pic>
      <p:pic>
        <p:nvPicPr>
          <p:cNvPr id="86" name="Graphique 85" descr="Repère">
            <a:extLst>
              <a:ext uri="{FF2B5EF4-FFF2-40B4-BE49-F238E27FC236}">
                <a16:creationId xmlns:a16="http://schemas.microsoft.com/office/drawing/2014/main" id="{270B9A9E-4C3A-4982-9790-0E8AFFC4C59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387577" y="2804434"/>
            <a:ext cx="711364" cy="711364"/>
          </a:xfrm>
          <a:prstGeom prst="rect">
            <a:avLst/>
          </a:prstGeom>
        </p:spPr>
      </p:pic>
      <p:pic>
        <p:nvPicPr>
          <p:cNvPr id="87" name="Graphique 86" descr="Repère">
            <a:extLst>
              <a:ext uri="{FF2B5EF4-FFF2-40B4-BE49-F238E27FC236}">
                <a16:creationId xmlns:a16="http://schemas.microsoft.com/office/drawing/2014/main" id="{34367F21-EF2C-4898-AF38-3602ADF23D3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212752" y="3812536"/>
            <a:ext cx="711364" cy="711364"/>
          </a:xfrm>
          <a:prstGeom prst="rect">
            <a:avLst/>
          </a:prstGeom>
        </p:spPr>
      </p:pic>
      <p:pic>
        <p:nvPicPr>
          <p:cNvPr id="88" name="Graphique 87" descr="Repère">
            <a:extLst>
              <a:ext uri="{FF2B5EF4-FFF2-40B4-BE49-F238E27FC236}">
                <a16:creationId xmlns:a16="http://schemas.microsoft.com/office/drawing/2014/main" id="{2802F6B3-7505-41E6-B9AC-FB8A3C8046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669134" y="3515798"/>
            <a:ext cx="711364" cy="711364"/>
          </a:xfrm>
          <a:prstGeom prst="rect">
            <a:avLst/>
          </a:prstGeom>
        </p:spPr>
      </p:pic>
      <p:pic>
        <p:nvPicPr>
          <p:cNvPr id="89" name="Graphique 88" descr="Repère">
            <a:extLst>
              <a:ext uri="{FF2B5EF4-FFF2-40B4-BE49-F238E27FC236}">
                <a16:creationId xmlns:a16="http://schemas.microsoft.com/office/drawing/2014/main" id="{33C9D1CE-3F15-4DDD-8F51-7040FF44BD3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884236" y="5087338"/>
            <a:ext cx="711364" cy="711364"/>
          </a:xfrm>
          <a:prstGeom prst="rect">
            <a:avLst/>
          </a:prstGeom>
        </p:spPr>
      </p:pic>
      <p:pic>
        <p:nvPicPr>
          <p:cNvPr id="90" name="Graphique 89" descr="Repère">
            <a:extLst>
              <a:ext uri="{FF2B5EF4-FFF2-40B4-BE49-F238E27FC236}">
                <a16:creationId xmlns:a16="http://schemas.microsoft.com/office/drawing/2014/main" id="{8B559A0B-B0AA-410A-9C50-05D495D95F0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887913" y="5910616"/>
            <a:ext cx="711364" cy="711364"/>
          </a:xfrm>
          <a:prstGeom prst="rect">
            <a:avLst/>
          </a:prstGeom>
        </p:spPr>
      </p:pic>
      <p:pic>
        <p:nvPicPr>
          <p:cNvPr id="92" name="Graphique 91" descr="Repère">
            <a:extLst>
              <a:ext uri="{FF2B5EF4-FFF2-40B4-BE49-F238E27FC236}">
                <a16:creationId xmlns:a16="http://schemas.microsoft.com/office/drawing/2014/main" id="{95CF3CFE-A60D-45FA-9DCC-F26E08314D5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867066" y="3781425"/>
            <a:ext cx="711364" cy="711364"/>
          </a:xfrm>
          <a:prstGeom prst="rect">
            <a:avLst/>
          </a:prstGeom>
        </p:spPr>
      </p:pic>
      <p:pic>
        <p:nvPicPr>
          <p:cNvPr id="18" name="Graphique 17" descr="Repère">
            <a:extLst>
              <a:ext uri="{FF2B5EF4-FFF2-40B4-BE49-F238E27FC236}">
                <a16:creationId xmlns:a16="http://schemas.microsoft.com/office/drawing/2014/main" id="{B2AEC0AA-C514-4598-8C57-D7D0E58E26B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495993" y="1620764"/>
            <a:ext cx="711364" cy="711364"/>
          </a:xfrm>
          <a:prstGeom prst="rect">
            <a:avLst/>
          </a:prstGeom>
        </p:spPr>
      </p:pic>
      <p:pic>
        <p:nvPicPr>
          <p:cNvPr id="19" name="Graphique 18" descr="Repère">
            <a:extLst>
              <a:ext uri="{FF2B5EF4-FFF2-40B4-BE49-F238E27FC236}">
                <a16:creationId xmlns:a16="http://schemas.microsoft.com/office/drawing/2014/main" id="{26DDD07B-69B0-4D71-997F-2C64698D4B4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0040677" y="4783017"/>
            <a:ext cx="711364" cy="711364"/>
          </a:xfrm>
          <a:prstGeom prst="rect">
            <a:avLst/>
          </a:prstGeom>
        </p:spPr>
      </p:pic>
      <p:pic>
        <p:nvPicPr>
          <p:cNvPr id="20" name="Graphique 19" descr="Repère">
            <a:extLst>
              <a:ext uri="{FF2B5EF4-FFF2-40B4-BE49-F238E27FC236}">
                <a16:creationId xmlns:a16="http://schemas.microsoft.com/office/drawing/2014/main" id="{2FC74592-85AE-43F4-8751-9701549D2BC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9235452" y="2788720"/>
            <a:ext cx="711364" cy="711364"/>
          </a:xfrm>
          <a:prstGeom prst="rect">
            <a:avLst/>
          </a:prstGeom>
        </p:spPr>
      </p:pic>
      <p:pic>
        <p:nvPicPr>
          <p:cNvPr id="24" name="Graphique 23" descr="Repère">
            <a:extLst>
              <a:ext uri="{FF2B5EF4-FFF2-40B4-BE49-F238E27FC236}">
                <a16:creationId xmlns:a16="http://schemas.microsoft.com/office/drawing/2014/main" id="{587BA676-FD63-4593-A1FD-D30DAF77FB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68858" y="4387589"/>
            <a:ext cx="711364" cy="711364"/>
          </a:xfrm>
          <a:prstGeom prst="rect">
            <a:avLst/>
          </a:prstGeom>
        </p:spPr>
      </p:pic>
      <p:sp>
        <p:nvSpPr>
          <p:cNvPr id="7" name="ZoneTexte 6">
            <a:extLst>
              <a:ext uri="{FF2B5EF4-FFF2-40B4-BE49-F238E27FC236}">
                <a16:creationId xmlns:a16="http://schemas.microsoft.com/office/drawing/2014/main" id="{1392ADFA-34E6-4733-A573-329DD26C2F9C}"/>
              </a:ext>
            </a:extLst>
          </p:cNvPr>
          <p:cNvSpPr txBox="1"/>
          <p:nvPr/>
        </p:nvSpPr>
        <p:spPr>
          <a:xfrm>
            <a:off x="880222" y="4407242"/>
            <a:ext cx="3475293" cy="1446550"/>
          </a:xfrm>
          <a:prstGeom prst="rect">
            <a:avLst/>
          </a:prstGeom>
          <a:noFill/>
        </p:spPr>
        <p:txBody>
          <a:bodyPr wrap="square" rtlCol="0">
            <a:spAutoFit/>
          </a:bodyPr>
          <a:lstStyle/>
          <a:p>
            <a:pPr defTabSz="1008309"/>
            <a:r>
              <a:rPr lang="fr-FR" sz="2200" b="1" dirty="0">
                <a:solidFill>
                  <a:prstClr val="white"/>
                </a:solidFill>
                <a:latin typeface="Neo Sans Pro" panose="020B0504030504040204" pitchFamily="34" charset="0"/>
              </a:rPr>
              <a:t>12 </a:t>
            </a:r>
            <a:r>
              <a:rPr lang="fr-FR" sz="2200" b="1" dirty="0" err="1">
                <a:solidFill>
                  <a:prstClr val="white"/>
                </a:solidFill>
                <a:latin typeface="Neo Sans Pro" panose="020B0504030504040204" pitchFamily="34" charset="0"/>
              </a:rPr>
              <a:t>individual</a:t>
            </a:r>
            <a:r>
              <a:rPr lang="fr-FR" sz="2200" b="1" dirty="0">
                <a:solidFill>
                  <a:prstClr val="white"/>
                </a:solidFill>
                <a:latin typeface="Neo Sans Pro" panose="020B0504030504040204" pitchFamily="34" charset="0"/>
              </a:rPr>
              <a:t> </a:t>
            </a:r>
            <a:r>
              <a:rPr lang="fr-FR" sz="2200" b="1" dirty="0" err="1">
                <a:solidFill>
                  <a:prstClr val="white"/>
                </a:solidFill>
                <a:latin typeface="Neo Sans Pro" panose="020B0504030504040204" pitchFamily="34" charset="0"/>
              </a:rPr>
              <a:t>housing</a:t>
            </a:r>
            <a:r>
              <a:rPr lang="fr-FR" sz="2200" b="1" dirty="0">
                <a:solidFill>
                  <a:prstClr val="white"/>
                </a:solidFill>
                <a:latin typeface="Neo Sans Pro" panose="020B0504030504040204" pitchFamily="34" charset="0"/>
              </a:rPr>
              <a:t> </a:t>
            </a:r>
            <a:r>
              <a:rPr lang="fr-FR" sz="2200" b="1" dirty="0" err="1">
                <a:solidFill>
                  <a:prstClr val="white"/>
                </a:solidFill>
                <a:latin typeface="Neo Sans Pro" panose="020B0504030504040204" pitchFamily="34" charset="0"/>
              </a:rPr>
              <a:t>renovation</a:t>
            </a:r>
            <a:r>
              <a:rPr lang="fr-FR" sz="2200" b="1" dirty="0">
                <a:solidFill>
                  <a:prstClr val="white"/>
                </a:solidFill>
                <a:latin typeface="Neo Sans Pro" panose="020B0504030504040204" pitchFamily="34" charset="0"/>
              </a:rPr>
              <a:t> </a:t>
            </a:r>
            <a:r>
              <a:rPr lang="fr-FR" sz="2200" b="1" dirty="0" err="1">
                <a:solidFill>
                  <a:prstClr val="white"/>
                </a:solidFill>
                <a:latin typeface="Neo Sans Pro" panose="020B0504030504040204" pitchFamily="34" charset="0"/>
              </a:rPr>
              <a:t>advisors</a:t>
            </a:r>
            <a:r>
              <a:rPr lang="fr-FR" sz="2200" b="1" dirty="0">
                <a:solidFill>
                  <a:prstClr val="white"/>
                </a:solidFill>
                <a:latin typeface="Neo Sans Pro" panose="020B0504030504040204" pitchFamily="34" charset="0"/>
              </a:rPr>
              <a:t> </a:t>
            </a:r>
            <a:r>
              <a:rPr lang="fr-FR" sz="2200" i="1" dirty="0">
                <a:solidFill>
                  <a:prstClr val="white"/>
                </a:solidFill>
                <a:latin typeface="Neo Sans Pro" panose="020B0504030504040204" pitchFamily="34" charset="0"/>
              </a:rPr>
              <a:t>(</a:t>
            </a:r>
            <a:r>
              <a:rPr lang="fr-FR" sz="2200" i="1" dirty="0" err="1">
                <a:solidFill>
                  <a:prstClr val="white"/>
                </a:solidFill>
                <a:latin typeface="Neo Sans Pro" panose="020B0504030504040204" pitchFamily="34" charset="0"/>
              </a:rPr>
              <a:t>hosted</a:t>
            </a:r>
            <a:r>
              <a:rPr lang="fr-FR" sz="2200" i="1" dirty="0">
                <a:solidFill>
                  <a:prstClr val="white"/>
                </a:solidFill>
                <a:latin typeface="Neo Sans Pro" panose="020B0504030504040204" pitchFamily="34" charset="0"/>
              </a:rPr>
              <a:t> by local </a:t>
            </a:r>
            <a:r>
              <a:rPr lang="fr-FR" sz="2200" i="1" dirty="0" err="1">
                <a:solidFill>
                  <a:prstClr val="white"/>
                </a:solidFill>
                <a:latin typeface="Neo Sans Pro" panose="020B0504030504040204" pitchFamily="34" charset="0"/>
              </a:rPr>
              <a:t>authorities</a:t>
            </a:r>
            <a:r>
              <a:rPr lang="fr-FR" sz="2200" i="1" dirty="0">
                <a:solidFill>
                  <a:prstClr val="white"/>
                </a:solidFill>
                <a:latin typeface="Neo Sans Pro" panose="020B0504030504040204" pitchFamily="34" charset="0"/>
              </a:rPr>
              <a:t>)</a:t>
            </a:r>
          </a:p>
        </p:txBody>
      </p:sp>
      <p:pic>
        <p:nvPicPr>
          <p:cNvPr id="23" name="Graphique 22" descr="Repère">
            <a:extLst>
              <a:ext uri="{FF2B5EF4-FFF2-40B4-BE49-F238E27FC236}">
                <a16:creationId xmlns:a16="http://schemas.microsoft.com/office/drawing/2014/main" id="{94E72DC8-3D17-43B8-AFDE-9D2FAF20A2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088909" y="4446146"/>
            <a:ext cx="711364" cy="711364"/>
          </a:xfrm>
          <a:prstGeom prst="rect">
            <a:avLst/>
          </a:prstGeom>
        </p:spPr>
      </p:pic>
      <p:sp>
        <p:nvSpPr>
          <p:cNvPr id="28" name="Espace réservé du numéro de diapositive 3">
            <a:extLst>
              <a:ext uri="{FF2B5EF4-FFF2-40B4-BE49-F238E27FC236}">
                <a16:creationId xmlns:a16="http://schemas.microsoft.com/office/drawing/2014/main" id="{5BCEE59F-25A4-48F6-B2D2-17113159ED82}"/>
              </a:ext>
            </a:extLst>
          </p:cNvPr>
          <p:cNvSpPr>
            <a:spLocks noGrp="1"/>
          </p:cNvSpPr>
          <p:nvPr>
            <p:ph type="sldNum" sz="quarter" idx="12"/>
          </p:nvPr>
        </p:nvSpPr>
        <p:spPr>
          <a:xfrm>
            <a:off x="10419517" y="7160198"/>
            <a:ext cx="3025021" cy="402652"/>
          </a:xfrm>
        </p:spPr>
        <p:txBody>
          <a:bodyPr/>
          <a:lstStyle/>
          <a:p>
            <a:fld id="{EEB0D750-C547-4A55-9C47-20C0770FA920}" type="slidenum">
              <a:rPr lang="fr-FR" smtClean="0">
                <a:solidFill>
                  <a:schemeClr val="bg1"/>
                </a:solidFill>
              </a:rPr>
              <a:t>5</a:t>
            </a:fld>
            <a:endParaRPr lang="fr-FR">
              <a:solidFill>
                <a:schemeClr val="bg1"/>
              </a:solidFill>
            </a:endParaRPr>
          </a:p>
        </p:txBody>
      </p:sp>
      <p:pic>
        <p:nvPicPr>
          <p:cNvPr id="26" name="Graphique 25" descr="Repère">
            <a:extLst>
              <a:ext uri="{FF2B5EF4-FFF2-40B4-BE49-F238E27FC236}">
                <a16:creationId xmlns:a16="http://schemas.microsoft.com/office/drawing/2014/main" id="{FB483578-8FDB-4682-89D6-E75F45C0C7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721252" y="2996599"/>
            <a:ext cx="711364" cy="711364"/>
          </a:xfrm>
          <a:prstGeom prst="rect">
            <a:avLst/>
          </a:prstGeom>
        </p:spPr>
      </p:pic>
      <p:pic>
        <p:nvPicPr>
          <p:cNvPr id="27" name="Graphique 26" descr="Repère">
            <a:extLst>
              <a:ext uri="{FF2B5EF4-FFF2-40B4-BE49-F238E27FC236}">
                <a16:creationId xmlns:a16="http://schemas.microsoft.com/office/drawing/2014/main" id="{B700AFDD-E882-45AE-9E49-2C58D835AE1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3499784" y="1984394"/>
            <a:ext cx="695722" cy="695722"/>
          </a:xfrm>
          <a:prstGeom prst="rect">
            <a:avLst/>
          </a:prstGeom>
        </p:spPr>
      </p:pic>
      <p:sp>
        <p:nvSpPr>
          <p:cNvPr id="29" name="ZoneTexte 28">
            <a:extLst>
              <a:ext uri="{FF2B5EF4-FFF2-40B4-BE49-F238E27FC236}">
                <a16:creationId xmlns:a16="http://schemas.microsoft.com/office/drawing/2014/main" id="{C471F273-E8C3-4B1F-9CAA-B57ACF38C2E9}"/>
              </a:ext>
            </a:extLst>
          </p:cNvPr>
          <p:cNvSpPr txBox="1"/>
          <p:nvPr/>
        </p:nvSpPr>
        <p:spPr>
          <a:xfrm>
            <a:off x="880222" y="6029091"/>
            <a:ext cx="3591980" cy="1107996"/>
          </a:xfrm>
          <a:prstGeom prst="rect">
            <a:avLst/>
          </a:prstGeom>
          <a:noFill/>
        </p:spPr>
        <p:txBody>
          <a:bodyPr wrap="square" rtlCol="0">
            <a:spAutoFit/>
          </a:bodyPr>
          <a:lstStyle/>
          <a:p>
            <a:pPr defTabSz="1008309"/>
            <a:r>
              <a:rPr lang="fr-FR" sz="2200" b="1" dirty="0">
                <a:solidFill>
                  <a:prstClr val="white"/>
                </a:solidFill>
                <a:latin typeface="Neo Sans Pro" panose="020B0504030504040204" pitchFamily="34" charset="0"/>
              </a:rPr>
              <a:t>8 condominium building </a:t>
            </a:r>
            <a:r>
              <a:rPr lang="fr-FR" sz="2200" b="1" dirty="0" err="1">
                <a:solidFill>
                  <a:prstClr val="white"/>
                </a:solidFill>
                <a:latin typeface="Neo Sans Pro" panose="020B0504030504040204" pitchFamily="34" charset="0"/>
              </a:rPr>
              <a:t>renovation</a:t>
            </a:r>
            <a:r>
              <a:rPr lang="fr-FR" sz="2200" b="1" dirty="0">
                <a:solidFill>
                  <a:prstClr val="white"/>
                </a:solidFill>
                <a:latin typeface="Neo Sans Pro" panose="020B0504030504040204" pitchFamily="34" charset="0"/>
              </a:rPr>
              <a:t> </a:t>
            </a:r>
            <a:r>
              <a:rPr lang="fr-FR" sz="2200" b="1" dirty="0" err="1">
                <a:solidFill>
                  <a:prstClr val="white"/>
                </a:solidFill>
                <a:latin typeface="Neo Sans Pro" panose="020B0504030504040204" pitchFamily="34" charset="0"/>
              </a:rPr>
              <a:t>advisors</a:t>
            </a:r>
            <a:r>
              <a:rPr lang="fr-FR" sz="2200" b="1" dirty="0">
                <a:solidFill>
                  <a:prstClr val="white"/>
                </a:solidFill>
                <a:latin typeface="Neo Sans Pro" panose="020B0504030504040204" pitchFamily="34" charset="0"/>
              </a:rPr>
              <a:t> </a:t>
            </a:r>
            <a:r>
              <a:rPr lang="fr-FR" sz="2200" i="1" dirty="0">
                <a:solidFill>
                  <a:prstClr val="white"/>
                </a:solidFill>
                <a:latin typeface="Neo Sans Pro" panose="020B0504030504040204" pitchFamily="34" charset="0"/>
              </a:rPr>
              <a:t>(by sept. 2021)</a:t>
            </a:r>
          </a:p>
        </p:txBody>
      </p:sp>
      <p:pic>
        <p:nvPicPr>
          <p:cNvPr id="30" name="Graphique 29" descr="Repère">
            <a:extLst>
              <a:ext uri="{FF2B5EF4-FFF2-40B4-BE49-F238E27FC236}">
                <a16:creationId xmlns:a16="http://schemas.microsoft.com/office/drawing/2014/main" id="{4CD3F3E2-589A-4B13-8729-AC291D981A7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168858" y="6017533"/>
            <a:ext cx="711364" cy="711364"/>
          </a:xfrm>
          <a:prstGeom prst="rect">
            <a:avLst/>
          </a:prstGeom>
        </p:spPr>
      </p:pic>
      <p:pic>
        <p:nvPicPr>
          <p:cNvPr id="31" name="Graphique 30" descr="Repère">
            <a:extLst>
              <a:ext uri="{FF2B5EF4-FFF2-40B4-BE49-F238E27FC236}">
                <a16:creationId xmlns:a16="http://schemas.microsoft.com/office/drawing/2014/main" id="{2ABCD98A-E142-4976-8200-89965C728BC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5912844" y="2835641"/>
            <a:ext cx="711364" cy="711364"/>
          </a:xfrm>
          <a:prstGeom prst="rect">
            <a:avLst/>
          </a:prstGeom>
        </p:spPr>
      </p:pic>
      <p:pic>
        <p:nvPicPr>
          <p:cNvPr id="32" name="Graphique 31" descr="Repère">
            <a:extLst>
              <a:ext uri="{FF2B5EF4-FFF2-40B4-BE49-F238E27FC236}">
                <a16:creationId xmlns:a16="http://schemas.microsoft.com/office/drawing/2014/main" id="{8660DDCD-590F-4EC2-9175-ADF9F575FA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6317706" y="1918666"/>
            <a:ext cx="711364" cy="711364"/>
          </a:xfrm>
          <a:prstGeom prst="rect">
            <a:avLst/>
          </a:prstGeom>
        </p:spPr>
      </p:pic>
      <p:pic>
        <p:nvPicPr>
          <p:cNvPr id="33" name="Graphique 32" descr="Repère">
            <a:extLst>
              <a:ext uri="{FF2B5EF4-FFF2-40B4-BE49-F238E27FC236}">
                <a16:creationId xmlns:a16="http://schemas.microsoft.com/office/drawing/2014/main" id="{622EAAE9-552C-49E7-B808-5148E92AEF4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9160879" y="4090464"/>
            <a:ext cx="711364" cy="711364"/>
          </a:xfrm>
          <a:prstGeom prst="rect">
            <a:avLst/>
          </a:prstGeom>
        </p:spPr>
      </p:pic>
      <p:pic>
        <p:nvPicPr>
          <p:cNvPr id="34" name="Graphique 33" descr="Repère">
            <a:extLst>
              <a:ext uri="{FF2B5EF4-FFF2-40B4-BE49-F238E27FC236}">
                <a16:creationId xmlns:a16="http://schemas.microsoft.com/office/drawing/2014/main" id="{2677090B-B3F0-4ADF-8382-00EBDF36F1B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9506181" y="3052153"/>
            <a:ext cx="711364" cy="711364"/>
          </a:xfrm>
          <a:prstGeom prst="rect">
            <a:avLst/>
          </a:prstGeom>
        </p:spPr>
      </p:pic>
      <p:pic>
        <p:nvPicPr>
          <p:cNvPr id="35" name="Graphique 34" descr="Repère">
            <a:extLst>
              <a:ext uri="{FF2B5EF4-FFF2-40B4-BE49-F238E27FC236}">
                <a16:creationId xmlns:a16="http://schemas.microsoft.com/office/drawing/2014/main" id="{0530C0F8-95B6-462F-891D-3368B936B70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10669134" y="5532161"/>
            <a:ext cx="711364" cy="711364"/>
          </a:xfrm>
          <a:prstGeom prst="rect">
            <a:avLst/>
          </a:prstGeom>
        </p:spPr>
      </p:pic>
      <p:pic>
        <p:nvPicPr>
          <p:cNvPr id="36" name="Graphique 35" descr="Repère">
            <a:extLst>
              <a:ext uri="{FF2B5EF4-FFF2-40B4-BE49-F238E27FC236}">
                <a16:creationId xmlns:a16="http://schemas.microsoft.com/office/drawing/2014/main" id="{04E9A276-6465-40B4-A272-405445AB3CA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10779864" y="4227538"/>
            <a:ext cx="711364" cy="711364"/>
          </a:xfrm>
          <a:prstGeom prst="rect">
            <a:avLst/>
          </a:prstGeom>
        </p:spPr>
      </p:pic>
      <p:pic>
        <p:nvPicPr>
          <p:cNvPr id="37" name="Graphique 36" descr="Repère">
            <a:extLst>
              <a:ext uri="{FF2B5EF4-FFF2-40B4-BE49-F238E27FC236}">
                <a16:creationId xmlns:a16="http://schemas.microsoft.com/office/drawing/2014/main" id="{08F28D09-668A-46BD-B812-91CE9719ACB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10934387" y="3561956"/>
            <a:ext cx="711364" cy="711364"/>
          </a:xfrm>
          <a:prstGeom prst="rect">
            <a:avLst/>
          </a:prstGeom>
        </p:spPr>
      </p:pic>
      <p:pic>
        <p:nvPicPr>
          <p:cNvPr id="38" name="Graphique 37" descr="Repère">
            <a:extLst>
              <a:ext uri="{FF2B5EF4-FFF2-40B4-BE49-F238E27FC236}">
                <a16:creationId xmlns:a16="http://schemas.microsoft.com/office/drawing/2014/main" id="{CF1A1EC6-1DBF-4466-94FF-3FB855432EA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11399030" y="3132056"/>
            <a:ext cx="711364" cy="711364"/>
          </a:xfrm>
          <a:prstGeom prst="rect">
            <a:avLst/>
          </a:prstGeom>
        </p:spPr>
      </p:pic>
      <p:pic>
        <p:nvPicPr>
          <p:cNvPr id="22" name="Graphique 21" descr="Repère">
            <a:extLst>
              <a:ext uri="{FF2B5EF4-FFF2-40B4-BE49-F238E27FC236}">
                <a16:creationId xmlns:a16="http://schemas.microsoft.com/office/drawing/2014/main" id="{60547677-B414-43C5-9681-C7B093640E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1199639" y="3436662"/>
            <a:ext cx="1087238" cy="1087238"/>
          </a:xfrm>
          <a:prstGeom prst="rect">
            <a:avLst/>
          </a:prstGeom>
        </p:spPr>
      </p:pic>
      <p:sp>
        <p:nvSpPr>
          <p:cNvPr id="39" name="ZoneTexte 38">
            <a:extLst>
              <a:ext uri="{FF2B5EF4-FFF2-40B4-BE49-F238E27FC236}">
                <a16:creationId xmlns:a16="http://schemas.microsoft.com/office/drawing/2014/main" id="{1D71CE01-7A05-4C30-BFBD-28FF4DE37EDD}"/>
              </a:ext>
            </a:extLst>
          </p:cNvPr>
          <p:cNvSpPr txBox="1"/>
          <p:nvPr/>
        </p:nvSpPr>
        <p:spPr>
          <a:xfrm>
            <a:off x="359742" y="1317419"/>
            <a:ext cx="3890610" cy="532710"/>
          </a:xfrm>
          <a:prstGeom prst="rect">
            <a:avLst/>
          </a:prstGeom>
          <a:noFill/>
        </p:spPr>
        <p:txBody>
          <a:bodyPr wrap="square" rtlCol="0">
            <a:spAutoFit/>
          </a:bodyPr>
          <a:lstStyle/>
          <a:p>
            <a:pPr defTabSz="1008309">
              <a:lnSpc>
                <a:spcPct val="150000"/>
              </a:lnSpc>
              <a:spcAft>
                <a:spcPts val="662"/>
              </a:spcAft>
              <a:defRPr/>
            </a:pPr>
            <a:r>
              <a:rPr lang="fr-FR" sz="2200" b="1" dirty="0">
                <a:solidFill>
                  <a:prstClr val="white"/>
                </a:solidFill>
                <a:latin typeface="Neo Sans Pro" panose="020B0504030504040204" pitchFamily="34" charset="0"/>
              </a:rPr>
              <a:t>26 </a:t>
            </a:r>
            <a:r>
              <a:rPr lang="fr-FR" sz="2200" b="1" dirty="0" err="1">
                <a:solidFill>
                  <a:prstClr val="white"/>
                </a:solidFill>
                <a:latin typeface="Neo Sans Pro" panose="020B0504030504040204" pitchFamily="34" charset="0"/>
              </a:rPr>
              <a:t>employees</a:t>
            </a:r>
            <a:endParaRPr lang="fr-FR" sz="2200" b="1" dirty="0">
              <a:solidFill>
                <a:prstClr val="white"/>
              </a:solidFill>
              <a:latin typeface="Neo Sans Pro" panose="020B0504030504040204" pitchFamily="34" charset="0"/>
            </a:endParaRPr>
          </a:p>
        </p:txBody>
      </p:sp>
      <p:sp>
        <p:nvSpPr>
          <p:cNvPr id="40" name="ZoneTexte 39">
            <a:extLst>
              <a:ext uri="{FF2B5EF4-FFF2-40B4-BE49-F238E27FC236}">
                <a16:creationId xmlns:a16="http://schemas.microsoft.com/office/drawing/2014/main" id="{53FF24E0-2680-4B14-B94C-F2FC4A4FD43A}"/>
              </a:ext>
            </a:extLst>
          </p:cNvPr>
          <p:cNvSpPr txBox="1"/>
          <p:nvPr/>
        </p:nvSpPr>
        <p:spPr>
          <a:xfrm>
            <a:off x="339666" y="259789"/>
            <a:ext cx="4340823" cy="707886"/>
          </a:xfrm>
          <a:prstGeom prst="rect">
            <a:avLst/>
          </a:prstGeom>
          <a:noFill/>
        </p:spPr>
        <p:txBody>
          <a:bodyPr wrap="square" rtlCol="0">
            <a:spAutoFit/>
          </a:bodyPr>
          <a:lstStyle/>
          <a:p>
            <a:pPr marL="0" marR="0" lvl="0" indent="0" algn="l" defTabSz="100832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prstClr val="white"/>
                </a:solidFill>
                <a:effectLst/>
                <a:uLnTx/>
                <a:uFillTx/>
                <a:latin typeface="Neo Sans" panose="02000803050000020004" pitchFamily="2" charset="0"/>
                <a:ea typeface="+mn-ea"/>
                <a:cs typeface="+mn-cs"/>
              </a:rPr>
              <a:t>OKTAVE TEAM</a:t>
            </a:r>
          </a:p>
        </p:txBody>
      </p:sp>
      <p:cxnSp>
        <p:nvCxnSpPr>
          <p:cNvPr id="41" name="Connecteur droit 40">
            <a:extLst>
              <a:ext uri="{FF2B5EF4-FFF2-40B4-BE49-F238E27FC236}">
                <a16:creationId xmlns:a16="http://schemas.microsoft.com/office/drawing/2014/main" id="{F00E5EA1-0730-4AB0-9A7D-395264F1BFFE}"/>
              </a:ext>
            </a:extLst>
          </p:cNvPr>
          <p:cNvCxnSpPr>
            <a:cxnSpLocks/>
          </p:cNvCxnSpPr>
          <p:nvPr/>
        </p:nvCxnSpPr>
        <p:spPr>
          <a:xfrm>
            <a:off x="395322" y="974560"/>
            <a:ext cx="347925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318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 coins arrondis 21">
            <a:extLst>
              <a:ext uri="{FF2B5EF4-FFF2-40B4-BE49-F238E27FC236}">
                <a16:creationId xmlns:a16="http://schemas.microsoft.com/office/drawing/2014/main" id="{25B131C9-A1DF-48DE-8575-D8CD0D57555E}"/>
              </a:ext>
            </a:extLst>
          </p:cNvPr>
          <p:cNvSpPr/>
          <p:nvPr/>
        </p:nvSpPr>
        <p:spPr>
          <a:xfrm>
            <a:off x="7095793" y="5031396"/>
            <a:ext cx="2588219" cy="13694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a:solidFill>
                  <a:schemeClr val="tx1">
                    <a:lumMod val="65000"/>
                    <a:lumOff val="35000"/>
                  </a:schemeClr>
                </a:solidFill>
                <a:latin typeface="Neo Sans" panose="02000803050000020004" pitchFamily="2" charset="0"/>
              </a:rPr>
              <a:t>Local </a:t>
            </a:r>
            <a:r>
              <a:rPr lang="fr-FR" sz="2200" dirty="0" err="1">
                <a:solidFill>
                  <a:schemeClr val="tx1">
                    <a:lumMod val="65000"/>
                    <a:lumOff val="35000"/>
                  </a:schemeClr>
                </a:solidFill>
                <a:latin typeface="Neo Sans" panose="02000803050000020004" pitchFamily="2" charset="0"/>
              </a:rPr>
              <a:t>authorities</a:t>
            </a:r>
            <a:endParaRPr lang="fr-FR" sz="2200" dirty="0">
              <a:solidFill>
                <a:schemeClr val="tx1">
                  <a:lumMod val="65000"/>
                  <a:lumOff val="35000"/>
                </a:schemeClr>
              </a:solidFill>
              <a:latin typeface="Neo Sans" panose="02000803050000020004" pitchFamily="2" charset="0"/>
            </a:endParaRPr>
          </a:p>
        </p:txBody>
      </p:sp>
      <p:sp>
        <p:nvSpPr>
          <p:cNvPr id="4" name="Espace réservé du numéro de diapositive 3">
            <a:extLst>
              <a:ext uri="{FF2B5EF4-FFF2-40B4-BE49-F238E27FC236}">
                <a16:creationId xmlns:a16="http://schemas.microsoft.com/office/drawing/2014/main" id="{311A090A-4E47-41C9-8854-F8AF03081278}"/>
              </a:ext>
            </a:extLst>
          </p:cNvPr>
          <p:cNvSpPr>
            <a:spLocks noGrp="1"/>
          </p:cNvSpPr>
          <p:nvPr>
            <p:ph type="sldNum" sz="quarter" idx="12"/>
          </p:nvPr>
        </p:nvSpPr>
        <p:spPr>
          <a:xfrm>
            <a:off x="10419517" y="7160198"/>
            <a:ext cx="3025021" cy="402652"/>
          </a:xfrm>
        </p:spPr>
        <p:txBody>
          <a:bodyPr/>
          <a:lstStyle/>
          <a:p>
            <a:fld id="{EEB0D750-C547-4A55-9C47-20C0770FA920}" type="slidenum">
              <a:rPr lang="fr-FR" smtClean="0">
                <a:solidFill>
                  <a:schemeClr val="bg1"/>
                </a:solidFill>
              </a:rPr>
              <a:t>6</a:t>
            </a:fld>
            <a:endParaRPr lang="fr-FR">
              <a:solidFill>
                <a:schemeClr val="bg1"/>
              </a:solidFill>
            </a:endParaRPr>
          </a:p>
        </p:txBody>
      </p:sp>
      <p:grpSp>
        <p:nvGrpSpPr>
          <p:cNvPr id="5" name="Groupe 4">
            <a:extLst>
              <a:ext uri="{FF2B5EF4-FFF2-40B4-BE49-F238E27FC236}">
                <a16:creationId xmlns:a16="http://schemas.microsoft.com/office/drawing/2014/main" id="{05BA30CD-5B9E-4E57-BC2C-36743AD22760}"/>
              </a:ext>
            </a:extLst>
          </p:cNvPr>
          <p:cNvGrpSpPr/>
          <p:nvPr/>
        </p:nvGrpSpPr>
        <p:grpSpPr>
          <a:xfrm>
            <a:off x="463496" y="2089941"/>
            <a:ext cx="2588217" cy="3085977"/>
            <a:chOff x="1617307" y="1098584"/>
            <a:chExt cx="2588217" cy="3085977"/>
          </a:xfrm>
        </p:grpSpPr>
        <p:sp>
          <p:nvSpPr>
            <p:cNvPr id="6" name="Ellipse 5">
              <a:extLst>
                <a:ext uri="{FF2B5EF4-FFF2-40B4-BE49-F238E27FC236}">
                  <a16:creationId xmlns:a16="http://schemas.microsoft.com/office/drawing/2014/main" id="{EFBD4D2D-70EE-4696-8AB7-1FC10E108AE6}"/>
                </a:ext>
              </a:extLst>
            </p:cNvPr>
            <p:cNvSpPr/>
            <p:nvPr/>
          </p:nvSpPr>
          <p:spPr>
            <a:xfrm>
              <a:off x="1617307" y="1098584"/>
              <a:ext cx="2588217" cy="25882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Graphique 6">
              <a:extLst>
                <a:ext uri="{FF2B5EF4-FFF2-40B4-BE49-F238E27FC236}">
                  <a16:creationId xmlns:a16="http://schemas.microsoft.com/office/drawing/2014/main" id="{B5766B2D-16F5-40EB-A391-5DAA252985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719105" y="1098584"/>
              <a:ext cx="2384619" cy="3085977"/>
            </a:xfrm>
            <a:prstGeom prst="rect">
              <a:avLst/>
            </a:prstGeom>
          </p:spPr>
        </p:pic>
      </p:grpSp>
      <p:sp>
        <p:nvSpPr>
          <p:cNvPr id="8" name="Ellipse 7">
            <a:extLst>
              <a:ext uri="{FF2B5EF4-FFF2-40B4-BE49-F238E27FC236}">
                <a16:creationId xmlns:a16="http://schemas.microsoft.com/office/drawing/2014/main" id="{AC75CB5A-F43E-4136-A05F-114849BEC573}"/>
              </a:ext>
            </a:extLst>
          </p:cNvPr>
          <p:cNvSpPr/>
          <p:nvPr/>
        </p:nvSpPr>
        <p:spPr>
          <a:xfrm>
            <a:off x="3760528" y="2086975"/>
            <a:ext cx="2588217" cy="25882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Image 8">
            <a:extLst>
              <a:ext uri="{FF2B5EF4-FFF2-40B4-BE49-F238E27FC236}">
                <a16:creationId xmlns:a16="http://schemas.microsoft.com/office/drawing/2014/main" id="{24B76A25-CC2F-490D-AB3C-D8007E6856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1796" y="2626502"/>
            <a:ext cx="1718304" cy="1718304"/>
          </a:xfrm>
          <a:prstGeom prst="rect">
            <a:avLst/>
          </a:prstGeom>
        </p:spPr>
      </p:pic>
      <p:sp>
        <p:nvSpPr>
          <p:cNvPr id="10" name="Ellipse 9">
            <a:extLst>
              <a:ext uri="{FF2B5EF4-FFF2-40B4-BE49-F238E27FC236}">
                <a16:creationId xmlns:a16="http://schemas.microsoft.com/office/drawing/2014/main" id="{52FABBA0-DF84-4228-9E72-8088886C3844}"/>
              </a:ext>
            </a:extLst>
          </p:cNvPr>
          <p:cNvSpPr/>
          <p:nvPr/>
        </p:nvSpPr>
        <p:spPr>
          <a:xfrm>
            <a:off x="3953651" y="2349386"/>
            <a:ext cx="1353580" cy="1353580"/>
          </a:xfrm>
          <a:prstGeom prst="ellipse">
            <a:avLst/>
          </a:prstGeom>
          <a:blipFill>
            <a:blip r:embed="rId6">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llipse 10">
            <a:extLst>
              <a:ext uri="{FF2B5EF4-FFF2-40B4-BE49-F238E27FC236}">
                <a16:creationId xmlns:a16="http://schemas.microsoft.com/office/drawing/2014/main" id="{822217EA-3064-4051-B9BC-C3EFE66AAB11}"/>
              </a:ext>
            </a:extLst>
          </p:cNvPr>
          <p:cNvSpPr/>
          <p:nvPr/>
        </p:nvSpPr>
        <p:spPr>
          <a:xfrm>
            <a:off x="10392825" y="2086975"/>
            <a:ext cx="2588217" cy="25882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2" name="Graphique 11" descr="Bâtiment">
            <a:extLst>
              <a:ext uri="{FF2B5EF4-FFF2-40B4-BE49-F238E27FC236}">
                <a16:creationId xmlns:a16="http://schemas.microsoft.com/office/drawing/2014/main" id="{93B72F8A-087A-4E09-94AC-2ED746936D2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0711014" y="2350364"/>
            <a:ext cx="1962737" cy="1962737"/>
          </a:xfrm>
          <a:prstGeom prst="rect">
            <a:avLst/>
          </a:prstGeom>
        </p:spPr>
      </p:pic>
      <p:sp>
        <p:nvSpPr>
          <p:cNvPr id="15" name="Ellipse 14">
            <a:extLst>
              <a:ext uri="{FF2B5EF4-FFF2-40B4-BE49-F238E27FC236}">
                <a16:creationId xmlns:a16="http://schemas.microsoft.com/office/drawing/2014/main" id="{DA5B3938-3AE7-4F63-A4D8-05B0847F4548}"/>
              </a:ext>
            </a:extLst>
          </p:cNvPr>
          <p:cNvSpPr/>
          <p:nvPr/>
        </p:nvSpPr>
        <p:spPr>
          <a:xfrm>
            <a:off x="7095793" y="2086975"/>
            <a:ext cx="2588217" cy="25882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 name="Image 2">
            <a:extLst>
              <a:ext uri="{FF2B5EF4-FFF2-40B4-BE49-F238E27FC236}">
                <a16:creationId xmlns:a16="http://schemas.microsoft.com/office/drawing/2014/main" id="{8C572571-F4E6-4522-95A6-4A38AF220E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16904" y="2398738"/>
            <a:ext cx="1745994" cy="1745992"/>
          </a:xfrm>
          <a:prstGeom prst="rect">
            <a:avLst/>
          </a:prstGeom>
        </p:spPr>
      </p:pic>
      <p:sp>
        <p:nvSpPr>
          <p:cNvPr id="19" name="Rectangle : coins arrondis 18">
            <a:extLst>
              <a:ext uri="{FF2B5EF4-FFF2-40B4-BE49-F238E27FC236}">
                <a16:creationId xmlns:a16="http://schemas.microsoft.com/office/drawing/2014/main" id="{AAB8A049-5A2E-421D-BDB5-BC305F10D2E8}"/>
              </a:ext>
            </a:extLst>
          </p:cNvPr>
          <p:cNvSpPr/>
          <p:nvPr/>
        </p:nvSpPr>
        <p:spPr>
          <a:xfrm>
            <a:off x="10392824" y="5031397"/>
            <a:ext cx="2588217" cy="588946"/>
          </a:xfrm>
          <a:prstGeom prst="roundRect">
            <a:avLst>
              <a:gd name="adj" fmla="val 21158"/>
            </a:avLst>
          </a:prstGeom>
          <a:solidFill>
            <a:schemeClr val="bg1"/>
          </a:solidFill>
          <a:ln w="57150">
            <a:noFill/>
          </a:ln>
        </p:spPr>
        <p:txBody>
          <a:bodyPr wrap="square" tIns="72000" bIns="72000">
            <a:spAutoFit/>
          </a:bodyPr>
          <a:lstStyle/>
          <a:p>
            <a:pPr marL="261919" algn="ctr" defTabSz="896873">
              <a:spcAft>
                <a:spcPts val="2646"/>
              </a:spcAft>
              <a:defRPr/>
            </a:pPr>
            <a:r>
              <a:rPr lang="fr-FR" sz="2426" b="1" dirty="0">
                <a:solidFill>
                  <a:schemeClr val="tx1">
                    <a:lumMod val="65000"/>
                    <a:lumOff val="35000"/>
                  </a:schemeClr>
                </a:solidFill>
                <a:latin typeface="Neo Sans" panose="02000803050000020004" pitchFamily="2" charset="0"/>
              </a:rPr>
              <a:t>Copropriétés</a:t>
            </a:r>
            <a:endParaRPr lang="fr-FR" sz="2426" dirty="0">
              <a:solidFill>
                <a:schemeClr val="tx1">
                  <a:lumMod val="65000"/>
                  <a:lumOff val="35000"/>
                </a:schemeClr>
              </a:solidFill>
              <a:latin typeface="Neo Sans" panose="02000803050000020004" pitchFamily="2" charset="0"/>
            </a:endParaRPr>
          </a:p>
        </p:txBody>
      </p:sp>
      <p:sp>
        <p:nvSpPr>
          <p:cNvPr id="20" name="Rectangle : coins arrondis 19">
            <a:extLst>
              <a:ext uri="{FF2B5EF4-FFF2-40B4-BE49-F238E27FC236}">
                <a16:creationId xmlns:a16="http://schemas.microsoft.com/office/drawing/2014/main" id="{CBAA6F28-B427-4CC8-B16F-0BE2A94A0E15}"/>
              </a:ext>
            </a:extLst>
          </p:cNvPr>
          <p:cNvSpPr/>
          <p:nvPr/>
        </p:nvSpPr>
        <p:spPr>
          <a:xfrm>
            <a:off x="10392823" y="5031397"/>
            <a:ext cx="2588219" cy="13694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a:solidFill>
                  <a:schemeClr val="tx1">
                    <a:lumMod val="65000"/>
                    <a:lumOff val="35000"/>
                  </a:schemeClr>
                </a:solidFill>
                <a:latin typeface="Neo Sans" panose="02000803050000020004" pitchFamily="2" charset="0"/>
              </a:rPr>
              <a:t>Condominium buildings</a:t>
            </a:r>
          </a:p>
        </p:txBody>
      </p:sp>
      <p:sp>
        <p:nvSpPr>
          <p:cNvPr id="21" name="Rectangle : coins arrondis 20">
            <a:extLst>
              <a:ext uri="{FF2B5EF4-FFF2-40B4-BE49-F238E27FC236}">
                <a16:creationId xmlns:a16="http://schemas.microsoft.com/office/drawing/2014/main" id="{EE2A494F-4C48-44B1-8399-1AF13FB74229}"/>
              </a:ext>
            </a:extLst>
          </p:cNvPr>
          <p:cNvSpPr/>
          <p:nvPr/>
        </p:nvSpPr>
        <p:spPr>
          <a:xfrm>
            <a:off x="3760524" y="5031397"/>
            <a:ext cx="2588219" cy="13694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a:solidFill>
                  <a:schemeClr val="tx1">
                    <a:lumMod val="65000"/>
                    <a:lumOff val="35000"/>
                  </a:schemeClr>
                </a:solidFill>
                <a:latin typeface="Neo Sans" panose="02000803050000020004" pitchFamily="2" charset="0"/>
              </a:rPr>
              <a:t>Building and </a:t>
            </a:r>
          </a:p>
          <a:p>
            <a:pPr algn="ctr"/>
            <a:r>
              <a:rPr lang="fr-FR" sz="2200" dirty="0">
                <a:solidFill>
                  <a:schemeClr val="tx1">
                    <a:lumMod val="65000"/>
                    <a:lumOff val="35000"/>
                  </a:schemeClr>
                </a:solidFill>
                <a:latin typeface="Neo Sans" panose="02000803050000020004" pitchFamily="2" charset="0"/>
              </a:rPr>
              <a:t>real </a:t>
            </a:r>
            <a:r>
              <a:rPr lang="fr-FR" sz="2200" dirty="0" err="1">
                <a:solidFill>
                  <a:schemeClr val="tx1">
                    <a:lumMod val="65000"/>
                    <a:lumOff val="35000"/>
                  </a:schemeClr>
                </a:solidFill>
                <a:latin typeface="Neo Sans" panose="02000803050000020004" pitchFamily="2" charset="0"/>
              </a:rPr>
              <a:t>estate</a:t>
            </a:r>
            <a:r>
              <a:rPr lang="fr-FR" sz="2200" dirty="0">
                <a:solidFill>
                  <a:schemeClr val="tx1">
                    <a:lumMod val="65000"/>
                    <a:lumOff val="35000"/>
                  </a:schemeClr>
                </a:solidFill>
                <a:latin typeface="Neo Sans" panose="02000803050000020004" pitchFamily="2" charset="0"/>
              </a:rPr>
              <a:t> </a:t>
            </a:r>
            <a:r>
              <a:rPr lang="fr-FR" sz="2200" dirty="0" err="1">
                <a:solidFill>
                  <a:schemeClr val="tx1">
                    <a:lumMod val="65000"/>
                    <a:lumOff val="35000"/>
                  </a:schemeClr>
                </a:solidFill>
                <a:latin typeface="Neo Sans" panose="02000803050000020004" pitchFamily="2" charset="0"/>
              </a:rPr>
              <a:t>professionnals</a:t>
            </a:r>
            <a:endParaRPr lang="fr-FR" sz="2200" dirty="0">
              <a:solidFill>
                <a:schemeClr val="tx1">
                  <a:lumMod val="65000"/>
                  <a:lumOff val="35000"/>
                </a:schemeClr>
              </a:solidFill>
              <a:latin typeface="Neo Sans" panose="02000803050000020004" pitchFamily="2" charset="0"/>
            </a:endParaRPr>
          </a:p>
        </p:txBody>
      </p:sp>
      <p:sp>
        <p:nvSpPr>
          <p:cNvPr id="23" name="Rectangle : coins arrondis 22">
            <a:extLst>
              <a:ext uri="{FF2B5EF4-FFF2-40B4-BE49-F238E27FC236}">
                <a16:creationId xmlns:a16="http://schemas.microsoft.com/office/drawing/2014/main" id="{F1A5ACD8-9960-4738-BE9B-D9EFE0857EBB}"/>
              </a:ext>
            </a:extLst>
          </p:cNvPr>
          <p:cNvSpPr/>
          <p:nvPr/>
        </p:nvSpPr>
        <p:spPr>
          <a:xfrm>
            <a:off x="463496" y="5031395"/>
            <a:ext cx="2588219" cy="13694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err="1">
                <a:solidFill>
                  <a:schemeClr val="tx1">
                    <a:lumMod val="65000"/>
                    <a:lumOff val="35000"/>
                  </a:schemeClr>
                </a:solidFill>
                <a:latin typeface="Neo Sans" panose="02000803050000020004" pitchFamily="2" charset="0"/>
              </a:rPr>
              <a:t>Individual</a:t>
            </a:r>
            <a:r>
              <a:rPr lang="fr-FR" sz="2200" dirty="0">
                <a:solidFill>
                  <a:schemeClr val="tx1">
                    <a:lumMod val="65000"/>
                    <a:lumOff val="35000"/>
                  </a:schemeClr>
                </a:solidFill>
                <a:latin typeface="Neo Sans" panose="02000803050000020004" pitchFamily="2" charset="0"/>
              </a:rPr>
              <a:t> </a:t>
            </a:r>
            <a:r>
              <a:rPr lang="fr-FR" sz="2200" dirty="0" err="1">
                <a:solidFill>
                  <a:schemeClr val="tx1">
                    <a:lumMod val="65000"/>
                    <a:lumOff val="35000"/>
                  </a:schemeClr>
                </a:solidFill>
                <a:latin typeface="Neo Sans" panose="02000803050000020004" pitchFamily="2" charset="0"/>
              </a:rPr>
              <a:t>housing</a:t>
            </a:r>
            <a:endParaRPr lang="fr-FR" sz="2200" dirty="0">
              <a:solidFill>
                <a:schemeClr val="tx1">
                  <a:lumMod val="65000"/>
                  <a:lumOff val="35000"/>
                </a:schemeClr>
              </a:solidFill>
              <a:latin typeface="Neo Sans" panose="02000803050000020004" pitchFamily="2" charset="0"/>
            </a:endParaRPr>
          </a:p>
        </p:txBody>
      </p:sp>
      <p:sp>
        <p:nvSpPr>
          <p:cNvPr id="24" name="ZoneTexte 23">
            <a:extLst>
              <a:ext uri="{FF2B5EF4-FFF2-40B4-BE49-F238E27FC236}">
                <a16:creationId xmlns:a16="http://schemas.microsoft.com/office/drawing/2014/main" id="{F7DD1DD3-D033-4BD1-A60B-754B5AA3B7DB}"/>
              </a:ext>
            </a:extLst>
          </p:cNvPr>
          <p:cNvSpPr txBox="1"/>
          <p:nvPr/>
        </p:nvSpPr>
        <p:spPr>
          <a:xfrm>
            <a:off x="339666" y="259789"/>
            <a:ext cx="4340823" cy="707886"/>
          </a:xfrm>
          <a:prstGeom prst="rect">
            <a:avLst/>
          </a:prstGeom>
          <a:noFill/>
        </p:spPr>
        <p:txBody>
          <a:bodyPr wrap="square" rtlCol="0">
            <a:spAutoFit/>
          </a:bodyPr>
          <a:lstStyle/>
          <a:p>
            <a:pPr marL="0" marR="0" lvl="0" indent="0" algn="l" defTabSz="100832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prstClr val="white"/>
                </a:solidFill>
                <a:effectLst/>
                <a:uLnTx/>
                <a:uFillTx/>
                <a:latin typeface="Neo Sans" panose="02000803050000020004" pitchFamily="2" charset="0"/>
                <a:ea typeface="+mn-ea"/>
                <a:cs typeface="+mn-cs"/>
              </a:rPr>
              <a:t>OUR SERVICES</a:t>
            </a:r>
          </a:p>
        </p:txBody>
      </p:sp>
      <p:cxnSp>
        <p:nvCxnSpPr>
          <p:cNvPr id="25" name="Connecteur droit 24">
            <a:extLst>
              <a:ext uri="{FF2B5EF4-FFF2-40B4-BE49-F238E27FC236}">
                <a16:creationId xmlns:a16="http://schemas.microsoft.com/office/drawing/2014/main" id="{EB3DC37B-AB74-43A7-A496-025EAEA3F157}"/>
              </a:ext>
            </a:extLst>
          </p:cNvPr>
          <p:cNvCxnSpPr>
            <a:cxnSpLocks/>
          </p:cNvCxnSpPr>
          <p:nvPr/>
        </p:nvCxnSpPr>
        <p:spPr>
          <a:xfrm>
            <a:off x="395322" y="974560"/>
            <a:ext cx="3622013"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307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F3DE766A-0DBD-4E30-B61E-BDF0832CBDE1}"/>
              </a:ext>
            </a:extLst>
          </p:cNvPr>
          <p:cNvSpPr>
            <a:spLocks noGrp="1"/>
          </p:cNvSpPr>
          <p:nvPr>
            <p:ph type="sldNum" sz="quarter" idx="12"/>
          </p:nvPr>
        </p:nvSpPr>
        <p:spPr>
          <a:xfrm>
            <a:off x="10419517" y="7157074"/>
            <a:ext cx="3025021" cy="402652"/>
          </a:xfrm>
        </p:spPr>
        <p:txBody>
          <a:bodyPr/>
          <a:lstStyle/>
          <a:p>
            <a:fld id="{EEB0D750-C547-4A55-9C47-20C0770FA920}" type="slidenum">
              <a:rPr lang="fr-FR" smtClean="0">
                <a:solidFill>
                  <a:schemeClr val="bg1"/>
                </a:solidFill>
              </a:rPr>
              <a:t>7</a:t>
            </a:fld>
            <a:endParaRPr lang="fr-FR" dirty="0">
              <a:solidFill>
                <a:schemeClr val="bg1"/>
              </a:solidFill>
            </a:endParaRPr>
          </a:p>
        </p:txBody>
      </p:sp>
      <p:sp>
        <p:nvSpPr>
          <p:cNvPr id="11" name="Rectangle : coins arrondis 10">
            <a:extLst>
              <a:ext uri="{FF2B5EF4-FFF2-40B4-BE49-F238E27FC236}">
                <a16:creationId xmlns:a16="http://schemas.microsoft.com/office/drawing/2014/main" id="{C47FA91F-5EC3-4760-8A6D-CDABA93B1E95}"/>
              </a:ext>
            </a:extLst>
          </p:cNvPr>
          <p:cNvSpPr/>
          <p:nvPr/>
        </p:nvSpPr>
        <p:spPr>
          <a:xfrm>
            <a:off x="5932920" y="1495429"/>
            <a:ext cx="7058051" cy="21830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1450" algn="ctr">
              <a:spcAft>
                <a:spcPts val="1800"/>
              </a:spcAft>
            </a:pPr>
            <a:r>
              <a:rPr lang="fr-FR" sz="2600" b="1" dirty="0">
                <a:solidFill>
                  <a:schemeClr val="tx1">
                    <a:lumMod val="65000"/>
                    <a:lumOff val="35000"/>
                  </a:schemeClr>
                </a:solidFill>
                <a:latin typeface="Neo Sans" panose="02000803050000020004" pitchFamily="2" charset="0"/>
              </a:rPr>
              <a:t>TECHNICAL SUPPORT</a:t>
            </a:r>
          </a:p>
        </p:txBody>
      </p:sp>
      <p:sp>
        <p:nvSpPr>
          <p:cNvPr id="12" name="Rectangle : coins arrondis 11">
            <a:extLst>
              <a:ext uri="{FF2B5EF4-FFF2-40B4-BE49-F238E27FC236}">
                <a16:creationId xmlns:a16="http://schemas.microsoft.com/office/drawing/2014/main" id="{E4F23015-E6C0-42D2-A616-C74F1063CB27}"/>
              </a:ext>
            </a:extLst>
          </p:cNvPr>
          <p:cNvSpPr/>
          <p:nvPr/>
        </p:nvSpPr>
        <p:spPr>
          <a:xfrm>
            <a:off x="5932919" y="4326251"/>
            <a:ext cx="7058051" cy="21830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1450" algn="ctr">
              <a:spcAft>
                <a:spcPts val="1800"/>
              </a:spcAft>
            </a:pPr>
            <a:r>
              <a:rPr lang="fr-FR" sz="2600" b="1" dirty="0">
                <a:solidFill>
                  <a:schemeClr val="tx1">
                    <a:lumMod val="65000"/>
                    <a:lumOff val="35000"/>
                  </a:schemeClr>
                </a:solidFill>
                <a:latin typeface="Neo Sans" panose="02000803050000020004" pitchFamily="2" charset="0"/>
              </a:rPr>
              <a:t>ADMINISTRATIVE AND FINANCING SUPPORT</a:t>
            </a:r>
          </a:p>
        </p:txBody>
      </p:sp>
      <p:sp>
        <p:nvSpPr>
          <p:cNvPr id="17" name="Ellipse 16">
            <a:extLst>
              <a:ext uri="{FF2B5EF4-FFF2-40B4-BE49-F238E27FC236}">
                <a16:creationId xmlns:a16="http://schemas.microsoft.com/office/drawing/2014/main" id="{03F66F10-6E61-4600-A613-10593E910D15}"/>
              </a:ext>
            </a:extLst>
          </p:cNvPr>
          <p:cNvSpPr/>
          <p:nvPr/>
        </p:nvSpPr>
        <p:spPr>
          <a:xfrm>
            <a:off x="655983" y="1960528"/>
            <a:ext cx="4026181" cy="402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896873">
              <a:spcBef>
                <a:spcPts val="1200"/>
              </a:spcBef>
              <a:tabLst>
                <a:tab pos="0" algn="l"/>
              </a:tabLst>
              <a:defRPr/>
            </a:pPr>
            <a:endParaRPr lang="fr-FR" sz="2400" b="1" dirty="0">
              <a:solidFill>
                <a:schemeClr val="tx1">
                  <a:lumMod val="65000"/>
                  <a:lumOff val="35000"/>
                </a:schemeClr>
              </a:solidFill>
              <a:latin typeface="Neo Sans" panose="02000803050000020004" pitchFamily="2" charset="0"/>
            </a:endParaRPr>
          </a:p>
          <a:p>
            <a:pPr algn="ctr" defTabSz="896873">
              <a:spcBef>
                <a:spcPts val="1200"/>
              </a:spcBef>
              <a:tabLst>
                <a:tab pos="0" algn="l"/>
              </a:tabLst>
              <a:defRPr/>
            </a:pPr>
            <a:endParaRPr lang="fr-FR" sz="2400" b="1" dirty="0">
              <a:solidFill>
                <a:schemeClr val="tx1">
                  <a:lumMod val="65000"/>
                  <a:lumOff val="35000"/>
                </a:schemeClr>
              </a:solidFill>
              <a:latin typeface="Neo Sans" panose="02000803050000020004" pitchFamily="2" charset="0"/>
            </a:endParaRPr>
          </a:p>
          <a:p>
            <a:pPr algn="ctr" defTabSz="896873">
              <a:spcBef>
                <a:spcPts val="1200"/>
              </a:spcBef>
              <a:tabLst>
                <a:tab pos="0" algn="l"/>
              </a:tabLst>
              <a:defRPr/>
            </a:pPr>
            <a:endParaRPr lang="fr-FR" sz="2400" b="1" dirty="0">
              <a:solidFill>
                <a:schemeClr val="tx1">
                  <a:lumMod val="65000"/>
                  <a:lumOff val="35000"/>
                </a:schemeClr>
              </a:solidFill>
              <a:latin typeface="Neo Sans" panose="02000803050000020004" pitchFamily="2" charset="0"/>
            </a:endParaRPr>
          </a:p>
          <a:p>
            <a:pPr algn="ctr" defTabSz="896873">
              <a:spcBef>
                <a:spcPts val="1200"/>
              </a:spcBef>
              <a:tabLst>
                <a:tab pos="0" algn="l"/>
              </a:tabLst>
              <a:defRPr/>
            </a:pPr>
            <a:endParaRPr lang="fr-FR" sz="2000" b="1" dirty="0">
              <a:solidFill>
                <a:schemeClr val="tx1">
                  <a:lumMod val="65000"/>
                  <a:lumOff val="35000"/>
                </a:schemeClr>
              </a:solidFill>
              <a:latin typeface="Neo Sans" panose="02000803050000020004" pitchFamily="2" charset="0"/>
            </a:endParaRPr>
          </a:p>
          <a:p>
            <a:pPr algn="ctr" defTabSz="896873">
              <a:spcBef>
                <a:spcPts val="1200"/>
              </a:spcBef>
              <a:tabLst>
                <a:tab pos="0" algn="l"/>
              </a:tabLst>
              <a:defRPr/>
            </a:pPr>
            <a:r>
              <a:rPr lang="fr-FR" sz="2400" b="1" dirty="0">
                <a:solidFill>
                  <a:schemeClr val="tx1">
                    <a:lumMod val="65000"/>
                    <a:lumOff val="35000"/>
                  </a:schemeClr>
                </a:solidFill>
                <a:latin typeface="Neo Sans" panose="02000803050000020004" pitchFamily="2" charset="0"/>
              </a:rPr>
              <a:t>DEEP RENOVATION ALL IN ONE</a:t>
            </a:r>
          </a:p>
        </p:txBody>
      </p:sp>
      <p:pic>
        <p:nvPicPr>
          <p:cNvPr id="19" name="Graphique 18">
            <a:extLst>
              <a:ext uri="{FF2B5EF4-FFF2-40B4-BE49-F238E27FC236}">
                <a16:creationId xmlns:a16="http://schemas.microsoft.com/office/drawing/2014/main" id="{A46A9736-5B36-4A9C-8B56-21A26D163B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499916" y="2268399"/>
            <a:ext cx="2338314" cy="3026052"/>
          </a:xfrm>
          <a:prstGeom prst="rect">
            <a:avLst/>
          </a:prstGeom>
        </p:spPr>
      </p:pic>
      <p:sp>
        <p:nvSpPr>
          <p:cNvPr id="10" name="ZoneTexte 9">
            <a:extLst>
              <a:ext uri="{FF2B5EF4-FFF2-40B4-BE49-F238E27FC236}">
                <a16:creationId xmlns:a16="http://schemas.microsoft.com/office/drawing/2014/main" id="{AA7769C8-A64E-420D-B3A7-F7827BDD44AB}"/>
              </a:ext>
            </a:extLst>
          </p:cNvPr>
          <p:cNvSpPr txBox="1"/>
          <p:nvPr/>
        </p:nvSpPr>
        <p:spPr>
          <a:xfrm>
            <a:off x="339666" y="259789"/>
            <a:ext cx="5593253" cy="707886"/>
          </a:xfrm>
          <a:prstGeom prst="rect">
            <a:avLst/>
          </a:prstGeom>
          <a:noFill/>
        </p:spPr>
        <p:txBody>
          <a:bodyPr wrap="square" rtlCol="0">
            <a:spAutoFit/>
          </a:bodyPr>
          <a:lstStyle/>
          <a:p>
            <a:pPr marL="0" marR="0" lvl="0" indent="0" algn="l" defTabSz="100832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prstClr val="white"/>
                </a:solidFill>
                <a:effectLst/>
                <a:uLnTx/>
                <a:uFillTx/>
                <a:latin typeface="Neo Sans" panose="02000803050000020004" pitchFamily="2" charset="0"/>
                <a:ea typeface="+mn-ea"/>
                <a:cs typeface="+mn-cs"/>
              </a:rPr>
              <a:t>INDIVIDUAL HOUSING</a:t>
            </a:r>
          </a:p>
        </p:txBody>
      </p:sp>
      <p:cxnSp>
        <p:nvCxnSpPr>
          <p:cNvPr id="13" name="Connecteur droit 12">
            <a:extLst>
              <a:ext uri="{FF2B5EF4-FFF2-40B4-BE49-F238E27FC236}">
                <a16:creationId xmlns:a16="http://schemas.microsoft.com/office/drawing/2014/main" id="{C597BC65-ECCC-499A-B4E5-1FA40AF15093}"/>
              </a:ext>
            </a:extLst>
          </p:cNvPr>
          <p:cNvCxnSpPr>
            <a:cxnSpLocks/>
          </p:cNvCxnSpPr>
          <p:nvPr/>
        </p:nvCxnSpPr>
        <p:spPr>
          <a:xfrm flipV="1">
            <a:off x="395322" y="967675"/>
            <a:ext cx="5261559" cy="688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Graphique 2" descr="Homme ouvrier du bâtiment contour">
            <a:extLst>
              <a:ext uri="{FF2B5EF4-FFF2-40B4-BE49-F238E27FC236}">
                <a16:creationId xmlns:a16="http://schemas.microsoft.com/office/drawing/2014/main" id="{CCD54F4A-BE27-41F4-8E7B-D1E5BC23F9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722269" y="2069014"/>
            <a:ext cx="1083619" cy="1083619"/>
          </a:xfrm>
          <a:prstGeom prst="rect">
            <a:avLst/>
          </a:prstGeom>
        </p:spPr>
      </p:pic>
      <p:pic>
        <p:nvPicPr>
          <p:cNvPr id="6" name="Graphique 5" descr="Calculatrice contour">
            <a:extLst>
              <a:ext uri="{FF2B5EF4-FFF2-40B4-BE49-F238E27FC236}">
                <a16:creationId xmlns:a16="http://schemas.microsoft.com/office/drawing/2014/main" id="{EA42CA27-D448-44DC-B680-4D805823531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722268" y="4898100"/>
            <a:ext cx="1083619" cy="1039338"/>
          </a:xfrm>
          <a:prstGeom prst="rect">
            <a:avLst/>
          </a:prstGeom>
        </p:spPr>
      </p:pic>
    </p:spTree>
    <p:extLst>
      <p:ext uri="{BB962C8B-B14F-4D97-AF65-F5344CB8AC3E}">
        <p14:creationId xmlns:p14="http://schemas.microsoft.com/office/powerpoint/2010/main" val="1242363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llipse 16">
            <a:extLst>
              <a:ext uri="{FF2B5EF4-FFF2-40B4-BE49-F238E27FC236}">
                <a16:creationId xmlns:a16="http://schemas.microsoft.com/office/drawing/2014/main" id="{EB97E36E-1B67-4181-AB94-F1CDA0C50B8E}"/>
              </a:ext>
            </a:extLst>
          </p:cNvPr>
          <p:cNvSpPr/>
          <p:nvPr/>
        </p:nvSpPr>
        <p:spPr>
          <a:xfrm>
            <a:off x="855144" y="2020479"/>
            <a:ext cx="3827020" cy="38270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896873">
              <a:spcBef>
                <a:spcPts val="1200"/>
              </a:spcBef>
              <a:tabLst>
                <a:tab pos="0" algn="l"/>
              </a:tabLst>
              <a:defRPr/>
            </a:pPr>
            <a:endParaRPr lang="fr-FR" sz="2400" b="1" dirty="0">
              <a:solidFill>
                <a:schemeClr val="tx1">
                  <a:lumMod val="65000"/>
                  <a:lumOff val="35000"/>
                </a:schemeClr>
              </a:solidFill>
              <a:latin typeface="Neo Sans" panose="02000803050000020004" pitchFamily="2" charset="0"/>
            </a:endParaRPr>
          </a:p>
          <a:p>
            <a:pPr algn="ctr" defTabSz="896873">
              <a:spcBef>
                <a:spcPts val="1200"/>
              </a:spcBef>
              <a:tabLst>
                <a:tab pos="0" algn="l"/>
              </a:tabLst>
              <a:defRPr/>
            </a:pPr>
            <a:endParaRPr lang="fr-FR" sz="2400" b="1" dirty="0">
              <a:solidFill>
                <a:schemeClr val="tx1">
                  <a:lumMod val="65000"/>
                  <a:lumOff val="35000"/>
                </a:schemeClr>
              </a:solidFill>
              <a:latin typeface="Neo Sans" panose="02000803050000020004" pitchFamily="2" charset="0"/>
            </a:endParaRPr>
          </a:p>
          <a:p>
            <a:pPr algn="ctr" defTabSz="896873">
              <a:spcBef>
                <a:spcPts val="1200"/>
              </a:spcBef>
              <a:tabLst>
                <a:tab pos="0" algn="l"/>
              </a:tabLst>
              <a:defRPr/>
            </a:pPr>
            <a:endParaRPr lang="fr-FR" sz="2400" b="1" dirty="0">
              <a:solidFill>
                <a:schemeClr val="tx1">
                  <a:lumMod val="65000"/>
                  <a:lumOff val="35000"/>
                </a:schemeClr>
              </a:solidFill>
              <a:latin typeface="Neo Sans" panose="02000803050000020004" pitchFamily="2" charset="0"/>
            </a:endParaRPr>
          </a:p>
          <a:p>
            <a:pPr algn="ctr" defTabSz="896873">
              <a:spcBef>
                <a:spcPts val="1200"/>
              </a:spcBef>
              <a:tabLst>
                <a:tab pos="0" algn="l"/>
              </a:tabLst>
              <a:defRPr/>
            </a:pPr>
            <a:r>
              <a:rPr lang="fr-FR" sz="2400" b="1" dirty="0">
                <a:solidFill>
                  <a:schemeClr val="tx1">
                    <a:lumMod val="65000"/>
                    <a:lumOff val="35000"/>
                  </a:schemeClr>
                </a:solidFill>
                <a:latin typeface="Neo Sans" panose="02000803050000020004" pitchFamily="2" charset="0"/>
              </a:rPr>
              <a:t>TECHNICAL SUPPORT</a:t>
            </a:r>
          </a:p>
        </p:txBody>
      </p:sp>
      <p:sp>
        <p:nvSpPr>
          <p:cNvPr id="4" name="Espace réservé du numéro de diapositive 3">
            <a:extLst>
              <a:ext uri="{FF2B5EF4-FFF2-40B4-BE49-F238E27FC236}">
                <a16:creationId xmlns:a16="http://schemas.microsoft.com/office/drawing/2014/main" id="{F3DE766A-0DBD-4E30-B61E-BDF0832CBDE1}"/>
              </a:ext>
            </a:extLst>
          </p:cNvPr>
          <p:cNvSpPr>
            <a:spLocks noGrp="1"/>
          </p:cNvSpPr>
          <p:nvPr>
            <p:ph type="sldNum" sz="quarter" idx="12"/>
          </p:nvPr>
        </p:nvSpPr>
        <p:spPr>
          <a:xfrm>
            <a:off x="10419517" y="7157074"/>
            <a:ext cx="3025021" cy="402652"/>
          </a:xfrm>
        </p:spPr>
        <p:txBody>
          <a:bodyPr/>
          <a:lstStyle/>
          <a:p>
            <a:fld id="{EEB0D750-C547-4A55-9C47-20C0770FA920}" type="slidenum">
              <a:rPr lang="fr-FR" smtClean="0">
                <a:solidFill>
                  <a:schemeClr val="bg1"/>
                </a:solidFill>
              </a:rPr>
              <a:t>8</a:t>
            </a:fld>
            <a:endParaRPr lang="fr-FR" dirty="0">
              <a:solidFill>
                <a:schemeClr val="bg1"/>
              </a:solidFill>
            </a:endParaRPr>
          </a:p>
        </p:txBody>
      </p:sp>
      <p:sp>
        <p:nvSpPr>
          <p:cNvPr id="18" name="ZoneTexte 17">
            <a:extLst>
              <a:ext uri="{FF2B5EF4-FFF2-40B4-BE49-F238E27FC236}">
                <a16:creationId xmlns:a16="http://schemas.microsoft.com/office/drawing/2014/main" id="{99D36F9F-1A17-4BA5-A296-625DA6ADF2E7}"/>
              </a:ext>
            </a:extLst>
          </p:cNvPr>
          <p:cNvSpPr txBox="1"/>
          <p:nvPr/>
        </p:nvSpPr>
        <p:spPr>
          <a:xfrm>
            <a:off x="6269328" y="1307557"/>
            <a:ext cx="6721642" cy="1754326"/>
          </a:xfrm>
          <a:prstGeom prst="rect">
            <a:avLst/>
          </a:prstGeom>
          <a:noFill/>
        </p:spPr>
        <p:txBody>
          <a:bodyPr wrap="square">
            <a:spAutoFit/>
          </a:bodyPr>
          <a:lstStyle/>
          <a:p>
            <a:pPr marL="342900" indent="-342900">
              <a:spcAft>
                <a:spcPts val="1800"/>
              </a:spcAft>
              <a:buFont typeface="Arial" panose="020B0604020202020204" pitchFamily="34" charset="0"/>
              <a:buChar char="•"/>
            </a:pPr>
            <a:r>
              <a:rPr lang="fr-FR" sz="2600" b="1" dirty="0">
                <a:solidFill>
                  <a:schemeClr val="bg1"/>
                </a:solidFill>
                <a:latin typeface="Neo Sans" panose="02000803050000020004" pitchFamily="2" charset="0"/>
              </a:rPr>
              <a:t>Définition du projet de travaux</a:t>
            </a:r>
          </a:p>
          <a:p>
            <a:pPr marL="342900" indent="-342900">
              <a:spcAft>
                <a:spcPts val="1800"/>
              </a:spcAft>
              <a:buFont typeface="Arial" panose="020B0604020202020204" pitchFamily="34" charset="0"/>
              <a:buChar char="•"/>
            </a:pPr>
            <a:r>
              <a:rPr lang="fr-FR" sz="2600" b="1" dirty="0">
                <a:solidFill>
                  <a:schemeClr val="bg1"/>
                </a:solidFill>
                <a:latin typeface="Neo Sans" panose="02000803050000020004" pitchFamily="2" charset="0"/>
              </a:rPr>
              <a:t>Consultation des entreprises</a:t>
            </a:r>
          </a:p>
          <a:p>
            <a:pPr marL="342900" indent="-342900">
              <a:spcAft>
                <a:spcPts val="3000"/>
              </a:spcAft>
              <a:buFont typeface="Arial" panose="020B0604020202020204" pitchFamily="34" charset="0"/>
              <a:buChar char="•"/>
            </a:pPr>
            <a:r>
              <a:rPr lang="fr-FR" sz="2600" b="1" dirty="0">
                <a:solidFill>
                  <a:schemeClr val="bg1"/>
                </a:solidFill>
                <a:latin typeface="Neo Sans" panose="02000803050000020004" pitchFamily="2" charset="0"/>
              </a:rPr>
              <a:t>Suivi et pilotage des travaux</a:t>
            </a:r>
          </a:p>
        </p:txBody>
      </p:sp>
      <p:sp>
        <p:nvSpPr>
          <p:cNvPr id="11" name="Rectangle : coins arrondis 10">
            <a:extLst>
              <a:ext uri="{FF2B5EF4-FFF2-40B4-BE49-F238E27FC236}">
                <a16:creationId xmlns:a16="http://schemas.microsoft.com/office/drawing/2014/main" id="{C47FA91F-5EC3-4760-8A6D-CDABA93B1E95}"/>
              </a:ext>
            </a:extLst>
          </p:cNvPr>
          <p:cNvSpPr/>
          <p:nvPr/>
        </p:nvSpPr>
        <p:spPr>
          <a:xfrm>
            <a:off x="5932918" y="1129510"/>
            <a:ext cx="7058051" cy="60275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800"/>
              </a:spcAft>
            </a:pPr>
            <a:r>
              <a:rPr lang="fr-FR" sz="2400" b="1" cap="all" dirty="0">
                <a:solidFill>
                  <a:schemeClr val="tx1">
                    <a:lumMod val="65000"/>
                    <a:lumOff val="35000"/>
                  </a:schemeClr>
                </a:solidFill>
                <a:latin typeface="Neo Sans" panose="02000803050000020004" pitchFamily="2" charset="0"/>
              </a:rPr>
              <a:t>For thermal </a:t>
            </a:r>
            <a:r>
              <a:rPr lang="fr-FR" sz="2400" b="1" cap="all" dirty="0" err="1">
                <a:solidFill>
                  <a:schemeClr val="tx1">
                    <a:lumMod val="65000"/>
                    <a:lumOff val="35000"/>
                  </a:schemeClr>
                </a:solidFill>
                <a:latin typeface="Neo Sans" panose="02000803050000020004" pitchFamily="2" charset="0"/>
              </a:rPr>
              <a:t>work</a:t>
            </a:r>
            <a:r>
              <a:rPr lang="fr-FR" sz="2400" b="1" cap="all" dirty="0">
                <a:solidFill>
                  <a:schemeClr val="tx1">
                    <a:lumMod val="65000"/>
                    <a:lumOff val="35000"/>
                  </a:schemeClr>
                </a:solidFill>
                <a:latin typeface="Neo Sans" panose="02000803050000020004" pitchFamily="2" charset="0"/>
              </a:rPr>
              <a:t> PACKAGES</a:t>
            </a:r>
          </a:p>
          <a:p>
            <a:pPr marL="342900" indent="-342900">
              <a:spcAft>
                <a:spcPts val="1800"/>
              </a:spcAft>
              <a:buFont typeface="Arial" panose="020B0604020202020204" pitchFamily="34" charset="0"/>
              <a:buChar char="•"/>
            </a:pPr>
            <a:r>
              <a:rPr lang="en-US" sz="2400" b="1" dirty="0">
                <a:solidFill>
                  <a:schemeClr val="tx1">
                    <a:lumMod val="65000"/>
                    <a:lumOff val="35000"/>
                  </a:schemeClr>
                </a:solidFill>
                <a:latin typeface="Neo Sans Pro" panose="020B0504030504040204" pitchFamily="34" charset="0"/>
              </a:rPr>
              <a:t>Definition of the renovation project </a:t>
            </a:r>
            <a:r>
              <a:rPr lang="en-US" sz="2200" b="1" i="1" dirty="0">
                <a:solidFill>
                  <a:schemeClr val="tx1">
                    <a:lumMod val="65000"/>
                    <a:lumOff val="35000"/>
                  </a:schemeClr>
                </a:solidFill>
                <a:latin typeface="Neo Sans Pro" panose="020B0504030504040204" pitchFamily="34" charset="0"/>
              </a:rPr>
              <a:t>(work packages, cost estimate, energy assessment)</a:t>
            </a:r>
          </a:p>
          <a:p>
            <a:pPr marL="342900" indent="-342900">
              <a:spcAft>
                <a:spcPts val="1800"/>
              </a:spcAft>
              <a:buFont typeface="Arial" panose="020B0604020202020204" pitchFamily="34" charset="0"/>
              <a:buChar char="•"/>
            </a:pPr>
            <a:r>
              <a:rPr lang="fr-FR" sz="2400" b="1" dirty="0">
                <a:solidFill>
                  <a:schemeClr val="tx1">
                    <a:lumMod val="65000"/>
                    <a:lumOff val="35000"/>
                  </a:schemeClr>
                </a:solidFill>
                <a:latin typeface="Neo Sans Pro" panose="020B0504030504040204" pitchFamily="34" charset="0"/>
              </a:rPr>
              <a:t>Administrative </a:t>
            </a:r>
            <a:r>
              <a:rPr lang="fr-FR" sz="2400" b="1" dirty="0" err="1">
                <a:solidFill>
                  <a:schemeClr val="tx1">
                    <a:lumMod val="65000"/>
                    <a:lumOff val="35000"/>
                  </a:schemeClr>
                </a:solidFill>
                <a:latin typeface="Neo Sans Pro" panose="020B0504030504040204" pitchFamily="34" charset="0"/>
              </a:rPr>
              <a:t>work</a:t>
            </a:r>
            <a:r>
              <a:rPr lang="fr-FR" sz="2400" b="1" dirty="0">
                <a:solidFill>
                  <a:schemeClr val="tx1">
                    <a:lumMod val="65000"/>
                    <a:lumOff val="35000"/>
                  </a:schemeClr>
                </a:solidFill>
                <a:latin typeface="Neo Sans Pro" panose="020B0504030504040204" pitchFamily="34" charset="0"/>
              </a:rPr>
              <a:t> </a:t>
            </a:r>
            <a:r>
              <a:rPr lang="fr-FR" sz="2400" b="1" dirty="0" err="1">
                <a:solidFill>
                  <a:schemeClr val="tx1">
                    <a:lumMod val="65000"/>
                    <a:lumOff val="35000"/>
                  </a:schemeClr>
                </a:solidFill>
                <a:latin typeface="Neo Sans Pro" panose="020B0504030504040204" pitchFamily="34" charset="0"/>
              </a:rPr>
              <a:t>authorization</a:t>
            </a:r>
            <a:endParaRPr lang="fr-FR" sz="2400" b="1" dirty="0">
              <a:solidFill>
                <a:schemeClr val="tx1">
                  <a:lumMod val="65000"/>
                  <a:lumOff val="35000"/>
                </a:schemeClr>
              </a:solidFill>
              <a:latin typeface="Neo Sans Pro" panose="020B0504030504040204" pitchFamily="34" charset="0"/>
            </a:endParaRPr>
          </a:p>
          <a:p>
            <a:pPr marL="342900" indent="-342900">
              <a:spcAft>
                <a:spcPts val="1800"/>
              </a:spcAft>
              <a:buFont typeface="Arial" panose="020B0604020202020204" pitchFamily="34" charset="0"/>
              <a:buChar char="•"/>
            </a:pPr>
            <a:r>
              <a:rPr lang="fr-FR" sz="2400" b="1" dirty="0">
                <a:solidFill>
                  <a:schemeClr val="tx1">
                    <a:lumMod val="65000"/>
                    <a:lumOff val="35000"/>
                  </a:schemeClr>
                </a:solidFill>
                <a:latin typeface="Neo Sans Pro" panose="020B0504030504040204" pitchFamily="34" charset="0"/>
              </a:rPr>
              <a:t>Consultation of </a:t>
            </a:r>
            <a:r>
              <a:rPr lang="fr-FR" sz="2400" b="1" dirty="0" err="1">
                <a:solidFill>
                  <a:schemeClr val="tx1">
                    <a:lumMod val="65000"/>
                    <a:lumOff val="35000"/>
                  </a:schemeClr>
                </a:solidFill>
                <a:latin typeface="Neo Sans Pro" panose="020B0504030504040204" pitchFamily="34" charset="0"/>
              </a:rPr>
              <a:t>craftsmen</a:t>
            </a:r>
            <a:r>
              <a:rPr lang="fr-FR" sz="2400" b="1" dirty="0">
                <a:solidFill>
                  <a:schemeClr val="tx1">
                    <a:lumMod val="65000"/>
                    <a:lumOff val="35000"/>
                  </a:schemeClr>
                </a:solidFill>
                <a:latin typeface="Neo Sans Pro" panose="020B0504030504040204" pitchFamily="34" charset="0"/>
              </a:rPr>
              <a:t> and construction </a:t>
            </a:r>
            <a:r>
              <a:rPr lang="fr-FR" sz="2400" b="1" dirty="0" err="1">
                <a:solidFill>
                  <a:schemeClr val="tx1">
                    <a:lumMod val="65000"/>
                    <a:lumOff val="35000"/>
                  </a:schemeClr>
                </a:solidFill>
                <a:latin typeface="Neo Sans Pro" panose="020B0504030504040204" pitchFamily="34" charset="0"/>
              </a:rPr>
              <a:t>companies</a:t>
            </a:r>
            <a:r>
              <a:rPr lang="fr-FR" sz="2400" b="1" dirty="0">
                <a:solidFill>
                  <a:schemeClr val="tx1">
                    <a:lumMod val="65000"/>
                    <a:lumOff val="35000"/>
                  </a:schemeClr>
                </a:solidFill>
                <a:latin typeface="Neo Sans Pro" panose="020B0504030504040204" pitchFamily="34" charset="0"/>
              </a:rPr>
              <a:t> </a:t>
            </a:r>
            <a:r>
              <a:rPr lang="fr-FR" sz="2200" b="1" i="1" dirty="0">
                <a:solidFill>
                  <a:schemeClr val="tx1">
                    <a:lumMod val="65000"/>
                    <a:lumOff val="35000"/>
                  </a:schemeClr>
                </a:solidFill>
                <a:latin typeface="Neo Sans Pro" panose="020B0504030504040204" pitchFamily="34" charset="0"/>
              </a:rPr>
              <a:t>(</a:t>
            </a:r>
            <a:r>
              <a:rPr lang="fr-FR" sz="2200" b="1" i="1" dirty="0" err="1">
                <a:solidFill>
                  <a:schemeClr val="tx1">
                    <a:lumMod val="65000"/>
                    <a:lumOff val="35000"/>
                  </a:schemeClr>
                </a:solidFill>
                <a:latin typeface="Neo Sans Pro" panose="020B0504030504040204" pitchFamily="34" charset="0"/>
              </a:rPr>
              <a:t>quotes</a:t>
            </a:r>
            <a:r>
              <a:rPr lang="fr-FR" sz="2200" b="1" i="1" dirty="0">
                <a:solidFill>
                  <a:schemeClr val="tx1">
                    <a:lumMod val="65000"/>
                    <a:lumOff val="35000"/>
                  </a:schemeClr>
                </a:solidFill>
                <a:latin typeface="Neo Sans Pro" panose="020B0504030504040204" pitchFamily="34" charset="0"/>
              </a:rPr>
              <a:t>)</a:t>
            </a:r>
          </a:p>
          <a:p>
            <a:pPr marL="342900" indent="-342900">
              <a:spcAft>
                <a:spcPts val="3000"/>
              </a:spcAft>
              <a:buFont typeface="Arial" panose="020B0604020202020204" pitchFamily="34" charset="0"/>
              <a:buChar char="•"/>
            </a:pPr>
            <a:r>
              <a:rPr lang="en-US" sz="2400" b="1" dirty="0">
                <a:solidFill>
                  <a:schemeClr val="tx1">
                    <a:lumMod val="65000"/>
                    <a:lumOff val="35000"/>
                  </a:schemeClr>
                </a:solidFill>
                <a:latin typeface="Neo Sans Pro" panose="020B0504030504040204" pitchFamily="34" charset="0"/>
              </a:rPr>
              <a:t>Works monitoring and management</a:t>
            </a:r>
          </a:p>
          <a:p>
            <a:pPr>
              <a:spcAft>
                <a:spcPts val="3000"/>
              </a:spcAft>
            </a:pPr>
            <a:r>
              <a:rPr lang="fr-FR" sz="2000" b="1" i="1" dirty="0">
                <a:solidFill>
                  <a:schemeClr val="tx1">
                    <a:lumMod val="65000"/>
                    <a:lumOff val="35000"/>
                  </a:schemeClr>
                </a:solidFill>
                <a:latin typeface="Neo Sans Pro" panose="020B0504030504040204" pitchFamily="34" charset="0"/>
              </a:rPr>
              <a:t>* Management of non thermal </a:t>
            </a:r>
            <a:r>
              <a:rPr lang="fr-FR" sz="2000" b="1" i="1" dirty="0" err="1">
                <a:solidFill>
                  <a:schemeClr val="tx1">
                    <a:lumMod val="65000"/>
                    <a:lumOff val="35000"/>
                  </a:schemeClr>
                </a:solidFill>
                <a:latin typeface="Neo Sans Pro" panose="020B0504030504040204" pitchFamily="34" charset="0"/>
              </a:rPr>
              <a:t>work</a:t>
            </a:r>
            <a:r>
              <a:rPr lang="fr-FR" sz="2000" b="1" i="1" dirty="0">
                <a:solidFill>
                  <a:schemeClr val="tx1">
                    <a:lumMod val="65000"/>
                    <a:lumOff val="35000"/>
                  </a:schemeClr>
                </a:solidFill>
                <a:latin typeface="Neo Sans Pro" panose="020B0504030504040204" pitchFamily="34" charset="0"/>
              </a:rPr>
              <a:t> packages </a:t>
            </a:r>
            <a:r>
              <a:rPr lang="fr-FR" sz="2000" b="1" i="1" dirty="0" err="1">
                <a:solidFill>
                  <a:schemeClr val="tx1">
                    <a:lumMod val="65000"/>
                    <a:lumOff val="35000"/>
                  </a:schemeClr>
                </a:solidFill>
                <a:latin typeface="Neo Sans Pro" panose="020B0504030504040204" pitchFamily="34" charset="0"/>
              </a:rPr>
              <a:t>also</a:t>
            </a:r>
            <a:r>
              <a:rPr lang="fr-FR" sz="2000" b="1" i="1" dirty="0">
                <a:solidFill>
                  <a:schemeClr val="tx1">
                    <a:lumMod val="65000"/>
                    <a:lumOff val="35000"/>
                  </a:schemeClr>
                </a:solidFill>
                <a:latin typeface="Neo Sans Pro" panose="020B0504030504040204" pitchFamily="34" charset="0"/>
              </a:rPr>
              <a:t> possible (</a:t>
            </a:r>
            <a:r>
              <a:rPr lang="fr-FR" sz="2000" b="1" i="1" dirty="0" err="1">
                <a:solidFill>
                  <a:schemeClr val="tx1">
                    <a:lumMod val="65000"/>
                    <a:lumOff val="35000"/>
                  </a:schemeClr>
                </a:solidFill>
                <a:latin typeface="Neo Sans Pro" panose="020B0504030504040204" pitchFamily="34" charset="0"/>
              </a:rPr>
              <a:t>specific</a:t>
            </a:r>
            <a:r>
              <a:rPr lang="fr-FR" sz="2000" b="1" i="1" dirty="0">
                <a:solidFill>
                  <a:schemeClr val="tx1">
                    <a:lumMod val="65000"/>
                    <a:lumOff val="35000"/>
                  </a:schemeClr>
                </a:solidFill>
                <a:latin typeface="Neo Sans Pro" panose="020B0504030504040204" pitchFamily="34" charset="0"/>
              </a:rPr>
              <a:t> </a:t>
            </a:r>
            <a:r>
              <a:rPr lang="fr-FR" sz="2000" b="1" i="1" dirty="0" err="1">
                <a:solidFill>
                  <a:schemeClr val="tx1">
                    <a:lumMod val="65000"/>
                    <a:lumOff val="35000"/>
                  </a:schemeClr>
                </a:solidFill>
                <a:latin typeface="Neo Sans Pro" panose="020B0504030504040204" pitchFamily="34" charset="0"/>
              </a:rPr>
              <a:t>pricing</a:t>
            </a:r>
            <a:r>
              <a:rPr lang="fr-FR" sz="2000" b="1" i="1" dirty="0">
                <a:solidFill>
                  <a:schemeClr val="tx1">
                    <a:lumMod val="65000"/>
                    <a:lumOff val="35000"/>
                  </a:schemeClr>
                </a:solidFill>
                <a:latin typeface="Neo Sans Pro" panose="020B0504030504040204" pitchFamily="34" charset="0"/>
              </a:rPr>
              <a:t>)</a:t>
            </a:r>
          </a:p>
        </p:txBody>
      </p:sp>
      <p:pic>
        <p:nvPicPr>
          <p:cNvPr id="19" name="Graphique 18">
            <a:extLst>
              <a:ext uri="{FF2B5EF4-FFF2-40B4-BE49-F238E27FC236}">
                <a16:creationId xmlns:a16="http://schemas.microsoft.com/office/drawing/2014/main" id="{8BFB9900-9679-415D-9CBA-EC4EFF73AA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600425" y="2045574"/>
            <a:ext cx="2338314" cy="3026052"/>
          </a:xfrm>
          <a:prstGeom prst="rect">
            <a:avLst/>
          </a:prstGeom>
        </p:spPr>
      </p:pic>
      <p:sp>
        <p:nvSpPr>
          <p:cNvPr id="10" name="ZoneTexte 9">
            <a:extLst>
              <a:ext uri="{FF2B5EF4-FFF2-40B4-BE49-F238E27FC236}">
                <a16:creationId xmlns:a16="http://schemas.microsoft.com/office/drawing/2014/main" id="{7F2F3F6B-572B-41EE-8B1B-612CDA58E9FE}"/>
              </a:ext>
            </a:extLst>
          </p:cNvPr>
          <p:cNvSpPr txBox="1"/>
          <p:nvPr/>
        </p:nvSpPr>
        <p:spPr>
          <a:xfrm>
            <a:off x="339666" y="259789"/>
            <a:ext cx="5593253" cy="707886"/>
          </a:xfrm>
          <a:prstGeom prst="rect">
            <a:avLst/>
          </a:prstGeom>
          <a:noFill/>
        </p:spPr>
        <p:txBody>
          <a:bodyPr wrap="square" rtlCol="0">
            <a:spAutoFit/>
          </a:bodyPr>
          <a:lstStyle/>
          <a:p>
            <a:pPr marL="0" marR="0" lvl="0" indent="0" algn="l" defTabSz="100832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prstClr val="white"/>
                </a:solidFill>
                <a:effectLst/>
                <a:uLnTx/>
                <a:uFillTx/>
                <a:latin typeface="Neo Sans" panose="02000803050000020004" pitchFamily="2" charset="0"/>
                <a:ea typeface="+mn-ea"/>
                <a:cs typeface="+mn-cs"/>
              </a:rPr>
              <a:t>INDIVIDUAL HOUSING</a:t>
            </a:r>
          </a:p>
        </p:txBody>
      </p:sp>
      <p:cxnSp>
        <p:nvCxnSpPr>
          <p:cNvPr id="12" name="Connecteur droit 11">
            <a:extLst>
              <a:ext uri="{FF2B5EF4-FFF2-40B4-BE49-F238E27FC236}">
                <a16:creationId xmlns:a16="http://schemas.microsoft.com/office/drawing/2014/main" id="{E97A9C0A-3658-485E-B63D-1F032123C896}"/>
              </a:ext>
            </a:extLst>
          </p:cNvPr>
          <p:cNvCxnSpPr>
            <a:cxnSpLocks/>
          </p:cNvCxnSpPr>
          <p:nvPr/>
        </p:nvCxnSpPr>
        <p:spPr>
          <a:xfrm flipV="1">
            <a:off x="395322" y="967675"/>
            <a:ext cx="5261559" cy="688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8774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F3DE766A-0DBD-4E30-B61E-BDF0832CBDE1}"/>
              </a:ext>
            </a:extLst>
          </p:cNvPr>
          <p:cNvSpPr>
            <a:spLocks noGrp="1"/>
          </p:cNvSpPr>
          <p:nvPr>
            <p:ph type="sldNum" sz="quarter" idx="12"/>
          </p:nvPr>
        </p:nvSpPr>
        <p:spPr>
          <a:xfrm>
            <a:off x="10419517" y="7157074"/>
            <a:ext cx="3025021" cy="402652"/>
          </a:xfrm>
        </p:spPr>
        <p:txBody>
          <a:bodyPr/>
          <a:lstStyle/>
          <a:p>
            <a:fld id="{EEB0D750-C547-4A55-9C47-20C0770FA920}" type="slidenum">
              <a:rPr lang="fr-FR" smtClean="0">
                <a:solidFill>
                  <a:schemeClr val="bg1"/>
                </a:solidFill>
              </a:rPr>
              <a:t>9</a:t>
            </a:fld>
            <a:endParaRPr lang="fr-FR" dirty="0">
              <a:solidFill>
                <a:schemeClr val="bg1"/>
              </a:solidFill>
            </a:endParaRPr>
          </a:p>
        </p:txBody>
      </p:sp>
      <p:sp>
        <p:nvSpPr>
          <p:cNvPr id="11" name="Rectangle : coins arrondis 10">
            <a:extLst>
              <a:ext uri="{FF2B5EF4-FFF2-40B4-BE49-F238E27FC236}">
                <a16:creationId xmlns:a16="http://schemas.microsoft.com/office/drawing/2014/main" id="{C47FA91F-5EC3-4760-8A6D-CDABA93B1E95}"/>
              </a:ext>
            </a:extLst>
          </p:cNvPr>
          <p:cNvSpPr/>
          <p:nvPr/>
        </p:nvSpPr>
        <p:spPr>
          <a:xfrm>
            <a:off x="5970234" y="2060109"/>
            <a:ext cx="7058051" cy="382702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1800"/>
              </a:spcAft>
              <a:buFont typeface="Arial" panose="020B0604020202020204" pitchFamily="34" charset="0"/>
              <a:buChar char="•"/>
            </a:pPr>
            <a:r>
              <a:rPr lang="fr-FR" sz="2400" b="1" dirty="0" err="1">
                <a:solidFill>
                  <a:schemeClr val="tx1">
                    <a:lumMod val="65000"/>
                    <a:lumOff val="35000"/>
                  </a:schemeClr>
                </a:solidFill>
                <a:latin typeface="Neo Sans Pro" panose="020B0504030504040204" pitchFamily="34" charset="0"/>
              </a:rPr>
              <a:t>Optimization</a:t>
            </a:r>
            <a:r>
              <a:rPr lang="fr-FR" sz="2400" b="1" dirty="0">
                <a:solidFill>
                  <a:schemeClr val="tx1">
                    <a:lumMod val="65000"/>
                    <a:lumOff val="35000"/>
                  </a:schemeClr>
                </a:solidFill>
                <a:latin typeface="Neo Sans Pro" panose="020B0504030504040204" pitchFamily="34" charset="0"/>
              </a:rPr>
              <a:t> of the </a:t>
            </a:r>
            <a:r>
              <a:rPr lang="fr-FR" sz="2400" b="1" dirty="0" err="1">
                <a:solidFill>
                  <a:schemeClr val="tx1">
                    <a:lumMod val="65000"/>
                    <a:lumOff val="35000"/>
                  </a:schemeClr>
                </a:solidFill>
                <a:latin typeface="Neo Sans Pro" panose="020B0504030504040204" pitchFamily="34" charset="0"/>
              </a:rPr>
              <a:t>financing</a:t>
            </a:r>
            <a:r>
              <a:rPr lang="fr-FR" sz="2400" b="1" dirty="0">
                <a:solidFill>
                  <a:schemeClr val="tx1">
                    <a:lumMod val="65000"/>
                    <a:lumOff val="35000"/>
                  </a:schemeClr>
                </a:solidFill>
                <a:latin typeface="Neo Sans Pro" panose="020B0504030504040204" pitchFamily="34" charset="0"/>
              </a:rPr>
              <a:t> plan</a:t>
            </a:r>
          </a:p>
          <a:p>
            <a:pPr marL="342900" indent="-342900">
              <a:spcAft>
                <a:spcPts val="1800"/>
              </a:spcAft>
              <a:buFont typeface="Arial" panose="020B0604020202020204" pitchFamily="34" charset="0"/>
              <a:buChar char="•"/>
            </a:pPr>
            <a:r>
              <a:rPr lang="fr-FR" sz="2400" b="1" dirty="0">
                <a:solidFill>
                  <a:schemeClr val="tx1">
                    <a:lumMod val="65000"/>
                    <a:lumOff val="35000"/>
                  </a:schemeClr>
                </a:solidFill>
                <a:latin typeface="Neo Sans Pro" panose="020B0504030504040204" pitchFamily="34" charset="0"/>
              </a:rPr>
              <a:t>Production of </a:t>
            </a:r>
            <a:r>
              <a:rPr lang="fr-FR" sz="2400" b="1" dirty="0" err="1">
                <a:solidFill>
                  <a:schemeClr val="tx1">
                    <a:lumMod val="65000"/>
                    <a:lumOff val="35000"/>
                  </a:schemeClr>
                </a:solidFill>
                <a:latin typeface="Neo Sans Pro" panose="020B0504030504040204" pitchFamily="34" charset="0"/>
              </a:rPr>
              <a:t>grant</a:t>
            </a:r>
            <a:r>
              <a:rPr lang="fr-FR" sz="2400" b="1" dirty="0">
                <a:solidFill>
                  <a:schemeClr val="tx1">
                    <a:lumMod val="65000"/>
                    <a:lumOff val="35000"/>
                  </a:schemeClr>
                </a:solidFill>
                <a:latin typeface="Neo Sans Pro" panose="020B0504030504040204" pitchFamily="34" charset="0"/>
              </a:rPr>
              <a:t> files</a:t>
            </a:r>
          </a:p>
          <a:p>
            <a:pPr marL="342900" indent="-342900">
              <a:spcAft>
                <a:spcPts val="1800"/>
              </a:spcAft>
              <a:buFont typeface="Arial" panose="020B0604020202020204" pitchFamily="34" charset="0"/>
              <a:buChar char="•"/>
            </a:pPr>
            <a:r>
              <a:rPr lang="fr-FR" sz="2400" b="1" dirty="0" err="1">
                <a:solidFill>
                  <a:schemeClr val="tx1">
                    <a:lumMod val="65000"/>
                    <a:lumOff val="35000"/>
                  </a:schemeClr>
                </a:solidFill>
                <a:latin typeface="Neo Sans Pro" panose="020B0504030504040204" pitchFamily="34" charset="0"/>
              </a:rPr>
              <a:t>Interest</a:t>
            </a:r>
            <a:r>
              <a:rPr lang="fr-FR" sz="2400" b="1" dirty="0">
                <a:solidFill>
                  <a:schemeClr val="tx1">
                    <a:lumMod val="65000"/>
                    <a:lumOff val="35000"/>
                  </a:schemeClr>
                </a:solidFill>
                <a:latin typeface="Neo Sans Pro" panose="020B0504030504040204" pitchFamily="34" charset="0"/>
              </a:rPr>
              <a:t>-free </a:t>
            </a:r>
            <a:r>
              <a:rPr lang="fr-FR" sz="2400" b="1" dirty="0" err="1">
                <a:solidFill>
                  <a:schemeClr val="tx1">
                    <a:lumMod val="65000"/>
                    <a:lumOff val="35000"/>
                  </a:schemeClr>
                </a:solidFill>
                <a:latin typeface="Neo Sans Pro" panose="020B0504030504040204" pitchFamily="34" charset="0"/>
              </a:rPr>
              <a:t>grant</a:t>
            </a:r>
            <a:r>
              <a:rPr lang="fr-FR" sz="2400" b="1" dirty="0">
                <a:solidFill>
                  <a:schemeClr val="tx1">
                    <a:lumMod val="65000"/>
                    <a:lumOff val="35000"/>
                  </a:schemeClr>
                </a:solidFill>
                <a:latin typeface="Neo Sans Pro" panose="020B0504030504040204" pitchFamily="34" charset="0"/>
              </a:rPr>
              <a:t> </a:t>
            </a:r>
            <a:r>
              <a:rPr lang="fr-FR" sz="2400" b="1" dirty="0" err="1">
                <a:solidFill>
                  <a:schemeClr val="tx1">
                    <a:lumMod val="65000"/>
                    <a:lumOff val="35000"/>
                  </a:schemeClr>
                </a:solidFill>
                <a:latin typeface="Neo Sans Pro" panose="020B0504030504040204" pitchFamily="34" charset="0"/>
              </a:rPr>
              <a:t>prefinancing</a:t>
            </a:r>
            <a:endParaRPr lang="fr-FR" sz="2400" b="1" dirty="0">
              <a:solidFill>
                <a:schemeClr val="tx1">
                  <a:lumMod val="65000"/>
                  <a:lumOff val="35000"/>
                </a:schemeClr>
              </a:solidFill>
              <a:latin typeface="Neo Sans Pro" panose="020B0504030504040204" pitchFamily="34" charset="0"/>
            </a:endParaRPr>
          </a:p>
          <a:p>
            <a:pPr marL="342900" indent="-342900">
              <a:spcAft>
                <a:spcPts val="3000"/>
              </a:spcAft>
              <a:buFont typeface="Arial" panose="020B0604020202020204" pitchFamily="34" charset="0"/>
              <a:buChar char="•"/>
            </a:pPr>
            <a:r>
              <a:rPr lang="fr-FR" sz="2400" b="1" dirty="0">
                <a:solidFill>
                  <a:schemeClr val="tx1">
                    <a:lumMod val="65000"/>
                    <a:lumOff val="35000"/>
                  </a:schemeClr>
                </a:solidFill>
                <a:latin typeface="Neo Sans Pro" panose="020B0504030504040204" pitchFamily="34" charset="0"/>
              </a:rPr>
              <a:t>Banking </a:t>
            </a:r>
            <a:r>
              <a:rPr lang="fr-FR" sz="2400" b="1" dirty="0" err="1">
                <a:solidFill>
                  <a:schemeClr val="tx1">
                    <a:lumMod val="65000"/>
                    <a:lumOff val="35000"/>
                  </a:schemeClr>
                </a:solidFill>
                <a:latin typeface="Neo Sans Pro" panose="020B0504030504040204" pitchFamily="34" charset="0"/>
              </a:rPr>
              <a:t>intermediation</a:t>
            </a:r>
            <a:r>
              <a:rPr lang="fr-FR" sz="2400" b="1" dirty="0">
                <a:solidFill>
                  <a:schemeClr val="tx1">
                    <a:lumMod val="65000"/>
                    <a:lumOff val="35000"/>
                  </a:schemeClr>
                </a:solidFill>
                <a:latin typeface="Neo Sans Pro" panose="020B0504030504040204" pitchFamily="34" charset="0"/>
              </a:rPr>
              <a:t> for </a:t>
            </a:r>
            <a:r>
              <a:rPr lang="fr-FR" sz="2400" b="1" dirty="0" err="1">
                <a:solidFill>
                  <a:schemeClr val="tx1">
                    <a:lumMod val="65000"/>
                    <a:lumOff val="35000"/>
                  </a:schemeClr>
                </a:solidFill>
                <a:latin typeface="Neo Sans Pro" panose="020B0504030504040204" pitchFamily="34" charset="0"/>
              </a:rPr>
              <a:t>financing</a:t>
            </a:r>
            <a:r>
              <a:rPr lang="fr-FR" sz="2400" b="1" dirty="0">
                <a:solidFill>
                  <a:schemeClr val="tx1">
                    <a:lumMod val="65000"/>
                    <a:lumOff val="35000"/>
                  </a:schemeClr>
                </a:solidFill>
                <a:latin typeface="Neo Sans Pro" panose="020B0504030504040204" pitchFamily="34" charset="0"/>
              </a:rPr>
              <a:t> of the </a:t>
            </a:r>
            <a:r>
              <a:rPr lang="fr-FR" sz="2400" b="1" dirty="0" err="1">
                <a:solidFill>
                  <a:schemeClr val="tx1">
                    <a:lumMod val="65000"/>
                    <a:lumOff val="35000"/>
                  </a:schemeClr>
                </a:solidFill>
                <a:latin typeface="Neo Sans Pro" panose="020B0504030504040204" pitchFamily="34" charset="0"/>
              </a:rPr>
              <a:t>remainder</a:t>
            </a:r>
            <a:r>
              <a:rPr lang="fr-FR" sz="2400" b="1" dirty="0">
                <a:solidFill>
                  <a:schemeClr val="tx1">
                    <a:lumMod val="65000"/>
                    <a:lumOff val="35000"/>
                  </a:schemeClr>
                </a:solidFill>
                <a:latin typeface="Neo Sans Pro" panose="020B0504030504040204" pitchFamily="34" charset="0"/>
              </a:rPr>
              <a:t> to </a:t>
            </a:r>
            <a:r>
              <a:rPr lang="fr-FR" sz="2400" b="1" dirty="0" err="1">
                <a:solidFill>
                  <a:schemeClr val="tx1">
                    <a:lumMod val="65000"/>
                    <a:lumOff val="35000"/>
                  </a:schemeClr>
                </a:solidFill>
                <a:latin typeface="Neo Sans Pro" panose="020B0504030504040204" pitchFamily="34" charset="0"/>
              </a:rPr>
              <a:t>be</a:t>
            </a:r>
            <a:r>
              <a:rPr lang="fr-FR" sz="2400" b="1" dirty="0">
                <a:solidFill>
                  <a:schemeClr val="tx1">
                    <a:lumMod val="65000"/>
                    <a:lumOff val="35000"/>
                  </a:schemeClr>
                </a:solidFill>
                <a:latin typeface="Neo Sans Pro" panose="020B0504030504040204" pitchFamily="34" charset="0"/>
              </a:rPr>
              <a:t> </a:t>
            </a:r>
            <a:r>
              <a:rPr lang="fr-FR" sz="2400" b="1" dirty="0" err="1">
                <a:solidFill>
                  <a:schemeClr val="tx1">
                    <a:lumMod val="65000"/>
                    <a:lumOff val="35000"/>
                  </a:schemeClr>
                </a:solidFill>
                <a:latin typeface="Neo Sans Pro" panose="020B0504030504040204" pitchFamily="34" charset="0"/>
              </a:rPr>
              <a:t>paid</a:t>
            </a:r>
            <a:r>
              <a:rPr lang="fr-FR" sz="2400" b="1" dirty="0">
                <a:solidFill>
                  <a:schemeClr val="tx1">
                    <a:lumMod val="65000"/>
                    <a:lumOff val="35000"/>
                  </a:schemeClr>
                </a:solidFill>
                <a:latin typeface="Neo Sans Pro" panose="020B0504030504040204" pitchFamily="34" charset="0"/>
              </a:rPr>
              <a:t> </a:t>
            </a:r>
            <a:r>
              <a:rPr lang="fr-FR" sz="2400" i="1" dirty="0">
                <a:solidFill>
                  <a:schemeClr val="tx1">
                    <a:lumMod val="65000"/>
                    <a:lumOff val="35000"/>
                  </a:schemeClr>
                </a:solidFill>
                <a:latin typeface="Neo Sans Pro" panose="020B0504030504040204" pitchFamily="34" charset="0"/>
              </a:rPr>
              <a:t>(</a:t>
            </a:r>
            <a:r>
              <a:rPr lang="fr-FR" sz="2400" i="1" dirty="0" err="1">
                <a:solidFill>
                  <a:schemeClr val="tx1">
                    <a:lumMod val="65000"/>
                    <a:lumOff val="35000"/>
                  </a:schemeClr>
                </a:solidFill>
                <a:latin typeface="Neo Sans Pro" panose="020B0504030504040204" pitchFamily="34" charset="0"/>
              </a:rPr>
              <a:t>several</a:t>
            </a:r>
            <a:r>
              <a:rPr lang="fr-FR" sz="2400" i="1" dirty="0">
                <a:solidFill>
                  <a:schemeClr val="tx1">
                    <a:lumMod val="65000"/>
                    <a:lumOff val="35000"/>
                  </a:schemeClr>
                </a:solidFill>
                <a:latin typeface="Neo Sans Pro" panose="020B0504030504040204" pitchFamily="34" charset="0"/>
              </a:rPr>
              <a:t>  </a:t>
            </a:r>
            <a:r>
              <a:rPr lang="fr-FR" sz="2400" i="1" dirty="0" err="1">
                <a:solidFill>
                  <a:schemeClr val="tx1">
                    <a:lumMod val="65000"/>
                    <a:lumOff val="35000"/>
                  </a:schemeClr>
                </a:solidFill>
                <a:latin typeface="Neo Sans Pro" panose="020B0504030504040204" pitchFamily="34" charset="0"/>
              </a:rPr>
              <a:t>banking</a:t>
            </a:r>
            <a:r>
              <a:rPr lang="fr-FR" sz="2400" i="1" dirty="0">
                <a:solidFill>
                  <a:schemeClr val="tx1">
                    <a:lumMod val="65000"/>
                    <a:lumOff val="35000"/>
                  </a:schemeClr>
                </a:solidFill>
                <a:latin typeface="Neo Sans Pro" panose="020B0504030504040204" pitchFamily="34" charset="0"/>
              </a:rPr>
              <a:t> </a:t>
            </a:r>
            <a:r>
              <a:rPr lang="fr-FR" sz="2400" i="1" dirty="0" err="1">
                <a:solidFill>
                  <a:schemeClr val="tx1">
                    <a:lumMod val="65000"/>
                    <a:lumOff val="35000"/>
                  </a:schemeClr>
                </a:solidFill>
                <a:latin typeface="Neo Sans Pro" panose="020B0504030504040204" pitchFamily="34" charset="0"/>
              </a:rPr>
              <a:t>partners</a:t>
            </a:r>
            <a:r>
              <a:rPr lang="fr-FR" sz="2400" i="1" dirty="0">
                <a:solidFill>
                  <a:schemeClr val="tx1">
                    <a:lumMod val="65000"/>
                    <a:lumOff val="35000"/>
                  </a:schemeClr>
                </a:solidFill>
                <a:latin typeface="Neo Sans Pro" panose="020B0504030504040204" pitchFamily="34" charset="0"/>
              </a:rPr>
              <a:t> and brokers)</a:t>
            </a:r>
          </a:p>
        </p:txBody>
      </p:sp>
      <p:sp>
        <p:nvSpPr>
          <p:cNvPr id="17" name="Ellipse 16">
            <a:extLst>
              <a:ext uri="{FF2B5EF4-FFF2-40B4-BE49-F238E27FC236}">
                <a16:creationId xmlns:a16="http://schemas.microsoft.com/office/drawing/2014/main" id="{EB97E36E-1B67-4181-AB94-F1CDA0C50B8E}"/>
              </a:ext>
            </a:extLst>
          </p:cNvPr>
          <p:cNvSpPr/>
          <p:nvPr/>
        </p:nvSpPr>
        <p:spPr>
          <a:xfrm>
            <a:off x="855144" y="2020479"/>
            <a:ext cx="3827020" cy="38270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896873">
              <a:spcBef>
                <a:spcPts val="1200"/>
              </a:spcBef>
              <a:tabLst>
                <a:tab pos="0" algn="l"/>
              </a:tabLst>
              <a:defRPr/>
            </a:pPr>
            <a:endParaRPr lang="fr-FR" sz="2400" b="1" dirty="0">
              <a:solidFill>
                <a:schemeClr val="tx1">
                  <a:lumMod val="65000"/>
                  <a:lumOff val="35000"/>
                </a:schemeClr>
              </a:solidFill>
              <a:latin typeface="Neo Sans" panose="02000803050000020004" pitchFamily="2" charset="0"/>
            </a:endParaRPr>
          </a:p>
          <a:p>
            <a:pPr algn="ctr" defTabSz="896873">
              <a:spcBef>
                <a:spcPts val="1200"/>
              </a:spcBef>
              <a:tabLst>
                <a:tab pos="0" algn="l"/>
              </a:tabLst>
              <a:defRPr/>
            </a:pPr>
            <a:endParaRPr lang="fr-FR" sz="2400" b="1" dirty="0">
              <a:solidFill>
                <a:schemeClr val="tx1">
                  <a:lumMod val="65000"/>
                  <a:lumOff val="35000"/>
                </a:schemeClr>
              </a:solidFill>
              <a:latin typeface="Neo Sans" panose="02000803050000020004" pitchFamily="2" charset="0"/>
            </a:endParaRPr>
          </a:p>
          <a:p>
            <a:pPr algn="ctr" defTabSz="896873">
              <a:spcBef>
                <a:spcPts val="1200"/>
              </a:spcBef>
              <a:tabLst>
                <a:tab pos="0" algn="l"/>
              </a:tabLst>
              <a:defRPr/>
            </a:pPr>
            <a:endParaRPr lang="fr-FR" sz="2400" b="1" dirty="0">
              <a:solidFill>
                <a:schemeClr val="tx1">
                  <a:lumMod val="65000"/>
                  <a:lumOff val="35000"/>
                </a:schemeClr>
              </a:solidFill>
              <a:latin typeface="Neo Sans" panose="02000803050000020004" pitchFamily="2" charset="0"/>
            </a:endParaRPr>
          </a:p>
          <a:p>
            <a:pPr algn="ctr" defTabSz="896873">
              <a:spcBef>
                <a:spcPts val="1200"/>
              </a:spcBef>
              <a:tabLst>
                <a:tab pos="0" algn="l"/>
              </a:tabLst>
              <a:defRPr/>
            </a:pPr>
            <a:endParaRPr lang="fr-FR" sz="1000" b="1" dirty="0">
              <a:solidFill>
                <a:schemeClr val="tx1">
                  <a:lumMod val="65000"/>
                  <a:lumOff val="35000"/>
                </a:schemeClr>
              </a:solidFill>
              <a:latin typeface="Neo Sans" panose="02000803050000020004" pitchFamily="2" charset="0"/>
            </a:endParaRPr>
          </a:p>
          <a:p>
            <a:pPr algn="ctr" defTabSz="896873">
              <a:spcBef>
                <a:spcPts val="1200"/>
              </a:spcBef>
              <a:tabLst>
                <a:tab pos="0" algn="l"/>
              </a:tabLst>
              <a:defRPr/>
            </a:pPr>
            <a:r>
              <a:rPr lang="fr-FR" sz="2400" b="1" dirty="0">
                <a:solidFill>
                  <a:schemeClr val="tx1">
                    <a:lumMod val="65000"/>
                    <a:lumOff val="35000"/>
                  </a:schemeClr>
                </a:solidFill>
                <a:latin typeface="Neo Sans" panose="02000803050000020004" pitchFamily="2" charset="0"/>
              </a:rPr>
              <a:t>ADMINISTRATIVE AND FINANCING SUPPORT</a:t>
            </a:r>
          </a:p>
        </p:txBody>
      </p:sp>
      <p:pic>
        <p:nvPicPr>
          <p:cNvPr id="19" name="Graphique 18">
            <a:extLst>
              <a:ext uri="{FF2B5EF4-FFF2-40B4-BE49-F238E27FC236}">
                <a16:creationId xmlns:a16="http://schemas.microsoft.com/office/drawing/2014/main" id="{8BFB9900-9679-415D-9CBA-EC4EFF73AA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600425" y="2045574"/>
            <a:ext cx="2338314" cy="3026052"/>
          </a:xfrm>
          <a:prstGeom prst="rect">
            <a:avLst/>
          </a:prstGeom>
        </p:spPr>
      </p:pic>
      <p:sp>
        <p:nvSpPr>
          <p:cNvPr id="8" name="ZoneTexte 7">
            <a:extLst>
              <a:ext uri="{FF2B5EF4-FFF2-40B4-BE49-F238E27FC236}">
                <a16:creationId xmlns:a16="http://schemas.microsoft.com/office/drawing/2014/main" id="{2AF78910-C8D6-440F-B5E6-758EEF4578E2}"/>
              </a:ext>
            </a:extLst>
          </p:cNvPr>
          <p:cNvSpPr txBox="1"/>
          <p:nvPr/>
        </p:nvSpPr>
        <p:spPr>
          <a:xfrm>
            <a:off x="339666" y="259789"/>
            <a:ext cx="5593253" cy="707886"/>
          </a:xfrm>
          <a:prstGeom prst="rect">
            <a:avLst/>
          </a:prstGeom>
          <a:noFill/>
        </p:spPr>
        <p:txBody>
          <a:bodyPr wrap="square" rtlCol="0">
            <a:spAutoFit/>
          </a:bodyPr>
          <a:lstStyle/>
          <a:p>
            <a:pPr marL="0" marR="0" lvl="0" indent="0" algn="l" defTabSz="100832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prstClr val="white"/>
                </a:solidFill>
                <a:effectLst/>
                <a:uLnTx/>
                <a:uFillTx/>
                <a:latin typeface="Neo Sans" panose="02000803050000020004" pitchFamily="2" charset="0"/>
                <a:ea typeface="+mn-ea"/>
                <a:cs typeface="+mn-cs"/>
              </a:rPr>
              <a:t>INDIVIDUAL HOUSING</a:t>
            </a:r>
          </a:p>
        </p:txBody>
      </p:sp>
      <p:cxnSp>
        <p:nvCxnSpPr>
          <p:cNvPr id="10" name="Connecteur droit 9">
            <a:extLst>
              <a:ext uri="{FF2B5EF4-FFF2-40B4-BE49-F238E27FC236}">
                <a16:creationId xmlns:a16="http://schemas.microsoft.com/office/drawing/2014/main" id="{A217C3A4-524E-4964-89D7-6AC100D52178}"/>
              </a:ext>
            </a:extLst>
          </p:cNvPr>
          <p:cNvCxnSpPr>
            <a:cxnSpLocks/>
          </p:cNvCxnSpPr>
          <p:nvPr/>
        </p:nvCxnSpPr>
        <p:spPr>
          <a:xfrm flipV="1">
            <a:off x="395322" y="967675"/>
            <a:ext cx="5261559" cy="688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1654898"/>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Thème Office">
  <a:themeElements>
    <a:clrScheme name="Vert jaune">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9686</TotalTime>
  <Words>2210</Words>
  <Application>Microsoft Office PowerPoint</Application>
  <PresentationFormat>Custom</PresentationFormat>
  <Paragraphs>282</Paragraphs>
  <Slides>14</Slides>
  <Notes>14</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14</vt:i4>
      </vt:variant>
    </vt:vector>
  </HeadingPairs>
  <TitlesOfParts>
    <vt:vector size="24" baseType="lpstr">
      <vt:lpstr>Arial</vt:lpstr>
      <vt:lpstr>Calibri</vt:lpstr>
      <vt:lpstr>Calibri Light</vt:lpstr>
      <vt:lpstr>Neo Sans</vt:lpstr>
      <vt:lpstr>Neo Sans Pro</vt:lpstr>
      <vt:lpstr>Wingdings</vt:lpstr>
      <vt:lpstr>Thème Office</vt:lpstr>
      <vt:lpstr>3_Thème Office</vt:lpstr>
      <vt:lpstr>2_Thème Office</vt:lpstr>
      <vt:lpstr>4_Thème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du diaporama</dc:title>
  <dc:creator>Anne</dc:creator>
  <cp:lastModifiedBy>TOUGERON Celine (CINEA)</cp:lastModifiedBy>
  <cp:revision>449</cp:revision>
  <cp:lastPrinted>2019-05-20T15:28:31Z</cp:lastPrinted>
  <dcterms:created xsi:type="dcterms:W3CDTF">2017-02-03T09:32:29Z</dcterms:created>
  <dcterms:modified xsi:type="dcterms:W3CDTF">2021-06-14T13:55:19Z</dcterms:modified>
</cp:coreProperties>
</file>