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645" r:id="rId1"/>
  </p:sldMasterIdLst>
  <p:notesMasterIdLst>
    <p:notesMasterId r:id="rId26"/>
  </p:notesMasterIdLst>
  <p:handoutMasterIdLst>
    <p:handoutMasterId r:id="rId27"/>
  </p:handoutMasterIdLst>
  <p:sldIdLst>
    <p:sldId id="687" r:id="rId2"/>
    <p:sldId id="741" r:id="rId3"/>
    <p:sldId id="742" r:id="rId4"/>
    <p:sldId id="729" r:id="rId5"/>
    <p:sldId id="717" r:id="rId6"/>
    <p:sldId id="718" r:id="rId7"/>
    <p:sldId id="720" r:id="rId8"/>
    <p:sldId id="719" r:id="rId9"/>
    <p:sldId id="721" r:id="rId10"/>
    <p:sldId id="724" r:id="rId11"/>
    <p:sldId id="726" r:id="rId12"/>
    <p:sldId id="730" r:id="rId13"/>
    <p:sldId id="727" r:id="rId14"/>
    <p:sldId id="738" r:id="rId15"/>
    <p:sldId id="743" r:id="rId16"/>
    <p:sldId id="744" r:id="rId17"/>
    <p:sldId id="739" r:id="rId18"/>
    <p:sldId id="651" r:id="rId19"/>
    <p:sldId id="427" r:id="rId20"/>
    <p:sldId id="750" r:id="rId21"/>
    <p:sldId id="745" r:id="rId22"/>
    <p:sldId id="749" r:id="rId23"/>
    <p:sldId id="748" r:id="rId24"/>
    <p:sldId id="580" r:id="rId25"/>
  </p:sldIdLst>
  <p:sldSz cx="12192000" cy="6858000"/>
  <p:notesSz cx="7023100" cy="93091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366" userDrawn="1">
          <p15:clr>
            <a:srgbClr val="A4A3A4"/>
          </p15:clr>
        </p15:guide>
        <p15:guide id="2" pos="2252" userDrawn="1">
          <p15:clr>
            <a:srgbClr val="A4A3A4"/>
          </p15:clr>
        </p15:guide>
        <p15:guide id="3" pos="5428" userDrawn="1">
          <p15:clr>
            <a:srgbClr val="A4A3A4"/>
          </p15:clr>
        </p15:guide>
        <p15:guide id="4" orient="horz" pos="2954"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30"/>
    <a:srgbClr val="000000"/>
    <a:srgbClr val="FFFFFF"/>
    <a:srgbClr val="FFF1AB"/>
    <a:srgbClr val="FEE96F"/>
    <a:srgbClr val="D40000"/>
    <a:srgbClr val="003399"/>
    <a:srgbClr val="FFCC00"/>
    <a:srgbClr val="686868"/>
    <a:srgbClr val="DE9E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468FE6-EF14-4C83-B2EF-FF679C63EB8C}" v="1904" dt="2021-05-20T09:27:50.028"/>
  </p1510:revLst>
</p1510:revInfo>
</file>

<file path=ppt/tableStyles.xml><?xml version="1.0" encoding="utf-8"?>
<a:tblStyleLst xmlns:a="http://schemas.openxmlformats.org/drawingml/2006/main" def="{69012ECD-51FC-41F1-AA8D-1B2483CD663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just format 1 - Dekorfär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63" d="100"/>
          <a:sy n="63" d="100"/>
        </p:scale>
        <p:origin x="540" y="64"/>
      </p:cViewPr>
      <p:guideLst>
        <p:guide orient="horz" pos="1366"/>
        <p:guide pos="2252"/>
        <p:guide pos="5428"/>
        <p:guide orient="horz" pos="2954"/>
      </p:guideLst>
    </p:cSldViewPr>
  </p:slideViewPr>
  <p:outlineViewPr>
    <p:cViewPr>
      <p:scale>
        <a:sx n="33" d="100"/>
        <a:sy n="33" d="100"/>
      </p:scale>
      <p:origin x="0" y="12084"/>
    </p:cViewPr>
  </p:outlineViewPr>
  <p:notesTextViewPr>
    <p:cViewPr>
      <p:scale>
        <a:sx n="100" d="100"/>
        <a:sy n="100" d="100"/>
      </p:scale>
      <p:origin x="0" y="0"/>
    </p:cViewPr>
  </p:notesTextViewPr>
  <p:notesViewPr>
    <p:cSldViewPr snapToGrid="0">
      <p:cViewPr varScale="1">
        <p:scale>
          <a:sx n="72" d="100"/>
          <a:sy n="72" d="100"/>
        </p:scale>
        <p:origin x="-2148" y="-90"/>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udio rochas" userId="d5e6807d26497bf0" providerId="LiveId" clId="{AE45B36B-8805-4292-8466-99A789F7A606}"/>
    <pc:docChg chg="undo custSel modSld">
      <pc:chgData name="claudio rochas" userId="d5e6807d26497bf0" providerId="LiveId" clId="{AE45B36B-8805-4292-8466-99A789F7A606}" dt="2021-05-11T13:21:09.622" v="133" actId="207"/>
      <pc:docMkLst>
        <pc:docMk/>
      </pc:docMkLst>
      <pc:sldChg chg="addSp delSp modSp mod">
        <pc:chgData name="claudio rochas" userId="d5e6807d26497bf0" providerId="LiveId" clId="{AE45B36B-8805-4292-8466-99A789F7A606}" dt="2021-05-11T13:21:09.622" v="133" actId="207"/>
        <pc:sldMkLst>
          <pc:docMk/>
          <pc:sldMk cId="1135459394" sldId="687"/>
        </pc:sldMkLst>
        <pc:spChg chg="mod">
          <ac:chgData name="claudio rochas" userId="d5e6807d26497bf0" providerId="LiveId" clId="{AE45B36B-8805-4292-8466-99A789F7A606}" dt="2021-05-11T13:21:01.402" v="131" actId="1076"/>
          <ac:spMkLst>
            <pc:docMk/>
            <pc:sldMk cId="1135459394" sldId="687"/>
            <ac:spMk id="2" creationId="{00000000-0000-0000-0000-000000000000}"/>
          </ac:spMkLst>
        </pc:spChg>
        <pc:spChg chg="mod">
          <ac:chgData name="claudio rochas" userId="d5e6807d26497bf0" providerId="LiveId" clId="{AE45B36B-8805-4292-8466-99A789F7A606}" dt="2021-05-11T13:21:09.622" v="133" actId="207"/>
          <ac:spMkLst>
            <pc:docMk/>
            <pc:sldMk cId="1135459394" sldId="687"/>
            <ac:spMk id="3" creationId="{00000000-0000-0000-0000-000000000000}"/>
          </ac:spMkLst>
        </pc:spChg>
        <pc:spChg chg="add del mod">
          <ac:chgData name="claudio rochas" userId="d5e6807d26497bf0" providerId="LiveId" clId="{AE45B36B-8805-4292-8466-99A789F7A606}" dt="2021-05-11T13:19:23.633" v="130" actId="478"/>
          <ac:spMkLst>
            <pc:docMk/>
            <pc:sldMk cId="1135459394" sldId="687"/>
            <ac:spMk id="20" creationId="{4CB64900-5511-432B-B263-497D52760254}"/>
          </ac:spMkLst>
        </pc:spChg>
        <pc:spChg chg="add mod">
          <ac:chgData name="claudio rochas" userId="d5e6807d26497bf0" providerId="LiveId" clId="{AE45B36B-8805-4292-8466-99A789F7A606}" dt="2021-05-11T13:19:17.458" v="129" actId="1076"/>
          <ac:spMkLst>
            <pc:docMk/>
            <pc:sldMk cId="1135459394" sldId="687"/>
            <ac:spMk id="21" creationId="{B8987234-9810-47B7-8259-EEFBDF58BD28}"/>
          </ac:spMkLst>
        </pc:spChg>
        <pc:picChg chg="add mod">
          <ac:chgData name="claudio rochas" userId="d5e6807d26497bf0" providerId="LiveId" clId="{AE45B36B-8805-4292-8466-99A789F7A606}" dt="2021-05-11T13:19:07.136" v="125" actId="1076"/>
          <ac:picMkLst>
            <pc:docMk/>
            <pc:sldMk cId="1135459394" sldId="687"/>
            <ac:picMk id="5" creationId="{949B270C-3776-4F48-AB01-B54100FE8151}"/>
          </ac:picMkLst>
        </pc:picChg>
        <pc:picChg chg="add mod">
          <ac:chgData name="claudio rochas" userId="d5e6807d26497bf0" providerId="LiveId" clId="{AE45B36B-8805-4292-8466-99A789F7A606}" dt="2021-05-11T13:15:14.178" v="15" actId="1076"/>
          <ac:picMkLst>
            <pc:docMk/>
            <pc:sldMk cId="1135459394" sldId="687"/>
            <ac:picMk id="7" creationId="{04F9EB8E-66F3-4BD6-B0AE-BD2BCB7EA433}"/>
          </ac:picMkLst>
        </pc:picChg>
        <pc:picChg chg="add del mod">
          <ac:chgData name="claudio rochas" userId="d5e6807d26497bf0" providerId="LiveId" clId="{AE45B36B-8805-4292-8466-99A789F7A606}" dt="2021-05-11T13:15:33.972" v="20" actId="21"/>
          <ac:picMkLst>
            <pc:docMk/>
            <pc:sldMk cId="1135459394" sldId="687"/>
            <ac:picMk id="8" creationId="{3F77BF11-414C-4574-8B4A-85FA3CE01D7E}"/>
          </ac:picMkLst>
        </pc:picChg>
        <pc:picChg chg="add del mod">
          <ac:chgData name="claudio rochas" userId="d5e6807d26497bf0" providerId="LiveId" clId="{AE45B36B-8805-4292-8466-99A789F7A606}" dt="2021-05-11T13:15:33.972" v="20" actId="21"/>
          <ac:picMkLst>
            <pc:docMk/>
            <pc:sldMk cId="1135459394" sldId="687"/>
            <ac:picMk id="9" creationId="{91533DAC-F777-45F3-805C-A991883C9893}"/>
          </ac:picMkLst>
        </pc:picChg>
        <pc:picChg chg="add del mod">
          <ac:chgData name="claudio rochas" userId="d5e6807d26497bf0" providerId="LiveId" clId="{AE45B36B-8805-4292-8466-99A789F7A606}" dt="2021-05-11T13:15:33.972" v="20" actId="21"/>
          <ac:picMkLst>
            <pc:docMk/>
            <pc:sldMk cId="1135459394" sldId="687"/>
            <ac:picMk id="10" creationId="{9997CD06-6AAE-4CFE-9E71-0CC4DE610A8D}"/>
          </ac:picMkLst>
        </pc:picChg>
        <pc:picChg chg="del">
          <ac:chgData name="claudio rochas" userId="d5e6807d26497bf0" providerId="LiveId" clId="{AE45B36B-8805-4292-8466-99A789F7A606}" dt="2021-05-11T13:14:34.398" v="8" actId="478"/>
          <ac:picMkLst>
            <pc:docMk/>
            <pc:sldMk cId="1135459394" sldId="687"/>
            <ac:picMk id="11" creationId="{00000000-0000-0000-0000-000000000000}"/>
          </ac:picMkLst>
        </pc:picChg>
        <pc:picChg chg="del">
          <ac:chgData name="claudio rochas" userId="d5e6807d26497bf0" providerId="LiveId" clId="{AE45B36B-8805-4292-8466-99A789F7A606}" dt="2021-05-11T13:14:36.065" v="9" actId="478"/>
          <ac:picMkLst>
            <pc:docMk/>
            <pc:sldMk cId="1135459394" sldId="687"/>
            <ac:picMk id="12" creationId="{00000000-0000-0000-0000-000000000000}"/>
          </ac:picMkLst>
        </pc:picChg>
        <pc:picChg chg="del">
          <ac:chgData name="claudio rochas" userId="d5e6807d26497bf0" providerId="LiveId" clId="{AE45B36B-8805-4292-8466-99A789F7A606}" dt="2021-05-11T13:14:36.489" v="10" actId="478"/>
          <ac:picMkLst>
            <pc:docMk/>
            <pc:sldMk cId="1135459394" sldId="687"/>
            <ac:picMk id="13" creationId="{00000000-0000-0000-0000-000000000000}"/>
          </ac:picMkLst>
        </pc:picChg>
        <pc:picChg chg="add del mod">
          <ac:chgData name="claudio rochas" userId="d5e6807d26497bf0" providerId="LiveId" clId="{AE45B36B-8805-4292-8466-99A789F7A606}" dt="2021-05-11T13:15:33.972" v="20" actId="21"/>
          <ac:picMkLst>
            <pc:docMk/>
            <pc:sldMk cId="1135459394" sldId="687"/>
            <ac:picMk id="14" creationId="{CFCDAD33-9826-4F10-8878-BDB3979C4919}"/>
          </ac:picMkLst>
        </pc:picChg>
        <pc:picChg chg="add del mod">
          <ac:chgData name="claudio rochas" userId="d5e6807d26497bf0" providerId="LiveId" clId="{AE45B36B-8805-4292-8466-99A789F7A606}" dt="2021-05-11T13:15:33.972" v="20" actId="21"/>
          <ac:picMkLst>
            <pc:docMk/>
            <pc:sldMk cId="1135459394" sldId="687"/>
            <ac:picMk id="15" creationId="{8002CD3E-329F-4BCE-9152-CC1E196A0FC6}"/>
          </ac:picMkLst>
        </pc:picChg>
        <pc:picChg chg="add del mod">
          <ac:chgData name="claudio rochas" userId="d5e6807d26497bf0" providerId="LiveId" clId="{AE45B36B-8805-4292-8466-99A789F7A606}" dt="2021-05-11T13:15:33.972" v="20" actId="21"/>
          <ac:picMkLst>
            <pc:docMk/>
            <pc:sldMk cId="1135459394" sldId="687"/>
            <ac:picMk id="16" creationId="{5EE32F8C-DF26-42ED-8394-E71218B7C93B}"/>
          </ac:picMkLst>
        </pc:picChg>
        <pc:picChg chg="add del mod">
          <ac:chgData name="claudio rochas" userId="d5e6807d26497bf0" providerId="LiveId" clId="{AE45B36B-8805-4292-8466-99A789F7A606}" dt="2021-05-11T13:15:33.972" v="20" actId="21"/>
          <ac:picMkLst>
            <pc:docMk/>
            <pc:sldMk cId="1135459394" sldId="687"/>
            <ac:picMk id="17" creationId="{32794DA5-39A0-4009-A1C7-9AEA18B8F9B7}"/>
          </ac:picMkLst>
        </pc:picChg>
        <pc:picChg chg="add del mod">
          <ac:chgData name="claudio rochas" userId="d5e6807d26497bf0" providerId="LiveId" clId="{AE45B36B-8805-4292-8466-99A789F7A606}" dt="2021-05-11T13:15:33.972" v="20" actId="21"/>
          <ac:picMkLst>
            <pc:docMk/>
            <pc:sldMk cId="1135459394" sldId="687"/>
            <ac:picMk id="18" creationId="{85732091-59D5-480E-955A-33EEE216EA50}"/>
          </ac:picMkLst>
        </pc:picChg>
        <pc:picChg chg="add mod">
          <ac:chgData name="claudio rochas" userId="d5e6807d26497bf0" providerId="LiveId" clId="{AE45B36B-8805-4292-8466-99A789F7A606}" dt="2021-05-11T13:19:15.698" v="128" actId="14100"/>
          <ac:picMkLst>
            <pc:docMk/>
            <pc:sldMk cId="1135459394" sldId="687"/>
            <ac:picMk id="19" creationId="{C62E2094-72B0-475A-A2EF-EA924C1B168D}"/>
          </ac:picMkLst>
        </pc:picChg>
      </pc:sldChg>
    </pc:docChg>
  </pc:docChgLst>
  <pc:docChgLst>
    <pc:chgData name="claudio rochas" userId="d5e6807d26497bf0" providerId="LiveId" clId="{83468FE6-EF14-4C83-B2EF-FF679C63EB8C}"/>
    <pc:docChg chg="undo redo custSel addSld delSld modSld sldOrd modMainMaster">
      <pc:chgData name="claudio rochas" userId="d5e6807d26497bf0" providerId="LiveId" clId="{83468FE6-EF14-4C83-B2EF-FF679C63EB8C}" dt="2021-05-20T09:26:15.734" v="9482" actId="478"/>
      <pc:docMkLst>
        <pc:docMk/>
      </pc:docMkLst>
      <pc:sldChg chg="addSp delSp modSp add del mod">
        <pc:chgData name="claudio rochas" userId="d5e6807d26497bf0" providerId="LiveId" clId="{83468FE6-EF14-4C83-B2EF-FF679C63EB8C}" dt="2021-05-19T07:04:16.911" v="5447" actId="47"/>
        <pc:sldMkLst>
          <pc:docMk/>
          <pc:sldMk cId="695647363" sldId="353"/>
        </pc:sldMkLst>
        <pc:spChg chg="mod">
          <ac:chgData name="claudio rochas" userId="d5e6807d26497bf0" providerId="LiveId" clId="{83468FE6-EF14-4C83-B2EF-FF679C63EB8C}" dt="2021-05-19T06:22:33.853" v="4936"/>
          <ac:spMkLst>
            <pc:docMk/>
            <pc:sldMk cId="695647363" sldId="353"/>
            <ac:spMk id="7" creationId="{00000000-0000-0000-0000-000000000000}"/>
          </ac:spMkLst>
        </pc:spChg>
        <pc:spChg chg="mod">
          <ac:chgData name="claudio rochas" userId="d5e6807d26497bf0" providerId="LiveId" clId="{83468FE6-EF14-4C83-B2EF-FF679C63EB8C}" dt="2021-05-19T06:46:17.018" v="5135" actId="1076"/>
          <ac:spMkLst>
            <pc:docMk/>
            <pc:sldMk cId="695647363" sldId="353"/>
            <ac:spMk id="13" creationId="{00000000-0000-0000-0000-000000000000}"/>
          </ac:spMkLst>
        </pc:spChg>
        <pc:spChg chg="del">
          <ac:chgData name="claudio rochas" userId="d5e6807d26497bf0" providerId="LiveId" clId="{83468FE6-EF14-4C83-B2EF-FF679C63EB8C}" dt="2021-05-19T06:22:40.072" v="4937" actId="478"/>
          <ac:spMkLst>
            <pc:docMk/>
            <pc:sldMk cId="695647363" sldId="353"/>
            <ac:spMk id="23" creationId="{00000000-0000-0000-0000-000000000000}"/>
          </ac:spMkLst>
        </pc:spChg>
        <pc:spChg chg="add del mod">
          <ac:chgData name="claudio rochas" userId="d5e6807d26497bf0" providerId="LiveId" clId="{83468FE6-EF14-4C83-B2EF-FF679C63EB8C}" dt="2021-05-19T06:45:29.049" v="5120" actId="478"/>
          <ac:spMkLst>
            <pc:docMk/>
            <pc:sldMk cId="695647363" sldId="353"/>
            <ac:spMk id="25" creationId="{88C58BCD-E39A-4A05-AD80-BDF20FC4C613}"/>
          </ac:spMkLst>
        </pc:spChg>
        <pc:spChg chg="mod">
          <ac:chgData name="claudio rochas" userId="d5e6807d26497bf0" providerId="LiveId" clId="{83468FE6-EF14-4C83-B2EF-FF679C63EB8C}" dt="2021-05-19T06:59:53.861" v="5323" actId="1076"/>
          <ac:spMkLst>
            <pc:docMk/>
            <pc:sldMk cId="695647363" sldId="353"/>
            <ac:spMk id="26" creationId="{00000000-0000-0000-0000-000000000000}"/>
          </ac:spMkLst>
        </pc:spChg>
        <pc:spChg chg="mod">
          <ac:chgData name="claudio rochas" userId="d5e6807d26497bf0" providerId="LiveId" clId="{83468FE6-EF14-4C83-B2EF-FF679C63EB8C}" dt="2021-05-19T06:52:01.771" v="5201" actId="20577"/>
          <ac:spMkLst>
            <pc:docMk/>
            <pc:sldMk cId="695647363" sldId="353"/>
            <ac:spMk id="27" creationId="{00000000-0000-0000-0000-000000000000}"/>
          </ac:spMkLst>
        </pc:spChg>
        <pc:spChg chg="mod">
          <ac:chgData name="claudio rochas" userId="d5e6807d26497bf0" providerId="LiveId" clId="{83468FE6-EF14-4C83-B2EF-FF679C63EB8C}" dt="2021-05-19T06:46:56.863" v="5152" actId="1076"/>
          <ac:spMkLst>
            <pc:docMk/>
            <pc:sldMk cId="695647363" sldId="353"/>
            <ac:spMk id="28" creationId="{00000000-0000-0000-0000-000000000000}"/>
          </ac:spMkLst>
        </pc:spChg>
        <pc:spChg chg="del mod">
          <ac:chgData name="claudio rochas" userId="d5e6807d26497bf0" providerId="LiveId" clId="{83468FE6-EF14-4C83-B2EF-FF679C63EB8C}" dt="2021-05-19T06:56:08.762" v="5262" actId="21"/>
          <ac:spMkLst>
            <pc:docMk/>
            <pc:sldMk cId="695647363" sldId="353"/>
            <ac:spMk id="29" creationId="{00000000-0000-0000-0000-000000000000}"/>
          </ac:spMkLst>
        </pc:spChg>
        <pc:spChg chg="mod">
          <ac:chgData name="claudio rochas" userId="d5e6807d26497bf0" providerId="LiveId" clId="{83468FE6-EF14-4C83-B2EF-FF679C63EB8C}" dt="2021-05-19T06:46:58.791" v="5153" actId="1076"/>
          <ac:spMkLst>
            <pc:docMk/>
            <pc:sldMk cId="695647363" sldId="353"/>
            <ac:spMk id="30" creationId="{00000000-0000-0000-0000-000000000000}"/>
          </ac:spMkLst>
        </pc:spChg>
        <pc:spChg chg="del mod">
          <ac:chgData name="claudio rochas" userId="d5e6807d26497bf0" providerId="LiveId" clId="{83468FE6-EF14-4C83-B2EF-FF679C63EB8C}" dt="2021-05-19T06:59:07.711" v="5312" actId="21"/>
          <ac:spMkLst>
            <pc:docMk/>
            <pc:sldMk cId="695647363" sldId="353"/>
            <ac:spMk id="31" creationId="{00000000-0000-0000-0000-000000000000}"/>
          </ac:spMkLst>
        </pc:spChg>
        <pc:spChg chg="mod">
          <ac:chgData name="claudio rochas" userId="d5e6807d26497bf0" providerId="LiveId" clId="{83468FE6-EF14-4C83-B2EF-FF679C63EB8C}" dt="2021-05-19T06:47:00.322" v="5154" actId="1076"/>
          <ac:spMkLst>
            <pc:docMk/>
            <pc:sldMk cId="695647363" sldId="353"/>
            <ac:spMk id="32" creationId="{00000000-0000-0000-0000-000000000000}"/>
          </ac:spMkLst>
        </pc:spChg>
        <pc:spChg chg="del mod">
          <ac:chgData name="claudio rochas" userId="d5e6807d26497bf0" providerId="LiveId" clId="{83468FE6-EF14-4C83-B2EF-FF679C63EB8C}" dt="2021-05-19T06:59:48.559" v="5322" actId="478"/>
          <ac:spMkLst>
            <pc:docMk/>
            <pc:sldMk cId="695647363" sldId="353"/>
            <ac:spMk id="33" creationId="{00000000-0000-0000-0000-000000000000}"/>
          </ac:spMkLst>
        </pc:spChg>
        <pc:spChg chg="mod">
          <ac:chgData name="claudio rochas" userId="d5e6807d26497bf0" providerId="LiveId" clId="{83468FE6-EF14-4C83-B2EF-FF679C63EB8C}" dt="2021-05-19T06:47:02.145" v="5155" actId="1076"/>
          <ac:spMkLst>
            <pc:docMk/>
            <pc:sldMk cId="695647363" sldId="353"/>
            <ac:spMk id="34" creationId="{00000000-0000-0000-0000-000000000000}"/>
          </ac:spMkLst>
        </pc:spChg>
        <pc:spChg chg="add del mod">
          <ac:chgData name="claudio rochas" userId="d5e6807d26497bf0" providerId="LiveId" clId="{83468FE6-EF14-4C83-B2EF-FF679C63EB8C}" dt="2021-05-19T07:00:13.636" v="5324" actId="21"/>
          <ac:spMkLst>
            <pc:docMk/>
            <pc:sldMk cId="695647363" sldId="353"/>
            <ac:spMk id="37" creationId="{0ED5D00D-1DFF-4AB1-BE6B-A3343288F94E}"/>
          </ac:spMkLst>
        </pc:spChg>
        <pc:picChg chg="mod">
          <ac:chgData name="claudio rochas" userId="d5e6807d26497bf0" providerId="LiveId" clId="{83468FE6-EF14-4C83-B2EF-FF679C63EB8C}" dt="2021-05-19T06:46:52.747" v="5151" actId="1076"/>
          <ac:picMkLst>
            <pc:docMk/>
            <pc:sldMk cId="695647363" sldId="353"/>
            <ac:picMk id="14" creationId="{00000000-0000-0000-0000-000000000000}"/>
          </ac:picMkLst>
        </pc:picChg>
        <pc:picChg chg="del">
          <ac:chgData name="claudio rochas" userId="d5e6807d26497bf0" providerId="LiveId" clId="{83468FE6-EF14-4C83-B2EF-FF679C63EB8C}" dt="2021-05-19T06:22:42.188" v="4941" actId="478"/>
          <ac:picMkLst>
            <pc:docMk/>
            <pc:sldMk cId="695647363" sldId="353"/>
            <ac:picMk id="16" creationId="{00000000-0000-0000-0000-000000000000}"/>
          </ac:picMkLst>
        </pc:picChg>
        <pc:picChg chg="del">
          <ac:chgData name="claudio rochas" userId="d5e6807d26497bf0" providerId="LiveId" clId="{83468FE6-EF14-4C83-B2EF-FF679C63EB8C}" dt="2021-05-19T06:22:43.181" v="4943" actId="478"/>
          <ac:picMkLst>
            <pc:docMk/>
            <pc:sldMk cId="695647363" sldId="353"/>
            <ac:picMk id="17" creationId="{00000000-0000-0000-0000-000000000000}"/>
          </ac:picMkLst>
        </pc:picChg>
        <pc:picChg chg="del">
          <ac:chgData name="claudio rochas" userId="d5e6807d26497bf0" providerId="LiveId" clId="{83468FE6-EF14-4C83-B2EF-FF679C63EB8C}" dt="2021-05-19T06:22:43.716" v="4944" actId="478"/>
          <ac:picMkLst>
            <pc:docMk/>
            <pc:sldMk cId="695647363" sldId="353"/>
            <ac:picMk id="18" creationId="{00000000-0000-0000-0000-000000000000}"/>
          </ac:picMkLst>
        </pc:picChg>
        <pc:picChg chg="del">
          <ac:chgData name="claudio rochas" userId="d5e6807d26497bf0" providerId="LiveId" clId="{83468FE6-EF14-4C83-B2EF-FF679C63EB8C}" dt="2021-05-19T06:22:42.714" v="4942" actId="478"/>
          <ac:picMkLst>
            <pc:docMk/>
            <pc:sldMk cId="695647363" sldId="353"/>
            <ac:picMk id="19" creationId="{00000000-0000-0000-0000-000000000000}"/>
          </ac:picMkLst>
        </pc:picChg>
        <pc:picChg chg="del">
          <ac:chgData name="claudio rochas" userId="d5e6807d26497bf0" providerId="LiveId" clId="{83468FE6-EF14-4C83-B2EF-FF679C63EB8C}" dt="2021-05-19T06:22:40.749" v="4938" actId="478"/>
          <ac:picMkLst>
            <pc:docMk/>
            <pc:sldMk cId="695647363" sldId="353"/>
            <ac:picMk id="21" creationId="{00000000-0000-0000-0000-000000000000}"/>
          </ac:picMkLst>
        </pc:picChg>
        <pc:picChg chg="del">
          <ac:chgData name="claudio rochas" userId="d5e6807d26497bf0" providerId="LiveId" clId="{83468FE6-EF14-4C83-B2EF-FF679C63EB8C}" dt="2021-05-19T06:22:41.164" v="4939" actId="478"/>
          <ac:picMkLst>
            <pc:docMk/>
            <pc:sldMk cId="695647363" sldId="353"/>
            <ac:picMk id="22" creationId="{00000000-0000-0000-0000-000000000000}"/>
          </ac:picMkLst>
        </pc:picChg>
        <pc:picChg chg="del">
          <ac:chgData name="claudio rochas" userId="d5e6807d26497bf0" providerId="LiveId" clId="{83468FE6-EF14-4C83-B2EF-FF679C63EB8C}" dt="2021-05-19T06:22:41.732" v="4940" actId="478"/>
          <ac:picMkLst>
            <pc:docMk/>
            <pc:sldMk cId="695647363" sldId="353"/>
            <ac:picMk id="24" creationId="{00000000-0000-0000-0000-000000000000}"/>
          </ac:picMkLst>
        </pc:picChg>
        <pc:picChg chg="add mod">
          <ac:chgData name="claudio rochas" userId="d5e6807d26497bf0" providerId="LiveId" clId="{83468FE6-EF14-4C83-B2EF-FF679C63EB8C}" dt="2021-05-19T06:46:50.394" v="5150" actId="1076"/>
          <ac:picMkLst>
            <pc:docMk/>
            <pc:sldMk cId="695647363" sldId="353"/>
            <ac:picMk id="38" creationId="{A86119DE-940B-433A-95B2-66CC89EB1E45}"/>
          </ac:picMkLst>
        </pc:picChg>
      </pc:sldChg>
      <pc:sldChg chg="addSp delSp modSp mod">
        <pc:chgData name="claudio rochas" userId="d5e6807d26497bf0" providerId="LiveId" clId="{83468FE6-EF14-4C83-B2EF-FF679C63EB8C}" dt="2021-05-20T08:14:25.731" v="8873" actId="1076"/>
        <pc:sldMkLst>
          <pc:docMk/>
          <pc:sldMk cId="4268117504" sldId="427"/>
        </pc:sldMkLst>
        <pc:spChg chg="mod">
          <ac:chgData name="claudio rochas" userId="d5e6807d26497bf0" providerId="LiveId" clId="{83468FE6-EF14-4C83-B2EF-FF679C63EB8C}" dt="2021-05-19T07:37:47.320" v="5844" actId="1076"/>
          <ac:spMkLst>
            <pc:docMk/>
            <pc:sldMk cId="4268117504" sldId="427"/>
            <ac:spMk id="2" creationId="{185A609E-8838-44B1-B3B3-39681058641E}"/>
          </ac:spMkLst>
        </pc:spChg>
        <pc:spChg chg="del">
          <ac:chgData name="claudio rochas" userId="d5e6807d26497bf0" providerId="LiveId" clId="{83468FE6-EF14-4C83-B2EF-FF679C63EB8C}" dt="2021-05-13T06:15:56.959" v="3155" actId="478"/>
          <ac:spMkLst>
            <pc:docMk/>
            <pc:sldMk cId="4268117504" sldId="427"/>
            <ac:spMk id="4" creationId="{6A86CA5F-2996-4711-BB43-45B89D2D99BF}"/>
          </ac:spMkLst>
        </pc:spChg>
        <pc:spChg chg="add mod">
          <ac:chgData name="claudio rochas" userId="d5e6807d26497bf0" providerId="LiveId" clId="{83468FE6-EF14-4C83-B2EF-FF679C63EB8C}" dt="2021-05-20T08:13:36.856" v="8851" actId="21"/>
          <ac:spMkLst>
            <pc:docMk/>
            <pc:sldMk cId="4268117504" sldId="427"/>
            <ac:spMk id="6" creationId="{F2ECFA58-D079-466D-92BC-B6DD28624DE3}"/>
          </ac:spMkLst>
        </pc:spChg>
        <pc:spChg chg="add mod">
          <ac:chgData name="claudio rochas" userId="d5e6807d26497bf0" providerId="LiveId" clId="{83468FE6-EF14-4C83-B2EF-FF679C63EB8C}" dt="2021-05-20T08:13:52.098" v="8856" actId="1076"/>
          <ac:spMkLst>
            <pc:docMk/>
            <pc:sldMk cId="4268117504" sldId="427"/>
            <ac:spMk id="8" creationId="{C5A31B46-E16F-4CB2-9B3A-3763B12B5CC5}"/>
          </ac:spMkLst>
        </pc:spChg>
        <pc:spChg chg="add mod">
          <ac:chgData name="claudio rochas" userId="d5e6807d26497bf0" providerId="LiveId" clId="{83468FE6-EF14-4C83-B2EF-FF679C63EB8C}" dt="2021-05-20T08:14:25.731" v="8873" actId="1076"/>
          <ac:spMkLst>
            <pc:docMk/>
            <pc:sldMk cId="4268117504" sldId="427"/>
            <ac:spMk id="10" creationId="{66F522FD-4908-436A-B49E-8EA6A40F9ED2}"/>
          </ac:spMkLst>
        </pc:spChg>
        <pc:spChg chg="add mod">
          <ac:chgData name="claudio rochas" userId="d5e6807d26497bf0" providerId="LiveId" clId="{83468FE6-EF14-4C83-B2EF-FF679C63EB8C}" dt="2021-05-20T08:12:21.011" v="8824" actId="14100"/>
          <ac:spMkLst>
            <pc:docMk/>
            <pc:sldMk cId="4268117504" sldId="427"/>
            <ac:spMk id="11" creationId="{8A64AF96-0439-4A9F-AFDE-A4FF14945A15}"/>
          </ac:spMkLst>
        </pc:spChg>
        <pc:spChg chg="add mod">
          <ac:chgData name="claudio rochas" userId="d5e6807d26497bf0" providerId="LiveId" clId="{83468FE6-EF14-4C83-B2EF-FF679C63EB8C}" dt="2021-05-20T08:13:05.147" v="8842" actId="1076"/>
          <ac:spMkLst>
            <pc:docMk/>
            <pc:sldMk cId="4268117504" sldId="427"/>
            <ac:spMk id="12" creationId="{8D193B73-9706-441E-B94F-8CD95B2E5D62}"/>
          </ac:spMkLst>
        </pc:spChg>
        <pc:spChg chg="add mod">
          <ac:chgData name="claudio rochas" userId="d5e6807d26497bf0" providerId="LiveId" clId="{83468FE6-EF14-4C83-B2EF-FF679C63EB8C}" dt="2021-05-20T08:13:15.258" v="8850" actId="1076"/>
          <ac:spMkLst>
            <pc:docMk/>
            <pc:sldMk cId="4268117504" sldId="427"/>
            <ac:spMk id="13" creationId="{7F456C6A-6F00-469C-AA8F-32D63E2FDE31}"/>
          </ac:spMkLst>
        </pc:spChg>
        <pc:graphicFrameChg chg="add mod modGraphic">
          <ac:chgData name="claudio rochas" userId="d5e6807d26497bf0" providerId="LiveId" clId="{83468FE6-EF14-4C83-B2EF-FF679C63EB8C}" dt="2021-05-19T07:57:49.243" v="5905" actId="404"/>
          <ac:graphicFrameMkLst>
            <pc:docMk/>
            <pc:sldMk cId="4268117504" sldId="427"/>
            <ac:graphicFrameMk id="3" creationId="{BF5003B7-3802-4BFB-8F86-FE623D662BF6}"/>
          </ac:graphicFrameMkLst>
        </pc:graphicFrameChg>
        <pc:graphicFrameChg chg="add mod">
          <ac:chgData name="claudio rochas" userId="d5e6807d26497bf0" providerId="LiveId" clId="{83468FE6-EF14-4C83-B2EF-FF679C63EB8C}" dt="2021-05-19T07:58:03.044" v="5907" actId="404"/>
          <ac:graphicFrameMkLst>
            <pc:docMk/>
            <pc:sldMk cId="4268117504" sldId="427"/>
            <ac:graphicFrameMk id="9" creationId="{BD71F904-6866-484E-A7EB-85D056EDADBF}"/>
          </ac:graphicFrameMkLst>
        </pc:graphicFrameChg>
        <pc:picChg chg="del mod">
          <ac:chgData name="claudio rochas" userId="d5e6807d26497bf0" providerId="LiveId" clId="{83468FE6-EF14-4C83-B2EF-FF679C63EB8C}" dt="2021-05-13T06:10:59.020" v="3006" actId="21"/>
          <ac:picMkLst>
            <pc:docMk/>
            <pc:sldMk cId="4268117504" sldId="427"/>
            <ac:picMk id="7" creationId="{674CAE13-EBB5-45B4-BB40-23ADEA6999DC}"/>
          </ac:picMkLst>
        </pc:picChg>
      </pc:sldChg>
      <pc:sldChg chg="delSp modSp mod">
        <pc:chgData name="claudio rochas" userId="d5e6807d26497bf0" providerId="LiveId" clId="{83468FE6-EF14-4C83-B2EF-FF679C63EB8C}" dt="2021-05-20T09:26:00.237" v="9480" actId="478"/>
        <pc:sldMkLst>
          <pc:docMk/>
          <pc:sldMk cId="0" sldId="580"/>
        </pc:sldMkLst>
        <pc:spChg chg="mod">
          <ac:chgData name="claudio rochas" userId="d5e6807d26497bf0" providerId="LiveId" clId="{83468FE6-EF14-4C83-B2EF-FF679C63EB8C}" dt="2021-05-20T09:05:22.860" v="9201"/>
          <ac:spMkLst>
            <pc:docMk/>
            <pc:sldMk cId="0" sldId="580"/>
            <ac:spMk id="27649" creationId="{00000000-0000-0000-0000-000000000000}"/>
          </ac:spMkLst>
        </pc:spChg>
        <pc:spChg chg="del mod">
          <ac:chgData name="claudio rochas" userId="d5e6807d26497bf0" providerId="LiveId" clId="{83468FE6-EF14-4C83-B2EF-FF679C63EB8C}" dt="2021-05-20T09:26:00.237" v="9480" actId="478"/>
          <ac:spMkLst>
            <pc:docMk/>
            <pc:sldMk cId="0" sldId="580"/>
            <ac:spMk id="27650" creationId="{00000000-0000-0000-0000-000000000000}"/>
          </ac:spMkLst>
        </pc:spChg>
        <pc:graphicFrameChg chg="mod modGraphic">
          <ac:chgData name="claudio rochas" userId="d5e6807d26497bf0" providerId="LiveId" clId="{83468FE6-EF14-4C83-B2EF-FF679C63EB8C}" dt="2021-05-11T14:01:42.120" v="660" actId="6549"/>
          <ac:graphicFrameMkLst>
            <pc:docMk/>
            <pc:sldMk cId="0" sldId="580"/>
            <ac:graphicFrameMk id="2" creationId="{00000000-0000-0000-0000-000000000000}"/>
          </ac:graphicFrameMkLst>
        </pc:graphicFrameChg>
      </pc:sldChg>
      <pc:sldChg chg="addSp delSp modSp add mod">
        <pc:chgData name="claudio rochas" userId="d5e6807d26497bf0" providerId="LiveId" clId="{83468FE6-EF14-4C83-B2EF-FF679C63EB8C}" dt="2021-05-20T08:11:41.717" v="8823" actId="1076"/>
        <pc:sldMkLst>
          <pc:docMk/>
          <pc:sldMk cId="692466297" sldId="651"/>
        </pc:sldMkLst>
        <pc:spChg chg="mod">
          <ac:chgData name="claudio rochas" userId="d5e6807d26497bf0" providerId="LiveId" clId="{83468FE6-EF14-4C83-B2EF-FF679C63EB8C}" dt="2021-05-20T08:11:41.717" v="8823" actId="1076"/>
          <ac:spMkLst>
            <pc:docMk/>
            <pc:sldMk cId="692466297" sldId="651"/>
            <ac:spMk id="2" creationId="{00000000-0000-0000-0000-000000000000}"/>
          </ac:spMkLst>
        </pc:spChg>
        <pc:spChg chg="del mod">
          <ac:chgData name="claudio rochas" userId="d5e6807d26497bf0" providerId="LiveId" clId="{83468FE6-EF14-4C83-B2EF-FF679C63EB8C}" dt="2021-05-13T07:04:14.445" v="4325" actId="478"/>
          <ac:spMkLst>
            <pc:docMk/>
            <pc:sldMk cId="692466297" sldId="651"/>
            <ac:spMk id="4" creationId="{00000000-0000-0000-0000-000000000000}"/>
          </ac:spMkLst>
        </pc:spChg>
        <pc:spChg chg="del mod">
          <ac:chgData name="claudio rochas" userId="d5e6807d26497bf0" providerId="LiveId" clId="{83468FE6-EF14-4C83-B2EF-FF679C63EB8C}" dt="2021-05-19T07:23:27.305" v="5639" actId="478"/>
          <ac:spMkLst>
            <pc:docMk/>
            <pc:sldMk cId="692466297" sldId="651"/>
            <ac:spMk id="6" creationId="{00000000-0000-0000-0000-000000000000}"/>
          </ac:spMkLst>
        </pc:spChg>
        <pc:spChg chg="del mod">
          <ac:chgData name="claudio rochas" userId="d5e6807d26497bf0" providerId="LiveId" clId="{83468FE6-EF14-4C83-B2EF-FF679C63EB8C}" dt="2021-05-19T07:23:58.456" v="5641" actId="478"/>
          <ac:spMkLst>
            <pc:docMk/>
            <pc:sldMk cId="692466297" sldId="651"/>
            <ac:spMk id="7" creationId="{00000000-0000-0000-0000-000000000000}"/>
          </ac:spMkLst>
        </pc:spChg>
        <pc:spChg chg="mod ord">
          <ac:chgData name="claudio rochas" userId="d5e6807d26497bf0" providerId="LiveId" clId="{83468FE6-EF14-4C83-B2EF-FF679C63EB8C}" dt="2021-05-20T08:11:41.717" v="8823" actId="1076"/>
          <ac:spMkLst>
            <pc:docMk/>
            <pc:sldMk cId="692466297" sldId="651"/>
            <ac:spMk id="8" creationId="{00000000-0000-0000-0000-000000000000}"/>
          </ac:spMkLst>
        </pc:spChg>
        <pc:spChg chg="mod ord">
          <ac:chgData name="claudio rochas" userId="d5e6807d26497bf0" providerId="LiveId" clId="{83468FE6-EF14-4C83-B2EF-FF679C63EB8C}" dt="2021-05-20T08:11:41.717" v="8823" actId="1076"/>
          <ac:spMkLst>
            <pc:docMk/>
            <pc:sldMk cId="692466297" sldId="651"/>
            <ac:spMk id="13" creationId="{00000000-0000-0000-0000-000000000000}"/>
          </ac:spMkLst>
        </pc:spChg>
        <pc:spChg chg="mod">
          <ac:chgData name="claudio rochas" userId="d5e6807d26497bf0" providerId="LiveId" clId="{83468FE6-EF14-4C83-B2EF-FF679C63EB8C}" dt="2021-05-20T08:11:41.717" v="8823" actId="1076"/>
          <ac:spMkLst>
            <pc:docMk/>
            <pc:sldMk cId="692466297" sldId="651"/>
            <ac:spMk id="14" creationId="{00000000-0000-0000-0000-000000000000}"/>
          </ac:spMkLst>
        </pc:spChg>
        <pc:spChg chg="mod">
          <ac:chgData name="claudio rochas" userId="d5e6807d26497bf0" providerId="LiveId" clId="{83468FE6-EF14-4C83-B2EF-FF679C63EB8C}" dt="2021-05-20T08:11:41.717" v="8823" actId="1076"/>
          <ac:spMkLst>
            <pc:docMk/>
            <pc:sldMk cId="692466297" sldId="651"/>
            <ac:spMk id="15" creationId="{00000000-0000-0000-0000-000000000000}"/>
          </ac:spMkLst>
        </pc:spChg>
        <pc:spChg chg="mod">
          <ac:chgData name="claudio rochas" userId="d5e6807d26497bf0" providerId="LiveId" clId="{83468FE6-EF14-4C83-B2EF-FF679C63EB8C}" dt="2021-05-20T08:11:41.717" v="8823" actId="1076"/>
          <ac:spMkLst>
            <pc:docMk/>
            <pc:sldMk cId="692466297" sldId="651"/>
            <ac:spMk id="17" creationId="{00000000-0000-0000-0000-000000000000}"/>
          </ac:spMkLst>
        </pc:spChg>
        <pc:spChg chg="mod">
          <ac:chgData name="claudio rochas" userId="d5e6807d26497bf0" providerId="LiveId" clId="{83468FE6-EF14-4C83-B2EF-FF679C63EB8C}" dt="2021-05-20T08:11:41.717" v="8823" actId="1076"/>
          <ac:spMkLst>
            <pc:docMk/>
            <pc:sldMk cId="692466297" sldId="651"/>
            <ac:spMk id="18" creationId="{00000000-0000-0000-0000-000000000000}"/>
          </ac:spMkLst>
        </pc:spChg>
        <pc:spChg chg="mod">
          <ac:chgData name="claudio rochas" userId="d5e6807d26497bf0" providerId="LiveId" clId="{83468FE6-EF14-4C83-B2EF-FF679C63EB8C}" dt="2021-05-19T07:29:27.927" v="5757" actId="1076"/>
          <ac:spMkLst>
            <pc:docMk/>
            <pc:sldMk cId="692466297" sldId="651"/>
            <ac:spMk id="25" creationId="{00000000-0000-0000-0000-000000000000}"/>
          </ac:spMkLst>
        </pc:spChg>
        <pc:spChg chg="mod">
          <ac:chgData name="claudio rochas" userId="d5e6807d26497bf0" providerId="LiveId" clId="{83468FE6-EF14-4C83-B2EF-FF679C63EB8C}" dt="2021-05-19T07:29:42.488" v="5760" actId="1076"/>
          <ac:spMkLst>
            <pc:docMk/>
            <pc:sldMk cId="692466297" sldId="651"/>
            <ac:spMk id="26" creationId="{00000000-0000-0000-0000-000000000000}"/>
          </ac:spMkLst>
        </pc:spChg>
        <pc:spChg chg="mod">
          <ac:chgData name="claudio rochas" userId="d5e6807d26497bf0" providerId="LiveId" clId="{83468FE6-EF14-4C83-B2EF-FF679C63EB8C}" dt="2021-05-19T07:29:44.995" v="5761" actId="14100"/>
          <ac:spMkLst>
            <pc:docMk/>
            <pc:sldMk cId="692466297" sldId="651"/>
            <ac:spMk id="27" creationId="{00000000-0000-0000-0000-000000000000}"/>
          </ac:spMkLst>
        </pc:spChg>
        <pc:spChg chg="mod ord">
          <ac:chgData name="claudio rochas" userId="d5e6807d26497bf0" providerId="LiveId" clId="{83468FE6-EF14-4C83-B2EF-FF679C63EB8C}" dt="2021-05-19T07:30:42.103" v="5784" actId="167"/>
          <ac:spMkLst>
            <pc:docMk/>
            <pc:sldMk cId="692466297" sldId="651"/>
            <ac:spMk id="28" creationId="{00000000-0000-0000-0000-000000000000}"/>
          </ac:spMkLst>
        </pc:spChg>
        <pc:spChg chg="mod ord">
          <ac:chgData name="claudio rochas" userId="d5e6807d26497bf0" providerId="LiveId" clId="{83468FE6-EF14-4C83-B2EF-FF679C63EB8C}" dt="2021-05-19T07:31:10.244" v="5792" actId="14100"/>
          <ac:spMkLst>
            <pc:docMk/>
            <pc:sldMk cId="692466297" sldId="651"/>
            <ac:spMk id="39" creationId="{00000000-0000-0000-0000-000000000000}"/>
          </ac:spMkLst>
        </pc:spChg>
        <pc:spChg chg="mod ord">
          <ac:chgData name="claudio rochas" userId="d5e6807d26497bf0" providerId="LiveId" clId="{83468FE6-EF14-4C83-B2EF-FF679C63EB8C}" dt="2021-05-19T07:30:44.612" v="5785" actId="167"/>
          <ac:spMkLst>
            <pc:docMk/>
            <pc:sldMk cId="692466297" sldId="651"/>
            <ac:spMk id="40" creationId="{00000000-0000-0000-0000-000000000000}"/>
          </ac:spMkLst>
        </pc:spChg>
        <pc:spChg chg="mod ord">
          <ac:chgData name="claudio rochas" userId="d5e6807d26497bf0" providerId="LiveId" clId="{83468FE6-EF14-4C83-B2EF-FF679C63EB8C}" dt="2021-05-19T07:30:51.724" v="5787" actId="167"/>
          <ac:spMkLst>
            <pc:docMk/>
            <pc:sldMk cId="692466297" sldId="651"/>
            <ac:spMk id="45" creationId="{00000000-0000-0000-0000-000000000000}"/>
          </ac:spMkLst>
        </pc:spChg>
        <pc:spChg chg="mod ord">
          <ac:chgData name="claudio rochas" userId="d5e6807d26497bf0" providerId="LiveId" clId="{83468FE6-EF14-4C83-B2EF-FF679C63EB8C}" dt="2021-05-19T07:30:56.942" v="5789" actId="167"/>
          <ac:spMkLst>
            <pc:docMk/>
            <pc:sldMk cId="692466297" sldId="651"/>
            <ac:spMk id="52" creationId="{00000000-0000-0000-0000-000000000000}"/>
          </ac:spMkLst>
        </pc:spChg>
        <pc:spChg chg="mod ord">
          <ac:chgData name="claudio rochas" userId="d5e6807d26497bf0" providerId="LiveId" clId="{83468FE6-EF14-4C83-B2EF-FF679C63EB8C}" dt="2021-05-19T07:30:54.442" v="5788" actId="167"/>
          <ac:spMkLst>
            <pc:docMk/>
            <pc:sldMk cId="692466297" sldId="651"/>
            <ac:spMk id="53" creationId="{00000000-0000-0000-0000-000000000000}"/>
          </ac:spMkLst>
        </pc:spChg>
        <pc:spChg chg="add mod">
          <ac:chgData name="claudio rochas" userId="d5e6807d26497bf0" providerId="LiveId" clId="{83468FE6-EF14-4C83-B2EF-FF679C63EB8C}" dt="2021-05-20T08:11:41.717" v="8823" actId="1076"/>
          <ac:spMkLst>
            <pc:docMk/>
            <pc:sldMk cId="692466297" sldId="651"/>
            <ac:spMk id="57" creationId="{EB41A0F2-58F3-4115-BF18-3187516A9B7F}"/>
          </ac:spMkLst>
        </pc:spChg>
        <pc:spChg chg="add mod">
          <ac:chgData name="claudio rochas" userId="d5e6807d26497bf0" providerId="LiveId" clId="{83468FE6-EF14-4C83-B2EF-FF679C63EB8C}" dt="2021-05-20T08:11:34.652" v="8822" actId="1076"/>
          <ac:spMkLst>
            <pc:docMk/>
            <pc:sldMk cId="692466297" sldId="651"/>
            <ac:spMk id="59" creationId="{619C9E2C-6F95-4524-B257-4609B2C428DC}"/>
          </ac:spMkLst>
        </pc:spChg>
        <pc:spChg chg="mod">
          <ac:chgData name="claudio rochas" userId="d5e6807d26497bf0" providerId="LiveId" clId="{83468FE6-EF14-4C83-B2EF-FF679C63EB8C}" dt="2021-05-13T07:06:24.833" v="4366" actId="1076"/>
          <ac:spMkLst>
            <pc:docMk/>
            <pc:sldMk cId="692466297" sldId="651"/>
            <ac:spMk id="60" creationId="{00000000-0000-0000-0000-000000000000}"/>
          </ac:spMkLst>
        </pc:spChg>
        <pc:spChg chg="mod">
          <ac:chgData name="claudio rochas" userId="d5e6807d26497bf0" providerId="LiveId" clId="{83468FE6-EF14-4C83-B2EF-FF679C63EB8C}" dt="2021-05-19T07:31:27.717" v="5795" actId="1037"/>
          <ac:spMkLst>
            <pc:docMk/>
            <pc:sldMk cId="692466297" sldId="651"/>
            <ac:spMk id="62" creationId="{00000000-0000-0000-0000-000000000000}"/>
          </ac:spMkLst>
        </pc:spChg>
        <pc:spChg chg="mod">
          <ac:chgData name="claudio rochas" userId="d5e6807d26497bf0" providerId="LiveId" clId="{83468FE6-EF14-4C83-B2EF-FF679C63EB8C}" dt="2021-05-19T07:24:09.639" v="5642" actId="1076"/>
          <ac:spMkLst>
            <pc:docMk/>
            <pc:sldMk cId="692466297" sldId="651"/>
            <ac:spMk id="63" creationId="{00000000-0000-0000-0000-000000000000}"/>
          </ac:spMkLst>
        </pc:spChg>
        <pc:spChg chg="mod">
          <ac:chgData name="claudio rochas" userId="d5e6807d26497bf0" providerId="LiveId" clId="{83468FE6-EF14-4C83-B2EF-FF679C63EB8C}" dt="2021-05-19T07:31:45.939" v="5798" actId="207"/>
          <ac:spMkLst>
            <pc:docMk/>
            <pc:sldMk cId="692466297" sldId="651"/>
            <ac:spMk id="65" creationId="{00000000-0000-0000-0000-000000000000}"/>
          </ac:spMkLst>
        </pc:spChg>
        <pc:spChg chg="mod">
          <ac:chgData name="claudio rochas" userId="d5e6807d26497bf0" providerId="LiveId" clId="{83468FE6-EF14-4C83-B2EF-FF679C63EB8C}" dt="2021-05-19T07:29:54.649" v="5763" actId="1076"/>
          <ac:spMkLst>
            <pc:docMk/>
            <pc:sldMk cId="692466297" sldId="651"/>
            <ac:spMk id="67" creationId="{00000000-0000-0000-0000-000000000000}"/>
          </ac:spMkLst>
        </pc:spChg>
        <pc:spChg chg="mod">
          <ac:chgData name="claudio rochas" userId="d5e6807d26497bf0" providerId="LiveId" clId="{83468FE6-EF14-4C83-B2EF-FF679C63EB8C}" dt="2021-05-19T07:29:50.668" v="5762" actId="1076"/>
          <ac:spMkLst>
            <pc:docMk/>
            <pc:sldMk cId="692466297" sldId="651"/>
            <ac:spMk id="68" creationId="{00000000-0000-0000-0000-000000000000}"/>
          </ac:spMkLst>
        </pc:spChg>
        <pc:grpChg chg="mod">
          <ac:chgData name="claudio rochas" userId="d5e6807d26497bf0" providerId="LiveId" clId="{83468FE6-EF14-4C83-B2EF-FF679C63EB8C}" dt="2021-05-20T08:11:41.717" v="8823" actId="1076"/>
          <ac:grpSpMkLst>
            <pc:docMk/>
            <pc:sldMk cId="692466297" sldId="651"/>
            <ac:grpSpMk id="9" creationId="{00000000-0000-0000-0000-000000000000}"/>
          </ac:grpSpMkLst>
        </pc:grpChg>
        <pc:grpChg chg="mod">
          <ac:chgData name="claudio rochas" userId="d5e6807d26497bf0" providerId="LiveId" clId="{83468FE6-EF14-4C83-B2EF-FF679C63EB8C}" dt="2021-05-19T07:24:09.639" v="5642" actId="1076"/>
          <ac:grpSpMkLst>
            <pc:docMk/>
            <pc:sldMk cId="692466297" sldId="651"/>
            <ac:grpSpMk id="43" creationId="{00000000-0000-0000-0000-000000000000}"/>
          </ac:grpSpMkLst>
        </pc:grpChg>
        <pc:grpChg chg="mod">
          <ac:chgData name="claudio rochas" userId="d5e6807d26497bf0" providerId="LiveId" clId="{83468FE6-EF14-4C83-B2EF-FF679C63EB8C}" dt="2021-05-19T07:25:16.445" v="5657" actId="1076"/>
          <ac:grpSpMkLst>
            <pc:docMk/>
            <pc:sldMk cId="692466297" sldId="651"/>
            <ac:grpSpMk id="44" creationId="{00000000-0000-0000-0000-000000000000}"/>
          </ac:grpSpMkLst>
        </pc:grpChg>
        <pc:cxnChg chg="mod ord">
          <ac:chgData name="claudio rochas" userId="d5e6807d26497bf0" providerId="LiveId" clId="{83468FE6-EF14-4C83-B2EF-FF679C63EB8C}" dt="2021-05-19T07:27:17.499" v="5703" actId="166"/>
          <ac:cxnSpMkLst>
            <pc:docMk/>
            <pc:sldMk cId="692466297" sldId="651"/>
            <ac:cxnSpMk id="10" creationId="{00000000-0000-0000-0000-000000000000}"/>
          </ac:cxnSpMkLst>
        </pc:cxnChg>
        <pc:cxnChg chg="mod">
          <ac:chgData name="claudio rochas" userId="d5e6807d26497bf0" providerId="LiveId" clId="{83468FE6-EF14-4C83-B2EF-FF679C63EB8C}" dt="2021-05-19T07:27:09.124" v="5702" actId="1582"/>
          <ac:cxnSpMkLst>
            <pc:docMk/>
            <pc:sldMk cId="692466297" sldId="651"/>
            <ac:cxnSpMk id="11" creationId="{00000000-0000-0000-0000-000000000000}"/>
          </ac:cxnSpMkLst>
        </pc:cxnChg>
        <pc:cxnChg chg="mod">
          <ac:chgData name="claudio rochas" userId="d5e6807d26497bf0" providerId="LiveId" clId="{83468FE6-EF14-4C83-B2EF-FF679C63EB8C}" dt="2021-05-20T08:11:41.717" v="8823" actId="1076"/>
          <ac:cxnSpMkLst>
            <pc:docMk/>
            <pc:sldMk cId="692466297" sldId="651"/>
            <ac:cxnSpMk id="19" creationId="{00000000-0000-0000-0000-000000000000}"/>
          </ac:cxnSpMkLst>
        </pc:cxnChg>
        <pc:cxnChg chg="mod">
          <ac:chgData name="claudio rochas" userId="d5e6807d26497bf0" providerId="LiveId" clId="{83468FE6-EF14-4C83-B2EF-FF679C63EB8C}" dt="2021-05-19T07:30:31.959" v="5782" actId="108"/>
          <ac:cxnSpMkLst>
            <pc:docMk/>
            <pc:sldMk cId="692466297" sldId="651"/>
            <ac:cxnSpMk id="30" creationId="{00000000-0000-0000-0000-000000000000}"/>
          </ac:cxnSpMkLst>
        </pc:cxnChg>
        <pc:cxnChg chg="mod">
          <ac:chgData name="claudio rochas" userId="d5e6807d26497bf0" providerId="LiveId" clId="{83468FE6-EF14-4C83-B2EF-FF679C63EB8C}" dt="2021-05-19T07:30:26.364" v="5780" actId="108"/>
          <ac:cxnSpMkLst>
            <pc:docMk/>
            <pc:sldMk cId="692466297" sldId="651"/>
            <ac:cxnSpMk id="31" creationId="{00000000-0000-0000-0000-000000000000}"/>
          </ac:cxnSpMkLst>
        </pc:cxnChg>
        <pc:cxnChg chg="mod">
          <ac:chgData name="claudio rochas" userId="d5e6807d26497bf0" providerId="LiveId" clId="{83468FE6-EF14-4C83-B2EF-FF679C63EB8C}" dt="2021-05-19T07:30:34.835" v="5783" actId="108"/>
          <ac:cxnSpMkLst>
            <pc:docMk/>
            <pc:sldMk cId="692466297" sldId="651"/>
            <ac:cxnSpMk id="55" creationId="{00000000-0000-0000-0000-000000000000}"/>
          </ac:cxnSpMkLst>
        </pc:cxnChg>
        <pc:cxnChg chg="mod">
          <ac:chgData name="claudio rochas" userId="d5e6807d26497bf0" providerId="LiveId" clId="{83468FE6-EF14-4C83-B2EF-FF679C63EB8C}" dt="2021-05-19T07:30:28.859" v="5781" actId="108"/>
          <ac:cxnSpMkLst>
            <pc:docMk/>
            <pc:sldMk cId="692466297" sldId="651"/>
            <ac:cxnSpMk id="56" creationId="{00000000-0000-0000-0000-000000000000}"/>
          </ac:cxnSpMkLst>
        </pc:cxnChg>
        <pc:cxnChg chg="mod">
          <ac:chgData name="claudio rochas" userId="d5e6807d26497bf0" providerId="LiveId" clId="{83468FE6-EF14-4C83-B2EF-FF679C63EB8C}" dt="2021-05-19T07:31:14.166" v="5793" actId="14100"/>
          <ac:cxnSpMkLst>
            <pc:docMk/>
            <pc:sldMk cId="692466297" sldId="651"/>
            <ac:cxnSpMk id="58" creationId="{00000000-0000-0000-0000-000000000000}"/>
          </ac:cxnSpMkLst>
        </pc:cxnChg>
        <pc:cxnChg chg="mod">
          <ac:chgData name="claudio rochas" userId="d5e6807d26497bf0" providerId="LiveId" clId="{83468FE6-EF14-4C83-B2EF-FF679C63EB8C}" dt="2021-05-19T07:24:22.671" v="5644" actId="1076"/>
          <ac:cxnSpMkLst>
            <pc:docMk/>
            <pc:sldMk cId="692466297" sldId="651"/>
            <ac:cxnSpMk id="64" creationId="{00000000-0000-0000-0000-000000000000}"/>
          </ac:cxnSpMkLst>
        </pc:cxnChg>
      </pc:sldChg>
      <pc:sldChg chg="modSp mod">
        <pc:chgData name="claudio rochas" userId="d5e6807d26497bf0" providerId="LiveId" clId="{83468FE6-EF14-4C83-B2EF-FF679C63EB8C}" dt="2021-05-20T06:11:12.283" v="6724"/>
        <pc:sldMkLst>
          <pc:docMk/>
          <pc:sldMk cId="1135459394" sldId="687"/>
        </pc:sldMkLst>
        <pc:spChg chg="mod">
          <ac:chgData name="claudio rochas" userId="d5e6807d26497bf0" providerId="LiveId" clId="{83468FE6-EF14-4C83-B2EF-FF679C63EB8C}" dt="2021-05-20T06:11:12.283" v="6724"/>
          <ac:spMkLst>
            <pc:docMk/>
            <pc:sldMk cId="1135459394" sldId="687"/>
            <ac:spMk id="2" creationId="{00000000-0000-0000-0000-000000000000}"/>
          </ac:spMkLst>
        </pc:spChg>
        <pc:spChg chg="mod">
          <ac:chgData name="claudio rochas" userId="d5e6807d26497bf0" providerId="LiveId" clId="{83468FE6-EF14-4C83-B2EF-FF679C63EB8C}" dt="2021-05-11T13:24:48.258" v="3" actId="1076"/>
          <ac:spMkLst>
            <pc:docMk/>
            <pc:sldMk cId="1135459394" sldId="687"/>
            <ac:spMk id="3" creationId="{00000000-0000-0000-0000-000000000000}"/>
          </ac:spMkLst>
        </pc:spChg>
      </pc:sldChg>
      <pc:sldChg chg="add del">
        <pc:chgData name="claudio rochas" userId="d5e6807d26497bf0" providerId="LiveId" clId="{83468FE6-EF14-4C83-B2EF-FF679C63EB8C}" dt="2021-05-11T14:00:15.941" v="624" actId="47"/>
        <pc:sldMkLst>
          <pc:docMk/>
          <pc:sldMk cId="1165320974" sldId="688"/>
        </pc:sldMkLst>
      </pc:sldChg>
      <pc:sldChg chg="del">
        <pc:chgData name="claudio rochas" userId="d5e6807d26497bf0" providerId="LiveId" clId="{83468FE6-EF14-4C83-B2EF-FF679C63EB8C}" dt="2021-05-11T13:40:39.016" v="474" actId="2696"/>
        <pc:sldMkLst>
          <pc:docMk/>
          <pc:sldMk cId="4159793590" sldId="688"/>
        </pc:sldMkLst>
      </pc:sldChg>
      <pc:sldChg chg="del">
        <pc:chgData name="claudio rochas" userId="d5e6807d26497bf0" providerId="LiveId" clId="{83468FE6-EF14-4C83-B2EF-FF679C63EB8C}" dt="2021-05-11T13:40:39.016" v="474" actId="2696"/>
        <pc:sldMkLst>
          <pc:docMk/>
          <pc:sldMk cId="3042134785" sldId="694"/>
        </pc:sldMkLst>
      </pc:sldChg>
      <pc:sldChg chg="add del">
        <pc:chgData name="claudio rochas" userId="d5e6807d26497bf0" providerId="LiveId" clId="{83468FE6-EF14-4C83-B2EF-FF679C63EB8C}" dt="2021-05-11T14:00:17.613" v="625" actId="47"/>
        <pc:sldMkLst>
          <pc:docMk/>
          <pc:sldMk cId="4205094483" sldId="694"/>
        </pc:sldMkLst>
      </pc:sldChg>
      <pc:sldChg chg="modSp del mod ord">
        <pc:chgData name="claudio rochas" userId="d5e6807d26497bf0" providerId="LiveId" clId="{83468FE6-EF14-4C83-B2EF-FF679C63EB8C}" dt="2021-05-11T14:56:11.821" v="711" actId="47"/>
        <pc:sldMkLst>
          <pc:docMk/>
          <pc:sldMk cId="579696466" sldId="716"/>
        </pc:sldMkLst>
        <pc:graphicFrameChg chg="mod">
          <ac:chgData name="claudio rochas" userId="d5e6807d26497bf0" providerId="LiveId" clId="{83468FE6-EF14-4C83-B2EF-FF679C63EB8C}" dt="2021-05-11T13:40:58.811" v="476" actId="1076"/>
          <ac:graphicFrameMkLst>
            <pc:docMk/>
            <pc:sldMk cId="579696466" sldId="716"/>
            <ac:graphicFrameMk id="6" creationId="{880BBF4C-1AC9-4586-9513-6747C963E3C1}"/>
          </ac:graphicFrameMkLst>
        </pc:graphicFrameChg>
      </pc:sldChg>
      <pc:sldChg chg="addSp delSp modSp mod">
        <pc:chgData name="claudio rochas" userId="d5e6807d26497bf0" providerId="LiveId" clId="{83468FE6-EF14-4C83-B2EF-FF679C63EB8C}" dt="2021-05-20T09:08:22.196" v="9304" actId="21"/>
        <pc:sldMkLst>
          <pc:docMk/>
          <pc:sldMk cId="294247597" sldId="717"/>
        </pc:sldMkLst>
        <pc:spChg chg="mod">
          <ac:chgData name="claudio rochas" userId="d5e6807d26497bf0" providerId="LiveId" clId="{83468FE6-EF14-4C83-B2EF-FF679C63EB8C}" dt="2021-05-13T06:41:04.276" v="3903" actId="1076"/>
          <ac:spMkLst>
            <pc:docMk/>
            <pc:sldMk cId="294247597" sldId="717"/>
            <ac:spMk id="2" creationId="{31360C2E-50FC-4352-A818-9912A5191413}"/>
          </ac:spMkLst>
        </pc:spChg>
        <pc:spChg chg="del">
          <ac:chgData name="claudio rochas" userId="d5e6807d26497bf0" providerId="LiveId" clId="{83468FE6-EF14-4C83-B2EF-FF679C63EB8C}" dt="2021-05-12T08:27:02.162" v="1991" actId="478"/>
          <ac:spMkLst>
            <pc:docMk/>
            <pc:sldMk cId="294247597" sldId="717"/>
            <ac:spMk id="4" creationId="{6671B355-7775-4FCC-A997-5A9AD7492944}"/>
          </ac:spMkLst>
        </pc:spChg>
        <pc:spChg chg="mod">
          <ac:chgData name="claudio rochas" userId="d5e6807d26497bf0" providerId="LiveId" clId="{83468FE6-EF14-4C83-B2EF-FF679C63EB8C}" dt="2021-05-20T07:31:14.512" v="8283" actId="1076"/>
          <ac:spMkLst>
            <pc:docMk/>
            <pc:sldMk cId="294247597" sldId="717"/>
            <ac:spMk id="9" creationId="{3F2FA5F9-FA95-4194-95F2-8B59CBCD61E6}"/>
          </ac:spMkLst>
        </pc:spChg>
        <pc:spChg chg="mod">
          <ac:chgData name="claudio rochas" userId="d5e6807d26497bf0" providerId="LiveId" clId="{83468FE6-EF14-4C83-B2EF-FF679C63EB8C}" dt="2021-05-20T06:15:14.978" v="6894" actId="2085"/>
          <ac:spMkLst>
            <pc:docMk/>
            <pc:sldMk cId="294247597" sldId="717"/>
            <ac:spMk id="10" creationId="{8C4AF222-0884-469A-9A13-58C7E9E1EF5E}"/>
          </ac:spMkLst>
        </pc:spChg>
        <pc:spChg chg="mod">
          <ac:chgData name="claudio rochas" userId="d5e6807d26497bf0" providerId="LiveId" clId="{83468FE6-EF14-4C83-B2EF-FF679C63EB8C}" dt="2021-05-20T06:15:20.170" v="6895" actId="2085"/>
          <ac:spMkLst>
            <pc:docMk/>
            <pc:sldMk cId="294247597" sldId="717"/>
            <ac:spMk id="14" creationId="{6203ACF3-A9C0-4DDB-9562-9BB46EFF4819}"/>
          </ac:spMkLst>
        </pc:spChg>
        <pc:spChg chg="mod">
          <ac:chgData name="claudio rochas" userId="d5e6807d26497bf0" providerId="LiveId" clId="{83468FE6-EF14-4C83-B2EF-FF679C63EB8C}" dt="2021-05-12T07:17:35.074" v="1964" actId="1035"/>
          <ac:spMkLst>
            <pc:docMk/>
            <pc:sldMk cId="294247597" sldId="717"/>
            <ac:spMk id="18" creationId="{4F209DF7-5072-468C-BF0F-B652C1159B6C}"/>
          </ac:spMkLst>
        </pc:spChg>
        <pc:spChg chg="mod">
          <ac:chgData name="claudio rochas" userId="d5e6807d26497bf0" providerId="LiveId" clId="{83468FE6-EF14-4C83-B2EF-FF679C63EB8C}" dt="2021-05-20T07:32:28.600" v="8298" actId="1076"/>
          <ac:spMkLst>
            <pc:docMk/>
            <pc:sldMk cId="294247597" sldId="717"/>
            <ac:spMk id="21" creationId="{23992869-1117-4561-BCAC-E66D0BC6628E}"/>
          </ac:spMkLst>
        </pc:spChg>
        <pc:spChg chg="mod">
          <ac:chgData name="claudio rochas" userId="d5e6807d26497bf0" providerId="LiveId" clId="{83468FE6-EF14-4C83-B2EF-FF679C63EB8C}" dt="2021-05-20T07:32:32.664" v="8299" actId="1076"/>
          <ac:spMkLst>
            <pc:docMk/>
            <pc:sldMk cId="294247597" sldId="717"/>
            <ac:spMk id="22" creationId="{A90961AD-06B2-4991-A901-06714E8D54F9}"/>
          </ac:spMkLst>
        </pc:spChg>
        <pc:spChg chg="mod">
          <ac:chgData name="claudio rochas" userId="d5e6807d26497bf0" providerId="LiveId" clId="{83468FE6-EF14-4C83-B2EF-FF679C63EB8C}" dt="2021-05-20T07:32:36.632" v="8300" actId="1076"/>
          <ac:spMkLst>
            <pc:docMk/>
            <pc:sldMk cId="294247597" sldId="717"/>
            <ac:spMk id="23" creationId="{4F59D549-A8E5-4832-A74E-4A1B58D64D3E}"/>
          </ac:spMkLst>
        </pc:spChg>
        <pc:spChg chg="mod">
          <ac:chgData name="claudio rochas" userId="d5e6807d26497bf0" providerId="LiveId" clId="{83468FE6-EF14-4C83-B2EF-FF679C63EB8C}" dt="2021-05-20T07:32:46.239" v="8302" actId="14100"/>
          <ac:spMkLst>
            <pc:docMk/>
            <pc:sldMk cId="294247597" sldId="717"/>
            <ac:spMk id="24" creationId="{98C89431-6C4A-428B-AEB3-53F136521DA8}"/>
          </ac:spMkLst>
        </pc:spChg>
        <pc:grpChg chg="mod">
          <ac:chgData name="claudio rochas" userId="d5e6807d26497bf0" providerId="LiveId" clId="{83468FE6-EF14-4C83-B2EF-FF679C63EB8C}" dt="2021-05-20T07:32:51.264" v="8303" actId="1076"/>
          <ac:grpSpMkLst>
            <pc:docMk/>
            <pc:sldMk cId="294247597" sldId="717"/>
            <ac:grpSpMk id="5" creationId="{47A76187-9C0C-4981-8DF2-F632BCCCDB58}"/>
          </ac:grpSpMkLst>
        </pc:grpChg>
        <pc:picChg chg="del">
          <ac:chgData name="claudio rochas" userId="d5e6807d26497bf0" providerId="LiveId" clId="{83468FE6-EF14-4C83-B2EF-FF679C63EB8C}" dt="2021-05-12T08:29:25.258" v="2002" actId="478"/>
          <ac:picMkLst>
            <pc:docMk/>
            <pc:sldMk cId="294247597" sldId="717"/>
            <ac:picMk id="6" creationId="{BD21095C-E8CB-4164-94DC-0DE8AEF6E59D}"/>
          </ac:picMkLst>
        </pc:picChg>
        <pc:picChg chg="del">
          <ac:chgData name="claudio rochas" userId="d5e6807d26497bf0" providerId="LiveId" clId="{83468FE6-EF14-4C83-B2EF-FF679C63EB8C}" dt="2021-05-12T08:29:58.598" v="2009" actId="478"/>
          <ac:picMkLst>
            <pc:docMk/>
            <pc:sldMk cId="294247597" sldId="717"/>
            <ac:picMk id="8" creationId="{42F81306-54FF-44D6-8AF4-539B64409A07}"/>
          </ac:picMkLst>
        </pc:picChg>
        <pc:picChg chg="add del mod">
          <ac:chgData name="claudio rochas" userId="d5e6807d26497bf0" providerId="LiveId" clId="{83468FE6-EF14-4C83-B2EF-FF679C63EB8C}" dt="2021-05-20T09:08:22.196" v="9304" actId="21"/>
          <ac:picMkLst>
            <pc:docMk/>
            <pc:sldMk cId="294247597" sldId="717"/>
            <ac:picMk id="20" creationId="{690546AF-8161-4EB3-992A-E201D374A92C}"/>
          </ac:picMkLst>
        </pc:picChg>
        <pc:picChg chg="add del mod">
          <ac:chgData name="claudio rochas" userId="d5e6807d26497bf0" providerId="LiveId" clId="{83468FE6-EF14-4C83-B2EF-FF679C63EB8C}" dt="2021-05-20T09:08:22.196" v="9304" actId="21"/>
          <ac:picMkLst>
            <pc:docMk/>
            <pc:sldMk cId="294247597" sldId="717"/>
            <ac:picMk id="26" creationId="{84F355B2-AE03-42AC-83CA-7C1358F78EE9}"/>
          </ac:picMkLst>
        </pc:picChg>
        <pc:cxnChg chg="mod">
          <ac:chgData name="claudio rochas" userId="d5e6807d26497bf0" providerId="LiveId" clId="{83468FE6-EF14-4C83-B2EF-FF679C63EB8C}" dt="2021-05-20T06:14:38.446" v="6890" actId="1582"/>
          <ac:cxnSpMkLst>
            <pc:docMk/>
            <pc:sldMk cId="294247597" sldId="717"/>
            <ac:cxnSpMk id="12" creationId="{8D4A99F5-D304-4C15-98D9-D9B726040B11}"/>
          </ac:cxnSpMkLst>
        </pc:cxnChg>
        <pc:cxnChg chg="mod ord">
          <ac:chgData name="claudio rochas" userId="d5e6807d26497bf0" providerId="LiveId" clId="{83468FE6-EF14-4C83-B2EF-FF679C63EB8C}" dt="2021-05-20T06:15:25.874" v="6896" actId="166"/>
          <ac:cxnSpMkLst>
            <pc:docMk/>
            <pc:sldMk cId="294247597" sldId="717"/>
            <ac:cxnSpMk id="13" creationId="{21DE3E5D-35F5-48A0-BB57-932E3EF4B20B}"/>
          </ac:cxnSpMkLst>
        </pc:cxnChg>
      </pc:sldChg>
      <pc:sldChg chg="addSp delSp modSp mod">
        <pc:chgData name="claudio rochas" userId="d5e6807d26497bf0" providerId="LiveId" clId="{83468FE6-EF14-4C83-B2EF-FF679C63EB8C}" dt="2021-05-20T08:04:16.893" v="8772" actId="1076"/>
        <pc:sldMkLst>
          <pc:docMk/>
          <pc:sldMk cId="3542547869" sldId="718"/>
        </pc:sldMkLst>
        <pc:spChg chg="del">
          <ac:chgData name="claudio rochas" userId="d5e6807d26497bf0" providerId="LiveId" clId="{83468FE6-EF14-4C83-B2EF-FF679C63EB8C}" dt="2021-05-11T15:11:18.975" v="1093" actId="478"/>
          <ac:spMkLst>
            <pc:docMk/>
            <pc:sldMk cId="3542547869" sldId="718"/>
            <ac:spMk id="2" creationId="{FCA2A019-C417-40C8-94C5-999C3DB8C08A}"/>
          </ac:spMkLst>
        </pc:spChg>
        <pc:spChg chg="add del mod">
          <ac:chgData name="claudio rochas" userId="d5e6807d26497bf0" providerId="LiveId" clId="{83468FE6-EF14-4C83-B2EF-FF679C63EB8C}" dt="2021-05-11T15:11:20.602" v="1094" actId="478"/>
          <ac:spMkLst>
            <pc:docMk/>
            <pc:sldMk cId="3542547869" sldId="718"/>
            <ac:spMk id="3" creationId="{DBF38E4E-043D-4311-B969-A69B4924C9D6}"/>
          </ac:spMkLst>
        </pc:spChg>
        <pc:spChg chg="del">
          <ac:chgData name="claudio rochas" userId="d5e6807d26497bf0" providerId="LiveId" clId="{83468FE6-EF14-4C83-B2EF-FF679C63EB8C}" dt="2021-05-12T08:27:27.650" v="1994" actId="478"/>
          <ac:spMkLst>
            <pc:docMk/>
            <pc:sldMk cId="3542547869" sldId="718"/>
            <ac:spMk id="4" creationId="{4B5196D3-B992-4D7F-AC90-26E529FE3442}"/>
          </ac:spMkLst>
        </pc:spChg>
        <pc:spChg chg="mod">
          <ac:chgData name="claudio rochas" userId="d5e6807d26497bf0" providerId="LiveId" clId="{83468FE6-EF14-4C83-B2EF-FF679C63EB8C}" dt="2021-05-20T08:04:16.893" v="8772" actId="1076"/>
          <ac:spMkLst>
            <pc:docMk/>
            <pc:sldMk cId="3542547869" sldId="718"/>
            <ac:spMk id="8" creationId="{640E368C-522E-4643-9A56-6F65EDC5FFB8}"/>
          </ac:spMkLst>
        </pc:spChg>
        <pc:spChg chg="mod">
          <ac:chgData name="claudio rochas" userId="d5e6807d26497bf0" providerId="LiveId" clId="{83468FE6-EF14-4C83-B2EF-FF679C63EB8C}" dt="2021-05-20T08:04:16.893" v="8772" actId="1076"/>
          <ac:spMkLst>
            <pc:docMk/>
            <pc:sldMk cId="3542547869" sldId="718"/>
            <ac:spMk id="9" creationId="{67171A47-439B-4004-94F4-E847AEC43B2B}"/>
          </ac:spMkLst>
        </pc:spChg>
        <pc:spChg chg="mod">
          <ac:chgData name="claudio rochas" userId="d5e6807d26497bf0" providerId="LiveId" clId="{83468FE6-EF14-4C83-B2EF-FF679C63EB8C}" dt="2021-05-20T07:36:48.591" v="8345" actId="1076"/>
          <ac:spMkLst>
            <pc:docMk/>
            <pc:sldMk cId="3542547869" sldId="718"/>
            <ac:spMk id="10" creationId="{8E07E53E-3D14-4855-945C-9B8C98D3465C}"/>
          </ac:spMkLst>
        </pc:spChg>
        <pc:spChg chg="mod">
          <ac:chgData name="claudio rochas" userId="d5e6807d26497bf0" providerId="LiveId" clId="{83468FE6-EF14-4C83-B2EF-FF679C63EB8C}" dt="2021-05-20T07:36:45.218" v="8344" actId="1076"/>
          <ac:spMkLst>
            <pc:docMk/>
            <pc:sldMk cId="3542547869" sldId="718"/>
            <ac:spMk id="11" creationId="{E066605D-CDB0-461C-BDB5-A71FEF5931A5}"/>
          </ac:spMkLst>
        </pc:spChg>
        <pc:spChg chg="mod">
          <ac:chgData name="claudio rochas" userId="d5e6807d26497bf0" providerId="LiveId" clId="{83468FE6-EF14-4C83-B2EF-FF679C63EB8C}" dt="2021-05-20T08:04:16.893" v="8772" actId="1076"/>
          <ac:spMkLst>
            <pc:docMk/>
            <pc:sldMk cId="3542547869" sldId="718"/>
            <ac:spMk id="13" creationId="{E5C1A671-55B5-449D-9C28-3598E27BC62C}"/>
          </ac:spMkLst>
        </pc:spChg>
        <pc:spChg chg="del mod">
          <ac:chgData name="claudio rochas" userId="d5e6807d26497bf0" providerId="LiveId" clId="{83468FE6-EF14-4C83-B2EF-FF679C63EB8C}" dt="2021-05-20T07:36:32.979" v="8340" actId="478"/>
          <ac:spMkLst>
            <pc:docMk/>
            <pc:sldMk cId="3542547869" sldId="718"/>
            <ac:spMk id="15" creationId="{E365E7F7-9881-4DFE-964F-97232564ADA8}"/>
          </ac:spMkLst>
        </pc:spChg>
        <pc:spChg chg="del mod">
          <ac:chgData name="claudio rochas" userId="d5e6807d26497bf0" providerId="LiveId" clId="{83468FE6-EF14-4C83-B2EF-FF679C63EB8C}" dt="2021-05-20T07:36:34.133" v="8341" actId="478"/>
          <ac:spMkLst>
            <pc:docMk/>
            <pc:sldMk cId="3542547869" sldId="718"/>
            <ac:spMk id="16" creationId="{03F64308-3759-4C7B-83B0-117635FBEE8D}"/>
          </ac:spMkLst>
        </pc:spChg>
        <pc:spChg chg="mod">
          <ac:chgData name="claudio rochas" userId="d5e6807d26497bf0" providerId="LiveId" clId="{83468FE6-EF14-4C83-B2EF-FF679C63EB8C}" dt="2021-05-20T08:04:16.893" v="8772" actId="1076"/>
          <ac:spMkLst>
            <pc:docMk/>
            <pc:sldMk cId="3542547869" sldId="718"/>
            <ac:spMk id="17" creationId="{3355F971-F7B0-4E67-9D13-F2648561707C}"/>
          </ac:spMkLst>
        </pc:spChg>
        <pc:picChg chg="mod">
          <ac:chgData name="claudio rochas" userId="d5e6807d26497bf0" providerId="LiveId" clId="{83468FE6-EF14-4C83-B2EF-FF679C63EB8C}" dt="2021-05-20T08:04:16.893" v="8772" actId="1076"/>
          <ac:picMkLst>
            <pc:docMk/>
            <pc:sldMk cId="3542547869" sldId="718"/>
            <ac:picMk id="5" creationId="{B87C5D2A-24D5-47AF-BB80-489CEA0521A9}"/>
          </ac:picMkLst>
        </pc:picChg>
        <pc:picChg chg="mod">
          <ac:chgData name="claudio rochas" userId="d5e6807d26497bf0" providerId="LiveId" clId="{83468FE6-EF14-4C83-B2EF-FF679C63EB8C}" dt="2021-05-20T08:04:16.893" v="8772" actId="1076"/>
          <ac:picMkLst>
            <pc:docMk/>
            <pc:sldMk cId="3542547869" sldId="718"/>
            <ac:picMk id="6" creationId="{ED282CE0-D05E-49A3-BE05-BE54BD451CF6}"/>
          </ac:picMkLst>
        </pc:picChg>
        <pc:picChg chg="mod">
          <ac:chgData name="claudio rochas" userId="d5e6807d26497bf0" providerId="LiveId" clId="{83468FE6-EF14-4C83-B2EF-FF679C63EB8C}" dt="2021-05-20T08:04:16.893" v="8772" actId="1076"/>
          <ac:picMkLst>
            <pc:docMk/>
            <pc:sldMk cId="3542547869" sldId="718"/>
            <ac:picMk id="7" creationId="{75509D73-FDC8-47FA-A4C5-03378CF7008C}"/>
          </ac:picMkLst>
        </pc:picChg>
        <pc:picChg chg="del">
          <ac:chgData name="claudio rochas" userId="d5e6807d26497bf0" providerId="LiveId" clId="{83468FE6-EF14-4C83-B2EF-FF679C63EB8C}" dt="2021-05-12T08:30:21.510" v="2017" actId="478"/>
          <ac:picMkLst>
            <pc:docMk/>
            <pc:sldMk cId="3542547869" sldId="718"/>
            <ac:picMk id="14" creationId="{1923FDE6-1503-4C8E-8D0E-DF7B74DB9091}"/>
          </ac:picMkLst>
        </pc:picChg>
        <pc:picChg chg="add del mod modCrop">
          <ac:chgData name="claudio rochas" userId="d5e6807d26497bf0" providerId="LiveId" clId="{83468FE6-EF14-4C83-B2EF-FF679C63EB8C}" dt="2021-05-20T07:36:55.833" v="8346" actId="478"/>
          <ac:picMkLst>
            <pc:docMk/>
            <pc:sldMk cId="3542547869" sldId="718"/>
            <ac:picMk id="18" creationId="{01CC9E80-548A-4CC6-920E-1ED093BBC7A4}"/>
          </ac:picMkLst>
        </pc:picChg>
      </pc:sldChg>
      <pc:sldChg chg="addSp delSp modSp mod">
        <pc:chgData name="claudio rochas" userId="d5e6807d26497bf0" providerId="LiveId" clId="{83468FE6-EF14-4C83-B2EF-FF679C63EB8C}" dt="2021-05-20T09:26:15.734" v="9482" actId="478"/>
        <pc:sldMkLst>
          <pc:docMk/>
          <pc:sldMk cId="1789214172" sldId="719"/>
        </pc:sldMkLst>
        <pc:spChg chg="del mod">
          <ac:chgData name="claudio rochas" userId="d5e6807d26497bf0" providerId="LiveId" clId="{83468FE6-EF14-4C83-B2EF-FF679C63EB8C}" dt="2021-05-20T08:04:00.022" v="8769" actId="478"/>
          <ac:spMkLst>
            <pc:docMk/>
            <pc:sldMk cId="1789214172" sldId="719"/>
            <ac:spMk id="2" creationId="{CF94FEBD-F58C-4D41-B771-DDACF1FB591F}"/>
          </ac:spMkLst>
        </pc:spChg>
        <pc:spChg chg="del">
          <ac:chgData name="claudio rochas" userId="d5e6807d26497bf0" providerId="LiveId" clId="{83468FE6-EF14-4C83-B2EF-FF679C63EB8C}" dt="2021-05-12T12:03:26.152" v="2190" actId="478"/>
          <ac:spMkLst>
            <pc:docMk/>
            <pc:sldMk cId="1789214172" sldId="719"/>
            <ac:spMk id="3" creationId="{F37389E8-93D5-4E17-A0E7-120579314F59}"/>
          </ac:spMkLst>
        </pc:spChg>
        <pc:spChg chg="del">
          <ac:chgData name="claudio rochas" userId="d5e6807d26497bf0" providerId="LiveId" clId="{83468FE6-EF14-4C83-B2EF-FF679C63EB8C}" dt="2021-05-20T09:26:15.734" v="9482" actId="478"/>
          <ac:spMkLst>
            <pc:docMk/>
            <pc:sldMk cId="1789214172" sldId="719"/>
            <ac:spMk id="4" creationId="{C945F944-FAB4-4925-A79A-E4920520F28B}"/>
          </ac:spMkLst>
        </pc:spChg>
        <pc:spChg chg="del mod">
          <ac:chgData name="claudio rochas" userId="d5e6807d26497bf0" providerId="LiveId" clId="{83468FE6-EF14-4C83-B2EF-FF679C63EB8C}" dt="2021-05-20T07:43:16.706" v="8440" actId="478"/>
          <ac:spMkLst>
            <pc:docMk/>
            <pc:sldMk cId="1789214172" sldId="719"/>
            <ac:spMk id="5" creationId="{98B73935-F6DF-49CB-8E94-86084E469637}"/>
          </ac:spMkLst>
        </pc:spChg>
        <pc:spChg chg="del mod">
          <ac:chgData name="claudio rochas" userId="d5e6807d26497bf0" providerId="LiveId" clId="{83468FE6-EF14-4C83-B2EF-FF679C63EB8C}" dt="2021-05-20T07:43:17.500" v="8441" actId="478"/>
          <ac:spMkLst>
            <pc:docMk/>
            <pc:sldMk cId="1789214172" sldId="719"/>
            <ac:spMk id="6" creationId="{4198E84D-1D37-41C9-ACB7-280B99AC42E3}"/>
          </ac:spMkLst>
        </pc:spChg>
        <pc:spChg chg="add del mod">
          <ac:chgData name="claudio rochas" userId="d5e6807d26497bf0" providerId="LiveId" clId="{83468FE6-EF14-4C83-B2EF-FF679C63EB8C}" dt="2021-05-20T08:04:02.464" v="8770" actId="478"/>
          <ac:spMkLst>
            <pc:docMk/>
            <pc:sldMk cId="1789214172" sldId="719"/>
            <ac:spMk id="7" creationId="{33303470-5036-488C-83D1-2AB9E368F999}"/>
          </ac:spMkLst>
        </pc:spChg>
        <pc:spChg chg="del mod">
          <ac:chgData name="claudio rochas" userId="d5e6807d26497bf0" providerId="LiveId" clId="{83468FE6-EF14-4C83-B2EF-FF679C63EB8C}" dt="2021-05-13T06:35:01.124" v="3601" actId="478"/>
          <ac:spMkLst>
            <pc:docMk/>
            <pc:sldMk cId="1789214172" sldId="719"/>
            <ac:spMk id="9" creationId="{1C6613E9-3886-4594-BF11-B68D7CBF01F6}"/>
          </ac:spMkLst>
        </pc:spChg>
        <pc:spChg chg="mod ord">
          <ac:chgData name="claudio rochas" userId="d5e6807d26497bf0" providerId="LiveId" clId="{83468FE6-EF14-4C83-B2EF-FF679C63EB8C}" dt="2021-05-20T08:04:09.428" v="8771" actId="1076"/>
          <ac:spMkLst>
            <pc:docMk/>
            <pc:sldMk cId="1789214172" sldId="719"/>
            <ac:spMk id="10" creationId="{E2B30F2C-1866-44D9-AF2B-A63B4EE7E1FD}"/>
          </ac:spMkLst>
        </pc:spChg>
        <pc:spChg chg="del mod">
          <ac:chgData name="claudio rochas" userId="d5e6807d26497bf0" providerId="LiveId" clId="{83468FE6-EF14-4C83-B2EF-FF679C63EB8C}" dt="2021-05-20T07:44:10.629" v="8462" actId="478"/>
          <ac:spMkLst>
            <pc:docMk/>
            <pc:sldMk cId="1789214172" sldId="719"/>
            <ac:spMk id="12" creationId="{BD23F2AF-8D2D-4DE0-B9BD-CD50F3408CA1}"/>
          </ac:spMkLst>
        </pc:spChg>
        <pc:spChg chg="mod">
          <ac:chgData name="claudio rochas" userId="d5e6807d26497bf0" providerId="LiveId" clId="{83468FE6-EF14-4C83-B2EF-FF679C63EB8C}" dt="2021-05-20T07:47:55.994" v="8542" actId="113"/>
          <ac:spMkLst>
            <pc:docMk/>
            <pc:sldMk cId="1789214172" sldId="719"/>
            <ac:spMk id="13" creationId="{A5672CD7-8292-405B-BBC3-4A84C5D9FEEC}"/>
          </ac:spMkLst>
        </pc:spChg>
        <pc:spChg chg="add mod">
          <ac:chgData name="claudio rochas" userId="d5e6807d26497bf0" providerId="LiveId" clId="{83468FE6-EF14-4C83-B2EF-FF679C63EB8C}" dt="2021-05-20T08:04:09.428" v="8771" actId="1076"/>
          <ac:spMkLst>
            <pc:docMk/>
            <pc:sldMk cId="1789214172" sldId="719"/>
            <ac:spMk id="14" creationId="{E34A9FB7-6506-4877-AEBA-C2B52A77A719}"/>
          </ac:spMkLst>
        </pc:spChg>
        <pc:spChg chg="add mod">
          <ac:chgData name="claudio rochas" userId="d5e6807d26497bf0" providerId="LiveId" clId="{83468FE6-EF14-4C83-B2EF-FF679C63EB8C}" dt="2021-05-20T08:04:27.388" v="8774" actId="1076"/>
          <ac:spMkLst>
            <pc:docMk/>
            <pc:sldMk cId="1789214172" sldId="719"/>
            <ac:spMk id="15" creationId="{95075D38-815B-4F7A-959A-8FC0B4D09D74}"/>
          </ac:spMkLst>
        </pc:spChg>
        <pc:spChg chg="add del mod">
          <ac:chgData name="claudio rochas" userId="d5e6807d26497bf0" providerId="LiveId" clId="{83468FE6-EF14-4C83-B2EF-FF679C63EB8C}" dt="2021-05-20T07:42:58.775" v="8438" actId="478"/>
          <ac:spMkLst>
            <pc:docMk/>
            <pc:sldMk cId="1789214172" sldId="719"/>
            <ac:spMk id="18" creationId="{3187DE78-6B9B-485A-8349-FE49D620B203}"/>
          </ac:spMkLst>
        </pc:spChg>
        <pc:picChg chg="del">
          <ac:chgData name="claudio rochas" userId="d5e6807d26497bf0" providerId="LiveId" clId="{83468FE6-EF14-4C83-B2EF-FF679C63EB8C}" dt="2021-05-12T08:30:54.277" v="2026" actId="478"/>
          <ac:picMkLst>
            <pc:docMk/>
            <pc:sldMk cId="1789214172" sldId="719"/>
            <ac:picMk id="7" creationId="{868DA6D5-5ABB-417B-89FB-0F32164312F9}"/>
          </ac:picMkLst>
        </pc:picChg>
        <pc:picChg chg="del mod">
          <ac:chgData name="claudio rochas" userId="d5e6807d26497bf0" providerId="LiveId" clId="{83468FE6-EF14-4C83-B2EF-FF679C63EB8C}" dt="2021-05-12T12:03:51.260" v="2191" actId="478"/>
          <ac:picMkLst>
            <pc:docMk/>
            <pc:sldMk cId="1789214172" sldId="719"/>
            <ac:picMk id="7" creationId="{C1068056-64AE-439E-A0E3-31EA5E24C63D}"/>
          </ac:picMkLst>
        </pc:picChg>
        <pc:picChg chg="mod">
          <ac:chgData name="claudio rochas" userId="d5e6807d26497bf0" providerId="LiveId" clId="{83468FE6-EF14-4C83-B2EF-FF679C63EB8C}" dt="2021-05-20T09:08:53.725" v="9313" actId="14100"/>
          <ac:picMkLst>
            <pc:docMk/>
            <pc:sldMk cId="1789214172" sldId="719"/>
            <ac:picMk id="8" creationId="{2230BD92-4A0C-49A6-8D20-030FCE1E00CE}"/>
          </ac:picMkLst>
        </pc:picChg>
        <pc:picChg chg="del">
          <ac:chgData name="claudio rochas" userId="d5e6807d26497bf0" providerId="LiveId" clId="{83468FE6-EF14-4C83-B2EF-FF679C63EB8C}" dt="2021-05-12T08:30:56.100" v="2027" actId="478"/>
          <ac:picMkLst>
            <pc:docMk/>
            <pc:sldMk cId="1789214172" sldId="719"/>
            <ac:picMk id="8" creationId="{5A14B69F-5AFD-4D10-9A4C-D8290883881E}"/>
          </ac:picMkLst>
        </pc:picChg>
        <pc:picChg chg="add del mod">
          <ac:chgData name="claudio rochas" userId="d5e6807d26497bf0" providerId="LiveId" clId="{83468FE6-EF14-4C83-B2EF-FF679C63EB8C}" dt="2021-05-13T06:34:52.989" v="3598" actId="478"/>
          <ac:picMkLst>
            <pc:docMk/>
            <pc:sldMk cId="1789214172" sldId="719"/>
            <ac:picMk id="14" creationId="{BA651DCB-BD6E-4439-8427-CAA2201A3E1F}"/>
          </ac:picMkLst>
        </pc:picChg>
        <pc:picChg chg="add del mod">
          <ac:chgData name="claudio rochas" userId="d5e6807d26497bf0" providerId="LiveId" clId="{83468FE6-EF14-4C83-B2EF-FF679C63EB8C}" dt="2021-05-13T06:34:53.475" v="3599" actId="478"/>
          <ac:picMkLst>
            <pc:docMk/>
            <pc:sldMk cId="1789214172" sldId="719"/>
            <ac:picMk id="15" creationId="{15CA7F0B-4903-4E48-B813-BAC9C9FECFEB}"/>
          </ac:picMkLst>
        </pc:picChg>
        <pc:picChg chg="add del mod">
          <ac:chgData name="claudio rochas" userId="d5e6807d26497bf0" providerId="LiveId" clId="{83468FE6-EF14-4C83-B2EF-FF679C63EB8C}" dt="2021-05-20T09:08:30.115" v="9308" actId="478"/>
          <ac:picMkLst>
            <pc:docMk/>
            <pc:sldMk cId="1789214172" sldId="719"/>
            <ac:picMk id="16" creationId="{34B71133-930F-4F8B-A1F6-1CC9862B5F0F}"/>
          </ac:picMkLst>
        </pc:picChg>
        <pc:picChg chg="add del mod">
          <ac:chgData name="claudio rochas" userId="d5e6807d26497bf0" providerId="LiveId" clId="{83468FE6-EF14-4C83-B2EF-FF679C63EB8C}" dt="2021-05-20T09:08:30.742" v="9309" actId="478"/>
          <ac:picMkLst>
            <pc:docMk/>
            <pc:sldMk cId="1789214172" sldId="719"/>
            <ac:picMk id="17" creationId="{6DA02C7C-433E-470F-BB00-8B3A59BAF19E}"/>
          </ac:picMkLst>
        </pc:picChg>
        <pc:picChg chg="add mod">
          <ac:chgData name="claudio rochas" userId="d5e6807d26497bf0" providerId="LiveId" clId="{83468FE6-EF14-4C83-B2EF-FF679C63EB8C}" dt="2021-05-20T09:08:31.867" v="9310"/>
          <ac:picMkLst>
            <pc:docMk/>
            <pc:sldMk cId="1789214172" sldId="719"/>
            <ac:picMk id="19" creationId="{D0E81863-32D0-4794-8C4E-42F7A4FB30AC}"/>
          </ac:picMkLst>
        </pc:picChg>
        <pc:picChg chg="add mod">
          <ac:chgData name="claudio rochas" userId="d5e6807d26497bf0" providerId="LiveId" clId="{83468FE6-EF14-4C83-B2EF-FF679C63EB8C}" dt="2021-05-20T09:08:31.867" v="9310"/>
          <ac:picMkLst>
            <pc:docMk/>
            <pc:sldMk cId="1789214172" sldId="719"/>
            <ac:picMk id="20" creationId="{E5D409ED-1688-4158-90EF-2DB086671A25}"/>
          </ac:picMkLst>
        </pc:picChg>
      </pc:sldChg>
      <pc:sldChg chg="addSp delSp modSp mod ord">
        <pc:chgData name="claudio rochas" userId="d5e6807d26497bf0" providerId="LiveId" clId="{83468FE6-EF14-4C83-B2EF-FF679C63EB8C}" dt="2021-05-20T09:08:43.404" v="9311" actId="478"/>
        <pc:sldMkLst>
          <pc:docMk/>
          <pc:sldMk cId="2680355021" sldId="720"/>
        </pc:sldMkLst>
        <pc:spChg chg="del mod">
          <ac:chgData name="claudio rochas" userId="d5e6807d26497bf0" providerId="LiveId" clId="{83468FE6-EF14-4C83-B2EF-FF679C63EB8C}" dt="2021-05-20T08:03:33.183" v="8764" actId="478"/>
          <ac:spMkLst>
            <pc:docMk/>
            <pc:sldMk cId="2680355021" sldId="720"/>
            <ac:spMk id="2" creationId="{1F17B96E-B6F5-48DA-B4EE-31B6787B95C1}"/>
          </ac:spMkLst>
        </pc:spChg>
        <pc:spChg chg="mod ord">
          <ac:chgData name="claudio rochas" userId="d5e6807d26497bf0" providerId="LiveId" clId="{83468FE6-EF14-4C83-B2EF-FF679C63EB8C}" dt="2021-05-20T07:39:27.919" v="8381" actId="1038"/>
          <ac:spMkLst>
            <pc:docMk/>
            <pc:sldMk cId="2680355021" sldId="720"/>
            <ac:spMk id="3" creationId="{32E9D967-144F-4950-8D6A-B64F791CCC24}"/>
          </ac:spMkLst>
        </pc:spChg>
        <pc:spChg chg="del">
          <ac:chgData name="claudio rochas" userId="d5e6807d26497bf0" providerId="LiveId" clId="{83468FE6-EF14-4C83-B2EF-FF679C63EB8C}" dt="2021-05-12T08:27:32.665" v="1995" actId="478"/>
          <ac:spMkLst>
            <pc:docMk/>
            <pc:sldMk cId="2680355021" sldId="720"/>
            <ac:spMk id="4" creationId="{7D2FF54F-9200-40E3-BE6C-8AF5466381C4}"/>
          </ac:spMkLst>
        </pc:spChg>
        <pc:spChg chg="del mod">
          <ac:chgData name="claudio rochas" userId="d5e6807d26497bf0" providerId="LiveId" clId="{83468FE6-EF14-4C83-B2EF-FF679C63EB8C}" dt="2021-05-20T07:38:50.849" v="8370" actId="478"/>
          <ac:spMkLst>
            <pc:docMk/>
            <pc:sldMk cId="2680355021" sldId="720"/>
            <ac:spMk id="5" creationId="{2DDFE00F-4944-4A3E-9DC7-BC1B96D460CE}"/>
          </ac:spMkLst>
        </pc:spChg>
        <pc:spChg chg="del mod">
          <ac:chgData name="claudio rochas" userId="d5e6807d26497bf0" providerId="LiveId" clId="{83468FE6-EF14-4C83-B2EF-FF679C63EB8C}" dt="2021-05-20T07:38:52.474" v="8371" actId="478"/>
          <ac:spMkLst>
            <pc:docMk/>
            <pc:sldMk cId="2680355021" sldId="720"/>
            <ac:spMk id="9" creationId="{5B2CE157-A2FE-47FD-A498-065FDECDE274}"/>
          </ac:spMkLst>
        </pc:spChg>
        <pc:spChg chg="del mod">
          <ac:chgData name="claudio rochas" userId="d5e6807d26497bf0" providerId="LiveId" clId="{83468FE6-EF14-4C83-B2EF-FF679C63EB8C}" dt="2021-05-20T07:38:52.474" v="8371" actId="478"/>
          <ac:spMkLst>
            <pc:docMk/>
            <pc:sldMk cId="2680355021" sldId="720"/>
            <ac:spMk id="10" creationId="{7CA5A79D-5037-4764-BBCE-33ECE2F05971}"/>
          </ac:spMkLst>
        </pc:spChg>
        <pc:spChg chg="del mod">
          <ac:chgData name="claudio rochas" userId="d5e6807d26497bf0" providerId="LiveId" clId="{83468FE6-EF14-4C83-B2EF-FF679C63EB8C}" dt="2021-05-20T07:38:52.474" v="8371" actId="478"/>
          <ac:spMkLst>
            <pc:docMk/>
            <pc:sldMk cId="2680355021" sldId="720"/>
            <ac:spMk id="11" creationId="{525AC0E0-FF37-4B96-B675-9CDA79DBD2A7}"/>
          </ac:spMkLst>
        </pc:spChg>
        <pc:spChg chg="del mod">
          <ac:chgData name="claudio rochas" userId="d5e6807d26497bf0" providerId="LiveId" clId="{83468FE6-EF14-4C83-B2EF-FF679C63EB8C}" dt="2021-05-20T07:38:52.474" v="8371" actId="478"/>
          <ac:spMkLst>
            <pc:docMk/>
            <pc:sldMk cId="2680355021" sldId="720"/>
            <ac:spMk id="12" creationId="{2428C1DB-A1B1-4C3B-807D-2A8C5D161ADE}"/>
          </ac:spMkLst>
        </pc:spChg>
        <pc:spChg chg="del mod">
          <ac:chgData name="claudio rochas" userId="d5e6807d26497bf0" providerId="LiveId" clId="{83468FE6-EF14-4C83-B2EF-FF679C63EB8C}" dt="2021-05-20T07:38:52.474" v="8371" actId="478"/>
          <ac:spMkLst>
            <pc:docMk/>
            <pc:sldMk cId="2680355021" sldId="720"/>
            <ac:spMk id="13" creationId="{8F83B584-49A4-4E59-BDB9-F81517E323EE}"/>
          </ac:spMkLst>
        </pc:spChg>
        <pc:spChg chg="add del mod">
          <ac:chgData name="claudio rochas" userId="d5e6807d26497bf0" providerId="LiveId" clId="{83468FE6-EF14-4C83-B2EF-FF679C63EB8C}" dt="2021-05-20T09:08:43.404" v="9311" actId="478"/>
          <ac:spMkLst>
            <pc:docMk/>
            <pc:sldMk cId="2680355021" sldId="720"/>
            <ac:spMk id="15" creationId="{97CC7DED-E8C3-4482-BC4B-5AECB7F6CA18}"/>
          </ac:spMkLst>
        </pc:spChg>
        <pc:spChg chg="mod">
          <ac:chgData name="claudio rochas" userId="d5e6807d26497bf0" providerId="LiveId" clId="{83468FE6-EF14-4C83-B2EF-FF679C63EB8C}" dt="2021-05-20T07:49:14.254" v="8570" actId="1076"/>
          <ac:spMkLst>
            <pc:docMk/>
            <pc:sldMk cId="2680355021" sldId="720"/>
            <ac:spMk id="17" creationId="{CF66D912-C5ED-4A5F-9419-8E93E3873CD3}"/>
          </ac:spMkLst>
        </pc:spChg>
        <pc:spChg chg="del mod">
          <ac:chgData name="claudio rochas" userId="d5e6807d26497bf0" providerId="LiveId" clId="{83468FE6-EF14-4C83-B2EF-FF679C63EB8C}" dt="2021-05-20T07:37:40.275" v="8354" actId="478"/>
          <ac:spMkLst>
            <pc:docMk/>
            <pc:sldMk cId="2680355021" sldId="720"/>
            <ac:spMk id="18" creationId="{58806422-15E9-4FA7-A5EF-85D1FD1190C5}"/>
          </ac:spMkLst>
        </pc:spChg>
        <pc:spChg chg="mod">
          <ac:chgData name="claudio rochas" userId="d5e6807d26497bf0" providerId="LiveId" clId="{83468FE6-EF14-4C83-B2EF-FF679C63EB8C}" dt="2021-05-20T07:49:20.957" v="8572" actId="1076"/>
          <ac:spMkLst>
            <pc:docMk/>
            <pc:sldMk cId="2680355021" sldId="720"/>
            <ac:spMk id="19" creationId="{FC48BAC1-E903-4AD5-80AD-1AC71C249365}"/>
          </ac:spMkLst>
        </pc:spChg>
        <pc:spChg chg="del mod">
          <ac:chgData name="claudio rochas" userId="d5e6807d26497bf0" providerId="LiveId" clId="{83468FE6-EF14-4C83-B2EF-FF679C63EB8C}" dt="2021-05-20T07:46:52.699" v="8516" actId="478"/>
          <ac:spMkLst>
            <pc:docMk/>
            <pc:sldMk cId="2680355021" sldId="720"/>
            <ac:spMk id="22" creationId="{2F149089-FFB2-442A-B37D-76378A7747E4}"/>
          </ac:spMkLst>
        </pc:spChg>
        <pc:spChg chg="mod">
          <ac:chgData name="claudio rochas" userId="d5e6807d26497bf0" providerId="LiveId" clId="{83468FE6-EF14-4C83-B2EF-FF679C63EB8C}" dt="2021-05-13T06:34:21.162" v="3593" actId="1076"/>
          <ac:spMkLst>
            <pc:docMk/>
            <pc:sldMk cId="2680355021" sldId="720"/>
            <ac:spMk id="23" creationId="{E5E54477-8E0D-4741-B2FB-353469422DEE}"/>
          </ac:spMkLst>
        </pc:spChg>
        <pc:spChg chg="del mod">
          <ac:chgData name="claudio rochas" userId="d5e6807d26497bf0" providerId="LiveId" clId="{83468FE6-EF14-4C83-B2EF-FF679C63EB8C}" dt="2021-05-20T07:40:17.472" v="8394" actId="478"/>
          <ac:spMkLst>
            <pc:docMk/>
            <pc:sldMk cId="2680355021" sldId="720"/>
            <ac:spMk id="24" creationId="{B60E261D-F9EC-49D3-8363-FDBA0C32ABCC}"/>
          </ac:spMkLst>
        </pc:spChg>
        <pc:spChg chg="add del mod">
          <ac:chgData name="claudio rochas" userId="d5e6807d26497bf0" providerId="LiveId" clId="{83468FE6-EF14-4C83-B2EF-FF679C63EB8C}" dt="2021-05-20T07:40:18.503" v="8395" actId="478"/>
          <ac:spMkLst>
            <pc:docMk/>
            <pc:sldMk cId="2680355021" sldId="720"/>
            <ac:spMk id="26" creationId="{1D696BB4-4BA8-482B-B22E-5B35D8F995F7}"/>
          </ac:spMkLst>
        </pc:spChg>
        <pc:spChg chg="del mod">
          <ac:chgData name="claudio rochas" userId="d5e6807d26497bf0" providerId="LiveId" clId="{83468FE6-EF14-4C83-B2EF-FF679C63EB8C}" dt="2021-05-20T07:38:52.474" v="8371" actId="478"/>
          <ac:spMkLst>
            <pc:docMk/>
            <pc:sldMk cId="2680355021" sldId="720"/>
            <ac:spMk id="27" creationId="{23516466-86D3-4D5D-833C-966A0CB00FB8}"/>
          </ac:spMkLst>
        </pc:spChg>
        <pc:spChg chg="mod ord">
          <ac:chgData name="claudio rochas" userId="d5e6807d26497bf0" providerId="LiveId" clId="{83468FE6-EF14-4C83-B2EF-FF679C63EB8C}" dt="2021-05-20T07:39:20.262" v="8377" actId="207"/>
          <ac:spMkLst>
            <pc:docMk/>
            <pc:sldMk cId="2680355021" sldId="720"/>
            <ac:spMk id="28" creationId="{11821908-7CB8-40C7-B98F-7164C8C86B04}"/>
          </ac:spMkLst>
        </pc:spChg>
        <pc:spChg chg="mod">
          <ac:chgData name="claudio rochas" userId="d5e6807d26497bf0" providerId="LiveId" clId="{83468FE6-EF14-4C83-B2EF-FF679C63EB8C}" dt="2021-05-20T07:39:23.488" v="8378" actId="207"/>
          <ac:spMkLst>
            <pc:docMk/>
            <pc:sldMk cId="2680355021" sldId="720"/>
            <ac:spMk id="29" creationId="{32E6641D-52BE-47E5-9209-BFA9711DD721}"/>
          </ac:spMkLst>
        </pc:spChg>
        <pc:spChg chg="add mod">
          <ac:chgData name="claudio rochas" userId="d5e6807d26497bf0" providerId="LiveId" clId="{83468FE6-EF14-4C83-B2EF-FF679C63EB8C}" dt="2021-05-20T07:52:04.455" v="8661" actId="6549"/>
          <ac:spMkLst>
            <pc:docMk/>
            <pc:sldMk cId="2680355021" sldId="720"/>
            <ac:spMk id="32" creationId="{5C5F9CE4-0460-4429-A128-DDFE9FB03053}"/>
          </ac:spMkLst>
        </pc:spChg>
        <pc:spChg chg="mod">
          <ac:chgData name="claudio rochas" userId="d5e6807d26497bf0" providerId="LiveId" clId="{83468FE6-EF14-4C83-B2EF-FF679C63EB8C}" dt="2021-05-20T07:38:16.166" v="8358"/>
          <ac:spMkLst>
            <pc:docMk/>
            <pc:sldMk cId="2680355021" sldId="720"/>
            <ac:spMk id="34" creationId="{0B4AF622-2E6E-4C1A-B4AE-7C1EA38A55C6}"/>
          </ac:spMkLst>
        </pc:spChg>
        <pc:spChg chg="mod">
          <ac:chgData name="claudio rochas" userId="d5e6807d26497bf0" providerId="LiveId" clId="{83468FE6-EF14-4C83-B2EF-FF679C63EB8C}" dt="2021-05-20T07:38:16.166" v="8358"/>
          <ac:spMkLst>
            <pc:docMk/>
            <pc:sldMk cId="2680355021" sldId="720"/>
            <ac:spMk id="36" creationId="{FB431955-51B9-41FA-8607-773D5E6E30C4}"/>
          </ac:spMkLst>
        </pc:spChg>
        <pc:spChg chg="mod">
          <ac:chgData name="claudio rochas" userId="d5e6807d26497bf0" providerId="LiveId" clId="{83468FE6-EF14-4C83-B2EF-FF679C63EB8C}" dt="2021-05-20T07:38:16.166" v="8358"/>
          <ac:spMkLst>
            <pc:docMk/>
            <pc:sldMk cId="2680355021" sldId="720"/>
            <ac:spMk id="37" creationId="{708D8C4C-250F-4E2A-AFAB-EA4492C37335}"/>
          </ac:spMkLst>
        </pc:spChg>
        <pc:spChg chg="mod">
          <ac:chgData name="claudio rochas" userId="d5e6807d26497bf0" providerId="LiveId" clId="{83468FE6-EF14-4C83-B2EF-FF679C63EB8C}" dt="2021-05-20T07:38:16.166" v="8358"/>
          <ac:spMkLst>
            <pc:docMk/>
            <pc:sldMk cId="2680355021" sldId="720"/>
            <ac:spMk id="38" creationId="{BF07781A-D29E-4D26-A90F-D90089738D30}"/>
          </ac:spMkLst>
        </pc:spChg>
        <pc:spChg chg="mod">
          <ac:chgData name="claudio rochas" userId="d5e6807d26497bf0" providerId="LiveId" clId="{83468FE6-EF14-4C83-B2EF-FF679C63EB8C}" dt="2021-05-20T07:38:16.166" v="8358"/>
          <ac:spMkLst>
            <pc:docMk/>
            <pc:sldMk cId="2680355021" sldId="720"/>
            <ac:spMk id="39" creationId="{247DDFA7-7FAB-424F-9CF0-2796648BBBB4}"/>
          </ac:spMkLst>
        </pc:spChg>
        <pc:spChg chg="mod">
          <ac:chgData name="claudio rochas" userId="d5e6807d26497bf0" providerId="LiveId" clId="{83468FE6-EF14-4C83-B2EF-FF679C63EB8C}" dt="2021-05-20T07:38:16.166" v="8358"/>
          <ac:spMkLst>
            <pc:docMk/>
            <pc:sldMk cId="2680355021" sldId="720"/>
            <ac:spMk id="40" creationId="{0B5D14A4-590E-4F5F-8777-67A54E04BE18}"/>
          </ac:spMkLst>
        </pc:spChg>
        <pc:spChg chg="mod">
          <ac:chgData name="claudio rochas" userId="d5e6807d26497bf0" providerId="LiveId" clId="{83468FE6-EF14-4C83-B2EF-FF679C63EB8C}" dt="2021-05-20T07:38:16.166" v="8358"/>
          <ac:spMkLst>
            <pc:docMk/>
            <pc:sldMk cId="2680355021" sldId="720"/>
            <ac:spMk id="42" creationId="{0C1E3B53-76EC-4AD2-9518-74F557ECECE2}"/>
          </ac:spMkLst>
        </pc:spChg>
        <pc:spChg chg="add mod">
          <ac:chgData name="claudio rochas" userId="d5e6807d26497bf0" providerId="LiveId" clId="{83468FE6-EF14-4C83-B2EF-FF679C63EB8C}" dt="2021-05-20T08:04:22.637" v="8773" actId="1076"/>
          <ac:spMkLst>
            <pc:docMk/>
            <pc:sldMk cId="2680355021" sldId="720"/>
            <ac:spMk id="45" creationId="{F537E214-A350-4AC8-83F4-D3E42C735B1A}"/>
          </ac:spMkLst>
        </pc:spChg>
        <pc:grpChg chg="del mod">
          <ac:chgData name="claudio rochas" userId="d5e6807d26497bf0" providerId="LiveId" clId="{83468FE6-EF14-4C83-B2EF-FF679C63EB8C}" dt="2021-05-20T07:38:52.474" v="8371" actId="478"/>
          <ac:grpSpMkLst>
            <pc:docMk/>
            <pc:sldMk cId="2680355021" sldId="720"/>
            <ac:grpSpMk id="6" creationId="{9915B539-277A-4101-B221-069E9A7A0467}"/>
          </ac:grpSpMkLst>
        </pc:grpChg>
        <pc:grpChg chg="add mod">
          <ac:chgData name="claudio rochas" userId="d5e6807d26497bf0" providerId="LiveId" clId="{83468FE6-EF14-4C83-B2EF-FF679C63EB8C}" dt="2021-05-20T07:38:57.990" v="8372" actId="1076"/>
          <ac:grpSpMkLst>
            <pc:docMk/>
            <pc:sldMk cId="2680355021" sldId="720"/>
            <ac:grpSpMk id="33" creationId="{25A2E39E-2F12-47C2-914C-D04841FCF024}"/>
          </ac:grpSpMkLst>
        </pc:grpChg>
        <pc:grpChg chg="mod">
          <ac:chgData name="claudio rochas" userId="d5e6807d26497bf0" providerId="LiveId" clId="{83468FE6-EF14-4C83-B2EF-FF679C63EB8C}" dt="2021-05-20T07:38:16.166" v="8358"/>
          <ac:grpSpMkLst>
            <pc:docMk/>
            <pc:sldMk cId="2680355021" sldId="720"/>
            <ac:grpSpMk id="35" creationId="{65FB67A8-60CD-41F1-BB76-2A34D119D712}"/>
          </ac:grpSpMkLst>
        </pc:grpChg>
        <pc:picChg chg="add del mod modCrop">
          <ac:chgData name="claudio rochas" userId="d5e6807d26497bf0" providerId="LiveId" clId="{83468FE6-EF14-4C83-B2EF-FF679C63EB8C}" dt="2021-05-20T07:42:03.598" v="8425" actId="478"/>
          <ac:picMkLst>
            <pc:docMk/>
            <pc:sldMk cId="2680355021" sldId="720"/>
            <ac:picMk id="21" creationId="{679BFE6A-E14A-42CE-8570-D1BD8645B231}"/>
          </ac:picMkLst>
        </pc:picChg>
        <pc:picChg chg="del">
          <ac:chgData name="claudio rochas" userId="d5e6807d26497bf0" providerId="LiveId" clId="{83468FE6-EF14-4C83-B2EF-FF679C63EB8C}" dt="2021-05-12T11:09:00.284" v="2035" actId="478"/>
          <ac:picMkLst>
            <pc:docMk/>
            <pc:sldMk cId="2680355021" sldId="720"/>
            <ac:picMk id="25" creationId="{D5603CB3-7F57-470A-B7BF-6ACDFB48E196}"/>
          </ac:picMkLst>
        </pc:picChg>
        <pc:picChg chg="del">
          <ac:chgData name="claudio rochas" userId="d5e6807d26497bf0" providerId="LiveId" clId="{83468FE6-EF14-4C83-B2EF-FF679C63EB8C}" dt="2021-05-12T11:09:00.992" v="2036" actId="478"/>
          <ac:picMkLst>
            <pc:docMk/>
            <pc:sldMk cId="2680355021" sldId="720"/>
            <ac:picMk id="26" creationId="{CEC5201D-7E51-48B2-B516-EE393E3474DD}"/>
          </ac:picMkLst>
        </pc:picChg>
        <pc:picChg chg="add del mod">
          <ac:chgData name="claudio rochas" userId="d5e6807d26497bf0" providerId="LiveId" clId="{83468FE6-EF14-4C83-B2EF-FF679C63EB8C}" dt="2021-05-20T09:08:25.362" v="9305" actId="478"/>
          <ac:picMkLst>
            <pc:docMk/>
            <pc:sldMk cId="2680355021" sldId="720"/>
            <ac:picMk id="30" creationId="{293854AA-3F72-4F32-BC4C-F466334CB3CF}"/>
          </ac:picMkLst>
        </pc:picChg>
        <pc:picChg chg="add del mod">
          <ac:chgData name="claudio rochas" userId="d5e6807d26497bf0" providerId="LiveId" clId="{83468FE6-EF14-4C83-B2EF-FF679C63EB8C}" dt="2021-05-20T09:08:25.893" v="9306" actId="478"/>
          <ac:picMkLst>
            <pc:docMk/>
            <pc:sldMk cId="2680355021" sldId="720"/>
            <ac:picMk id="31" creationId="{89AC0684-BA11-4215-9C29-E6F30BFCEFE6}"/>
          </ac:picMkLst>
        </pc:picChg>
        <pc:picChg chg="add mod">
          <ac:chgData name="claudio rochas" userId="d5e6807d26497bf0" providerId="LiveId" clId="{83468FE6-EF14-4C83-B2EF-FF679C63EB8C}" dt="2021-05-20T09:08:26.945" v="9307"/>
          <ac:picMkLst>
            <pc:docMk/>
            <pc:sldMk cId="2680355021" sldId="720"/>
            <ac:picMk id="46" creationId="{634B0E9D-41A9-4AFD-92BD-9C5CE0F0241F}"/>
          </ac:picMkLst>
        </pc:picChg>
        <pc:picChg chg="add mod">
          <ac:chgData name="claudio rochas" userId="d5e6807d26497bf0" providerId="LiveId" clId="{83468FE6-EF14-4C83-B2EF-FF679C63EB8C}" dt="2021-05-20T09:08:26.945" v="9307"/>
          <ac:picMkLst>
            <pc:docMk/>
            <pc:sldMk cId="2680355021" sldId="720"/>
            <ac:picMk id="47" creationId="{4D0C6781-CEA0-40A6-97A8-271F22C0A265}"/>
          </ac:picMkLst>
        </pc:picChg>
        <pc:cxnChg chg="del mod">
          <ac:chgData name="claudio rochas" userId="d5e6807d26497bf0" providerId="LiveId" clId="{83468FE6-EF14-4C83-B2EF-FF679C63EB8C}" dt="2021-05-20T07:38:50.374" v="8369" actId="478"/>
          <ac:cxnSpMkLst>
            <pc:docMk/>
            <pc:sldMk cId="2680355021" sldId="720"/>
            <ac:cxnSpMk id="14" creationId="{C2237DEA-C80B-48B8-9144-5D90A0C3702D}"/>
          </ac:cxnSpMkLst>
        </pc:cxnChg>
        <pc:cxnChg chg="mod">
          <ac:chgData name="claudio rochas" userId="d5e6807d26497bf0" providerId="LiveId" clId="{83468FE6-EF14-4C83-B2EF-FF679C63EB8C}" dt="2021-05-20T07:38:16.166" v="8358"/>
          <ac:cxnSpMkLst>
            <pc:docMk/>
            <pc:sldMk cId="2680355021" sldId="720"/>
            <ac:cxnSpMk id="41" creationId="{6A5ADE43-39F5-4872-9EE7-BAB86B9229C2}"/>
          </ac:cxnSpMkLst>
        </pc:cxnChg>
        <pc:cxnChg chg="mod">
          <ac:chgData name="claudio rochas" userId="d5e6807d26497bf0" providerId="LiveId" clId="{83468FE6-EF14-4C83-B2EF-FF679C63EB8C}" dt="2021-05-20T07:38:16.166" v="8358"/>
          <ac:cxnSpMkLst>
            <pc:docMk/>
            <pc:sldMk cId="2680355021" sldId="720"/>
            <ac:cxnSpMk id="43" creationId="{8A29EB07-9C94-439C-9DE0-777FD9AAC462}"/>
          </ac:cxnSpMkLst>
        </pc:cxnChg>
        <pc:cxnChg chg="mod">
          <ac:chgData name="claudio rochas" userId="d5e6807d26497bf0" providerId="LiveId" clId="{83468FE6-EF14-4C83-B2EF-FF679C63EB8C}" dt="2021-05-20T07:38:16.166" v="8358"/>
          <ac:cxnSpMkLst>
            <pc:docMk/>
            <pc:sldMk cId="2680355021" sldId="720"/>
            <ac:cxnSpMk id="44" creationId="{47DD672B-9532-4078-8E72-E839BB0BDAE7}"/>
          </ac:cxnSpMkLst>
        </pc:cxnChg>
      </pc:sldChg>
      <pc:sldChg chg="addSp delSp modSp mod">
        <pc:chgData name="claudio rochas" userId="d5e6807d26497bf0" providerId="LiveId" clId="{83468FE6-EF14-4C83-B2EF-FF679C63EB8C}" dt="2021-05-20T08:05:33.244" v="8789" actId="1076"/>
        <pc:sldMkLst>
          <pc:docMk/>
          <pc:sldMk cId="252183937" sldId="721"/>
        </pc:sldMkLst>
        <pc:spChg chg="del mod">
          <ac:chgData name="claudio rochas" userId="d5e6807d26497bf0" providerId="LiveId" clId="{83468FE6-EF14-4C83-B2EF-FF679C63EB8C}" dt="2021-05-20T08:04:36.409" v="8775" actId="478"/>
          <ac:spMkLst>
            <pc:docMk/>
            <pc:sldMk cId="252183937" sldId="721"/>
            <ac:spMk id="2" creationId="{0242884C-1180-4E1E-A1BA-FFA3784837D7}"/>
          </ac:spMkLst>
        </pc:spChg>
        <pc:spChg chg="del">
          <ac:chgData name="claudio rochas" userId="d5e6807d26497bf0" providerId="LiveId" clId="{83468FE6-EF14-4C83-B2EF-FF679C63EB8C}" dt="2021-05-12T08:27:38.595" v="1997" actId="478"/>
          <ac:spMkLst>
            <pc:docMk/>
            <pc:sldMk cId="252183937" sldId="721"/>
            <ac:spMk id="4" creationId="{F6B42861-E5C5-41EE-9121-B2096BDC6599}"/>
          </ac:spMkLst>
        </pc:spChg>
        <pc:spChg chg="del mod">
          <ac:chgData name="claudio rochas" userId="d5e6807d26497bf0" providerId="LiveId" clId="{83468FE6-EF14-4C83-B2EF-FF679C63EB8C}" dt="2021-05-20T07:52:21.794" v="8662" actId="478"/>
          <ac:spMkLst>
            <pc:docMk/>
            <pc:sldMk cId="252183937" sldId="721"/>
            <ac:spMk id="8" creationId="{D1CD5241-97FE-48E9-BA05-B8D2C3FAE2BD}"/>
          </ac:spMkLst>
        </pc:spChg>
        <pc:spChg chg="del mod">
          <ac:chgData name="claudio rochas" userId="d5e6807d26497bf0" providerId="LiveId" clId="{83468FE6-EF14-4C83-B2EF-FF679C63EB8C}" dt="2021-05-20T07:52:23.863" v="8663" actId="478"/>
          <ac:spMkLst>
            <pc:docMk/>
            <pc:sldMk cId="252183937" sldId="721"/>
            <ac:spMk id="9" creationId="{B19CFDE4-399C-44E7-AC6A-F5E91E48E292}"/>
          </ac:spMkLst>
        </pc:spChg>
        <pc:spChg chg="mod">
          <ac:chgData name="claudio rochas" userId="d5e6807d26497bf0" providerId="LiveId" clId="{83468FE6-EF14-4C83-B2EF-FF679C63EB8C}" dt="2021-05-20T08:05:03.252" v="8783" actId="1076"/>
          <ac:spMkLst>
            <pc:docMk/>
            <pc:sldMk cId="252183937" sldId="721"/>
            <ac:spMk id="10" creationId="{C647CB8A-9F03-48D9-B75B-6F50A16D357C}"/>
          </ac:spMkLst>
        </pc:spChg>
        <pc:spChg chg="mod">
          <ac:chgData name="claudio rochas" userId="d5e6807d26497bf0" providerId="LiveId" clId="{83468FE6-EF14-4C83-B2EF-FF679C63EB8C}" dt="2021-05-20T08:05:03.252" v="8783" actId="1076"/>
          <ac:spMkLst>
            <pc:docMk/>
            <pc:sldMk cId="252183937" sldId="721"/>
            <ac:spMk id="11" creationId="{E0BAFDDF-48EB-415C-9EC4-F1828F4EF3D9}"/>
          </ac:spMkLst>
        </pc:spChg>
        <pc:spChg chg="mod">
          <ac:chgData name="claudio rochas" userId="d5e6807d26497bf0" providerId="LiveId" clId="{83468FE6-EF14-4C83-B2EF-FF679C63EB8C}" dt="2021-05-20T08:05:23.188" v="8787" actId="1076"/>
          <ac:spMkLst>
            <pc:docMk/>
            <pc:sldMk cId="252183937" sldId="721"/>
            <ac:spMk id="15" creationId="{B22A4408-38FF-499C-9E38-E67C9D4721F6}"/>
          </ac:spMkLst>
        </pc:spChg>
        <pc:spChg chg="del mod">
          <ac:chgData name="claudio rochas" userId="d5e6807d26497bf0" providerId="LiveId" clId="{83468FE6-EF14-4C83-B2EF-FF679C63EB8C}" dt="2021-05-20T07:51:01.867" v="8603" actId="478"/>
          <ac:spMkLst>
            <pc:docMk/>
            <pc:sldMk cId="252183937" sldId="721"/>
            <ac:spMk id="16" creationId="{8CF8F610-CB7E-4A0B-A8E7-E13FFAED58C7}"/>
          </ac:spMkLst>
        </pc:spChg>
        <pc:spChg chg="add del mod">
          <ac:chgData name="claudio rochas" userId="d5e6807d26497bf0" providerId="LiveId" clId="{83468FE6-EF14-4C83-B2EF-FF679C63EB8C}" dt="2021-05-20T08:04:38.891" v="8776" actId="478"/>
          <ac:spMkLst>
            <pc:docMk/>
            <pc:sldMk cId="252183937" sldId="721"/>
            <ac:spMk id="18" creationId="{A21374CE-6C4D-482C-A438-337924A88CF4}"/>
          </ac:spMkLst>
        </pc:spChg>
        <pc:spChg chg="add mod">
          <ac:chgData name="claudio rochas" userId="d5e6807d26497bf0" providerId="LiveId" clId="{83468FE6-EF14-4C83-B2EF-FF679C63EB8C}" dt="2021-05-20T08:05:06.276" v="8784" actId="1076"/>
          <ac:spMkLst>
            <pc:docMk/>
            <pc:sldMk cId="252183937" sldId="721"/>
            <ac:spMk id="21" creationId="{2094DA73-3F32-45AF-90DA-5E573EC58843}"/>
          </ac:spMkLst>
        </pc:spChg>
        <pc:grpChg chg="mod">
          <ac:chgData name="claudio rochas" userId="d5e6807d26497bf0" providerId="LiveId" clId="{83468FE6-EF14-4C83-B2EF-FF679C63EB8C}" dt="2021-05-20T08:05:03.252" v="8783" actId="1076"/>
          <ac:grpSpMkLst>
            <pc:docMk/>
            <pc:sldMk cId="252183937" sldId="721"/>
            <ac:grpSpMk id="13" creationId="{0464C26B-98CD-46E8-BF95-4F96CE3CE886}"/>
          </ac:grpSpMkLst>
        </pc:grpChg>
        <pc:grpChg chg="add mod">
          <ac:chgData name="claudio rochas" userId="d5e6807d26497bf0" providerId="LiveId" clId="{83468FE6-EF14-4C83-B2EF-FF679C63EB8C}" dt="2021-05-20T08:05:03.252" v="8783" actId="1076"/>
          <ac:grpSpMkLst>
            <pc:docMk/>
            <pc:sldMk cId="252183937" sldId="721"/>
            <ac:grpSpMk id="14" creationId="{E1C1E90A-1542-4628-A9EE-45691B83F2CB}"/>
          </ac:grpSpMkLst>
        </pc:grpChg>
        <pc:grpChg chg="add mod">
          <ac:chgData name="claudio rochas" userId="d5e6807d26497bf0" providerId="LiveId" clId="{83468FE6-EF14-4C83-B2EF-FF679C63EB8C}" dt="2021-05-20T08:05:33.244" v="8789" actId="1076"/>
          <ac:grpSpMkLst>
            <pc:docMk/>
            <pc:sldMk cId="252183937" sldId="721"/>
            <ac:grpSpMk id="17" creationId="{691595FF-6B6B-4D0A-A02B-248E9502F46F}"/>
          </ac:grpSpMkLst>
        </pc:grpChg>
        <pc:picChg chg="mod">
          <ac:chgData name="claudio rochas" userId="d5e6807d26497bf0" providerId="LiveId" clId="{83468FE6-EF14-4C83-B2EF-FF679C63EB8C}" dt="2021-05-20T08:05:03.252" v="8783" actId="1076"/>
          <ac:picMkLst>
            <pc:docMk/>
            <pc:sldMk cId="252183937" sldId="721"/>
            <ac:picMk id="3" creationId="{AC76F0F3-683B-4089-BB6B-0D3033B76CCF}"/>
          </ac:picMkLst>
        </pc:picChg>
        <pc:picChg chg="add del mod ord">
          <ac:chgData name="claudio rochas" userId="d5e6807d26497bf0" providerId="LiveId" clId="{83468FE6-EF14-4C83-B2EF-FF679C63EB8C}" dt="2021-05-20T07:53:57.852" v="8693" actId="164"/>
          <ac:picMkLst>
            <pc:docMk/>
            <pc:sldMk cId="252183937" sldId="721"/>
            <ac:picMk id="4" creationId="{0CAA02B5-12F3-4F05-9894-3D1310C00ABB}"/>
          </ac:picMkLst>
        </pc:picChg>
        <pc:picChg chg="del mod ord">
          <ac:chgData name="claudio rochas" userId="d5e6807d26497bf0" providerId="LiveId" clId="{83468FE6-EF14-4C83-B2EF-FF679C63EB8C}" dt="2021-05-12T11:40:05.126" v="2111" actId="478"/>
          <ac:picMkLst>
            <pc:docMk/>
            <pc:sldMk cId="252183937" sldId="721"/>
            <ac:picMk id="4" creationId="{C1E340F8-293A-4BBC-B20E-8B08B3D09EE4}"/>
          </ac:picMkLst>
        </pc:picChg>
        <pc:picChg chg="mod">
          <ac:chgData name="claudio rochas" userId="d5e6807d26497bf0" providerId="LiveId" clId="{83468FE6-EF14-4C83-B2EF-FF679C63EB8C}" dt="2021-05-20T08:05:03.252" v="8783" actId="1076"/>
          <ac:picMkLst>
            <pc:docMk/>
            <pc:sldMk cId="252183937" sldId="721"/>
            <ac:picMk id="5" creationId="{29FF2571-4590-4E92-AF15-71FAB058844D}"/>
          </ac:picMkLst>
        </pc:picChg>
        <pc:picChg chg="mod">
          <ac:chgData name="claudio rochas" userId="d5e6807d26497bf0" providerId="LiveId" clId="{83468FE6-EF14-4C83-B2EF-FF679C63EB8C}" dt="2021-05-20T08:05:03.252" v="8783" actId="1076"/>
          <ac:picMkLst>
            <pc:docMk/>
            <pc:sldMk cId="252183937" sldId="721"/>
            <ac:picMk id="6" creationId="{1A54914B-07F9-4755-B167-5983861204A6}"/>
          </ac:picMkLst>
        </pc:picChg>
        <pc:picChg chg="mod">
          <ac:chgData name="claudio rochas" userId="d5e6807d26497bf0" providerId="LiveId" clId="{83468FE6-EF14-4C83-B2EF-FF679C63EB8C}" dt="2021-05-20T08:05:03.252" v="8783" actId="1076"/>
          <ac:picMkLst>
            <pc:docMk/>
            <pc:sldMk cId="252183937" sldId="721"/>
            <ac:picMk id="7" creationId="{BDE3A05B-0A7B-4A62-A88F-E4982E37BE04}"/>
          </ac:picMkLst>
        </pc:picChg>
        <pc:picChg chg="del mod ord">
          <ac:chgData name="claudio rochas" userId="d5e6807d26497bf0" providerId="LiveId" clId="{83468FE6-EF14-4C83-B2EF-FF679C63EB8C}" dt="2021-05-12T11:52:19.934" v="2144" actId="478"/>
          <ac:picMkLst>
            <pc:docMk/>
            <pc:sldMk cId="252183937" sldId="721"/>
            <ac:picMk id="12" creationId="{4D337EB9-03BB-4AC9-B969-DAB86D56D778}"/>
          </ac:picMkLst>
        </pc:picChg>
        <pc:picChg chg="del mod ord">
          <ac:chgData name="claudio rochas" userId="d5e6807d26497bf0" providerId="LiveId" clId="{83468FE6-EF14-4C83-B2EF-FF679C63EB8C}" dt="2021-05-12T11:54:47.531" v="2151" actId="478"/>
          <ac:picMkLst>
            <pc:docMk/>
            <pc:sldMk cId="252183937" sldId="721"/>
            <ac:picMk id="17" creationId="{CFC64D3E-FB85-4EC2-9B99-C770599D9494}"/>
          </ac:picMkLst>
        </pc:picChg>
        <pc:picChg chg="del mod ord">
          <ac:chgData name="claudio rochas" userId="d5e6807d26497bf0" providerId="LiveId" clId="{83468FE6-EF14-4C83-B2EF-FF679C63EB8C}" dt="2021-05-13T07:27:48.936" v="4728" actId="478"/>
          <ac:picMkLst>
            <pc:docMk/>
            <pc:sldMk cId="252183937" sldId="721"/>
            <ac:picMk id="18" creationId="{6072F173-019C-4293-80DA-C1213C9FEFB1}"/>
          </ac:picMkLst>
        </pc:picChg>
        <pc:picChg chg="del">
          <ac:chgData name="claudio rochas" userId="d5e6807d26497bf0" providerId="LiveId" clId="{83468FE6-EF14-4C83-B2EF-FF679C63EB8C}" dt="2021-05-12T11:39:01.125" v="2106" actId="478"/>
          <ac:picMkLst>
            <pc:docMk/>
            <pc:sldMk cId="252183937" sldId="721"/>
            <ac:picMk id="23" creationId="{EE07805D-CC7E-4005-B3D4-986930AE831E}"/>
          </ac:picMkLst>
        </pc:picChg>
        <pc:picChg chg="mod">
          <ac:chgData name="claudio rochas" userId="d5e6807d26497bf0" providerId="LiveId" clId="{83468FE6-EF14-4C83-B2EF-FF679C63EB8C}" dt="2021-05-20T08:05:03.252" v="8783" actId="1076"/>
          <ac:picMkLst>
            <pc:docMk/>
            <pc:sldMk cId="252183937" sldId="721"/>
            <ac:picMk id="1028" creationId="{8D5A2310-1BFC-4836-9ED5-7DDEB16542B3}"/>
          </ac:picMkLst>
        </pc:picChg>
        <pc:cxnChg chg="del mod">
          <ac:chgData name="claudio rochas" userId="d5e6807d26497bf0" providerId="LiveId" clId="{83468FE6-EF14-4C83-B2EF-FF679C63EB8C}" dt="2021-05-12T11:56:53.946" v="2179" actId="478"/>
          <ac:cxnSpMkLst>
            <pc:docMk/>
            <pc:sldMk cId="252183937" sldId="721"/>
            <ac:cxnSpMk id="19" creationId="{FF0356A7-DBCC-4162-BFA5-F54C75227397}"/>
          </ac:cxnSpMkLst>
        </pc:cxnChg>
        <pc:cxnChg chg="mod">
          <ac:chgData name="claudio rochas" userId="d5e6807d26497bf0" providerId="LiveId" clId="{83468FE6-EF14-4C83-B2EF-FF679C63EB8C}" dt="2021-05-20T07:53:57.852" v="8693" actId="164"/>
          <ac:cxnSpMkLst>
            <pc:docMk/>
            <pc:sldMk cId="252183937" sldId="721"/>
            <ac:cxnSpMk id="22" creationId="{FBBA8936-B491-411D-9B54-17B5FC8A5685}"/>
          </ac:cxnSpMkLst>
        </pc:cxnChg>
        <pc:cxnChg chg="add mod">
          <ac:chgData name="claudio rochas" userId="d5e6807d26497bf0" providerId="LiveId" clId="{83468FE6-EF14-4C83-B2EF-FF679C63EB8C}" dt="2021-05-20T07:53:57.852" v="8693" actId="164"/>
          <ac:cxnSpMkLst>
            <pc:docMk/>
            <pc:sldMk cId="252183937" sldId="721"/>
            <ac:cxnSpMk id="25" creationId="{A934EC51-293C-4ED2-AA5A-9BDBCBF8F6F4}"/>
          </ac:cxnSpMkLst>
        </pc:cxnChg>
        <pc:cxnChg chg="add mod">
          <ac:chgData name="claudio rochas" userId="d5e6807d26497bf0" providerId="LiveId" clId="{83468FE6-EF14-4C83-B2EF-FF679C63EB8C}" dt="2021-05-20T07:53:57.852" v="8693" actId="164"/>
          <ac:cxnSpMkLst>
            <pc:docMk/>
            <pc:sldMk cId="252183937" sldId="721"/>
            <ac:cxnSpMk id="27" creationId="{11116931-6502-4D9C-A721-9F6A064308B1}"/>
          </ac:cxnSpMkLst>
        </pc:cxnChg>
        <pc:cxnChg chg="add mod">
          <ac:chgData name="claudio rochas" userId="d5e6807d26497bf0" providerId="LiveId" clId="{83468FE6-EF14-4C83-B2EF-FF679C63EB8C}" dt="2021-05-20T07:53:57.852" v="8693" actId="164"/>
          <ac:cxnSpMkLst>
            <pc:docMk/>
            <pc:sldMk cId="252183937" sldId="721"/>
            <ac:cxnSpMk id="31" creationId="{53693EC1-BECA-4985-A827-AE31C9A1291E}"/>
          </ac:cxnSpMkLst>
        </pc:cxnChg>
      </pc:sldChg>
      <pc:sldChg chg="del">
        <pc:chgData name="claudio rochas" userId="d5e6807d26497bf0" providerId="LiveId" clId="{83468FE6-EF14-4C83-B2EF-FF679C63EB8C}" dt="2021-05-11T13:54:02.362" v="623" actId="47"/>
        <pc:sldMkLst>
          <pc:docMk/>
          <pc:sldMk cId="1996829925" sldId="722"/>
        </pc:sldMkLst>
      </pc:sldChg>
      <pc:sldChg chg="addSp delSp modSp add del mod modShow">
        <pc:chgData name="claudio rochas" userId="d5e6807d26497bf0" providerId="LiveId" clId="{83468FE6-EF14-4C83-B2EF-FF679C63EB8C}" dt="2021-05-20T07:59:22.481" v="8713" actId="729"/>
        <pc:sldMkLst>
          <pc:docMk/>
          <pc:sldMk cId="1815753701" sldId="724"/>
        </pc:sldMkLst>
        <pc:spChg chg="mod">
          <ac:chgData name="claudio rochas" userId="d5e6807d26497bf0" providerId="LiveId" clId="{83468FE6-EF14-4C83-B2EF-FF679C63EB8C}" dt="2021-05-13T07:05:50.076" v="4353" actId="1076"/>
          <ac:spMkLst>
            <pc:docMk/>
            <pc:sldMk cId="1815753701" sldId="724"/>
            <ac:spMk id="2" creationId="{3B0BA462-6C36-4344-9288-37FE8E239BDE}"/>
          </ac:spMkLst>
        </pc:spChg>
        <pc:spChg chg="del">
          <ac:chgData name="claudio rochas" userId="d5e6807d26497bf0" providerId="LiveId" clId="{83468FE6-EF14-4C83-B2EF-FF679C63EB8C}" dt="2021-05-12T08:27:35.431" v="1996" actId="478"/>
          <ac:spMkLst>
            <pc:docMk/>
            <pc:sldMk cId="1815753701" sldId="724"/>
            <ac:spMk id="4" creationId="{9F1FCA94-F281-4FFA-989E-32240A777CDA}"/>
          </ac:spMkLst>
        </pc:spChg>
        <pc:spChg chg="mod">
          <ac:chgData name="claudio rochas" userId="d5e6807d26497bf0" providerId="LiveId" clId="{83468FE6-EF14-4C83-B2EF-FF679C63EB8C}" dt="2021-05-13T07:44:42.719" v="4894" actId="208"/>
          <ac:spMkLst>
            <pc:docMk/>
            <pc:sldMk cId="1815753701" sldId="724"/>
            <ac:spMk id="7" creationId="{D8F18A4B-BD50-4558-B4ED-DD438D8CBC8C}"/>
          </ac:spMkLst>
        </pc:spChg>
        <pc:spChg chg="mod">
          <ac:chgData name="claudio rochas" userId="d5e6807d26497bf0" providerId="LiveId" clId="{83468FE6-EF14-4C83-B2EF-FF679C63EB8C}" dt="2021-05-13T07:44:48.721" v="4896" actId="208"/>
          <ac:spMkLst>
            <pc:docMk/>
            <pc:sldMk cId="1815753701" sldId="724"/>
            <ac:spMk id="8" creationId="{9584567C-8B5C-4527-9F67-B1ED8F79ED2E}"/>
          </ac:spMkLst>
        </pc:spChg>
        <pc:spChg chg="mod">
          <ac:chgData name="claudio rochas" userId="d5e6807d26497bf0" providerId="LiveId" clId="{83468FE6-EF14-4C83-B2EF-FF679C63EB8C}" dt="2021-05-13T07:45:47.494" v="4908" actId="20577"/>
          <ac:spMkLst>
            <pc:docMk/>
            <pc:sldMk cId="1815753701" sldId="724"/>
            <ac:spMk id="10" creationId="{E934AF7A-84A9-4386-A9D4-8F02D0E60C7D}"/>
          </ac:spMkLst>
        </pc:spChg>
        <pc:spChg chg="del">
          <ac:chgData name="claudio rochas" userId="d5e6807d26497bf0" providerId="LiveId" clId="{83468FE6-EF14-4C83-B2EF-FF679C63EB8C}" dt="2021-05-13T07:45:20.220" v="4903" actId="478"/>
          <ac:spMkLst>
            <pc:docMk/>
            <pc:sldMk cId="1815753701" sldId="724"/>
            <ac:spMk id="11" creationId="{9F51A52C-24EF-4D55-8B13-3C6470970904}"/>
          </ac:spMkLst>
        </pc:spChg>
        <pc:spChg chg="add mod">
          <ac:chgData name="claudio rochas" userId="d5e6807d26497bf0" providerId="LiveId" clId="{83468FE6-EF14-4C83-B2EF-FF679C63EB8C}" dt="2021-05-13T07:45:35.916" v="4906" actId="1076"/>
          <ac:spMkLst>
            <pc:docMk/>
            <pc:sldMk cId="1815753701" sldId="724"/>
            <ac:spMk id="16" creationId="{6AB4FA2E-726C-4CF1-BA50-5708BEBC044D}"/>
          </ac:spMkLst>
        </pc:spChg>
        <pc:picChg chg="del">
          <ac:chgData name="claudio rochas" userId="d5e6807d26497bf0" providerId="LiveId" clId="{83468FE6-EF14-4C83-B2EF-FF679C63EB8C}" dt="2021-05-12T12:38:50.560" v="2475" actId="478"/>
          <ac:picMkLst>
            <pc:docMk/>
            <pc:sldMk cId="1815753701" sldId="724"/>
            <ac:picMk id="3" creationId="{10F96D9C-C0DA-406C-B8A1-45EE62532ACD}"/>
          </ac:picMkLst>
        </pc:picChg>
        <pc:picChg chg="mod ord">
          <ac:chgData name="claudio rochas" userId="d5e6807d26497bf0" providerId="LiveId" clId="{83468FE6-EF14-4C83-B2EF-FF679C63EB8C}" dt="2021-05-13T07:38:44.725" v="4874" actId="1076"/>
          <ac:picMkLst>
            <pc:docMk/>
            <pc:sldMk cId="1815753701" sldId="724"/>
            <ac:picMk id="3" creationId="{EBC38B54-CAF4-4970-8037-8918DF1FE58C}"/>
          </ac:picMkLst>
        </pc:picChg>
        <pc:picChg chg="del mod ord">
          <ac:chgData name="claudio rochas" userId="d5e6807d26497bf0" providerId="LiveId" clId="{83468FE6-EF14-4C83-B2EF-FF679C63EB8C}" dt="2021-05-13T07:38:25.320" v="4866" actId="478"/>
          <ac:picMkLst>
            <pc:docMk/>
            <pc:sldMk cId="1815753701" sldId="724"/>
            <ac:picMk id="4" creationId="{CED0AD7F-308D-4BFA-8735-09AD3AA883D8}"/>
          </ac:picMkLst>
        </pc:picChg>
        <pc:picChg chg="mod">
          <ac:chgData name="claudio rochas" userId="d5e6807d26497bf0" providerId="LiveId" clId="{83468FE6-EF14-4C83-B2EF-FF679C63EB8C}" dt="2021-05-13T07:43:43.643" v="4883" actId="1076"/>
          <ac:picMkLst>
            <pc:docMk/>
            <pc:sldMk cId="1815753701" sldId="724"/>
            <ac:picMk id="5" creationId="{C7B05A30-7660-4481-9F5B-2A90CEB17F17}"/>
          </ac:picMkLst>
        </pc:picChg>
        <pc:picChg chg="del">
          <ac:chgData name="claudio rochas" userId="d5e6807d26497bf0" providerId="LiveId" clId="{83468FE6-EF14-4C83-B2EF-FF679C63EB8C}" dt="2021-05-12T12:29:17.041" v="2459" actId="478"/>
          <ac:picMkLst>
            <pc:docMk/>
            <pc:sldMk cId="1815753701" sldId="724"/>
            <ac:picMk id="6" creationId="{0D3506CE-4F22-49BF-96E2-3122E260BF3D}"/>
          </ac:picMkLst>
        </pc:picChg>
        <pc:picChg chg="del mod">
          <ac:chgData name="claudio rochas" userId="d5e6807d26497bf0" providerId="LiveId" clId="{83468FE6-EF14-4C83-B2EF-FF679C63EB8C}" dt="2021-05-13T07:43:28.719" v="4879" actId="478"/>
          <ac:picMkLst>
            <pc:docMk/>
            <pc:sldMk cId="1815753701" sldId="724"/>
            <ac:picMk id="15" creationId="{33EB01EE-223F-46CA-87BF-722E50C6F822}"/>
          </ac:picMkLst>
        </pc:picChg>
        <pc:cxnChg chg="add mod">
          <ac:chgData name="claudio rochas" userId="d5e6807d26497bf0" providerId="LiveId" clId="{83468FE6-EF14-4C83-B2EF-FF679C63EB8C}" dt="2021-05-13T07:38:54.555" v="4877" actId="1076"/>
          <ac:cxnSpMkLst>
            <pc:docMk/>
            <pc:sldMk cId="1815753701" sldId="724"/>
            <ac:cxnSpMk id="12" creationId="{F6C7A377-46A6-4E84-B3A5-D3537A769E90}"/>
          </ac:cxnSpMkLst>
        </pc:cxnChg>
        <pc:cxnChg chg="add mod">
          <ac:chgData name="claudio rochas" userId="d5e6807d26497bf0" providerId="LiveId" clId="{83468FE6-EF14-4C83-B2EF-FF679C63EB8C}" dt="2021-05-13T07:38:56.825" v="4878" actId="1076"/>
          <ac:cxnSpMkLst>
            <pc:docMk/>
            <pc:sldMk cId="1815753701" sldId="724"/>
            <ac:cxnSpMk id="13" creationId="{1E2977E1-9199-4726-A512-1E2BE9CC580D}"/>
          </ac:cxnSpMkLst>
        </pc:cxnChg>
        <pc:cxnChg chg="add mod">
          <ac:chgData name="claudio rochas" userId="d5e6807d26497bf0" providerId="LiveId" clId="{83468FE6-EF14-4C83-B2EF-FF679C63EB8C}" dt="2021-05-13T07:38:47.295" v="4875" actId="1076"/>
          <ac:cxnSpMkLst>
            <pc:docMk/>
            <pc:sldMk cId="1815753701" sldId="724"/>
            <ac:cxnSpMk id="14" creationId="{65A7C192-4B45-40D7-BE2D-C3C913426BC4}"/>
          </ac:cxnSpMkLst>
        </pc:cxnChg>
      </pc:sldChg>
      <pc:sldChg chg="delSp modSp del mod ord">
        <pc:chgData name="claudio rochas" userId="d5e6807d26497bf0" providerId="LiveId" clId="{83468FE6-EF14-4C83-B2EF-FF679C63EB8C}" dt="2021-05-13T07:22:09.682" v="4727" actId="47"/>
        <pc:sldMkLst>
          <pc:docMk/>
          <pc:sldMk cId="2806101650" sldId="725"/>
        </pc:sldMkLst>
        <pc:spChg chg="del">
          <ac:chgData name="claudio rochas" userId="d5e6807d26497bf0" providerId="LiveId" clId="{83468FE6-EF14-4C83-B2EF-FF679C63EB8C}" dt="2021-05-12T08:27:48.135" v="2000" actId="478"/>
          <ac:spMkLst>
            <pc:docMk/>
            <pc:sldMk cId="2806101650" sldId="725"/>
            <ac:spMk id="4" creationId="{26872B7D-D602-4585-9BAB-7BBEDE743046}"/>
          </ac:spMkLst>
        </pc:spChg>
        <pc:spChg chg="mod">
          <ac:chgData name="claudio rochas" userId="d5e6807d26497bf0" providerId="LiveId" clId="{83468FE6-EF14-4C83-B2EF-FF679C63EB8C}" dt="2021-05-13T07:07:32.530" v="4377"/>
          <ac:spMkLst>
            <pc:docMk/>
            <pc:sldMk cId="2806101650" sldId="725"/>
            <ac:spMk id="7" creationId="{1C1A614A-94DB-4CC1-99E6-BE291A3C4A5E}"/>
          </ac:spMkLst>
        </pc:spChg>
      </pc:sldChg>
      <pc:sldChg chg="addSp delSp modSp mod ord">
        <pc:chgData name="claudio rochas" userId="d5e6807d26497bf0" providerId="LiveId" clId="{83468FE6-EF14-4C83-B2EF-FF679C63EB8C}" dt="2021-05-20T08:06:38.507" v="8795" actId="1076"/>
        <pc:sldMkLst>
          <pc:docMk/>
          <pc:sldMk cId="511139468" sldId="726"/>
        </pc:sldMkLst>
        <pc:spChg chg="mod">
          <ac:chgData name="claudio rochas" userId="d5e6807d26497bf0" providerId="LiveId" clId="{83468FE6-EF14-4C83-B2EF-FF679C63EB8C}" dt="2021-05-20T08:06:38.507" v="8795" actId="1076"/>
          <ac:spMkLst>
            <pc:docMk/>
            <pc:sldMk cId="511139468" sldId="726"/>
            <ac:spMk id="2" creationId="{6018F987-1F0E-401C-99C8-4624FFCFE063}"/>
          </ac:spMkLst>
        </pc:spChg>
        <pc:spChg chg="del">
          <ac:chgData name="claudio rochas" userId="d5e6807d26497bf0" providerId="LiveId" clId="{83468FE6-EF14-4C83-B2EF-FF679C63EB8C}" dt="2021-05-12T08:27:42.028" v="1998" actId="478"/>
          <ac:spMkLst>
            <pc:docMk/>
            <pc:sldMk cId="511139468" sldId="726"/>
            <ac:spMk id="4" creationId="{B150B8E4-1211-4D22-9243-ED5B5654C5C0}"/>
          </ac:spMkLst>
        </pc:spChg>
        <pc:spChg chg="mod">
          <ac:chgData name="claudio rochas" userId="d5e6807d26497bf0" providerId="LiveId" clId="{83468FE6-EF14-4C83-B2EF-FF679C63EB8C}" dt="2021-05-20T08:06:35.691" v="8794" actId="1076"/>
          <ac:spMkLst>
            <pc:docMk/>
            <pc:sldMk cId="511139468" sldId="726"/>
            <ac:spMk id="7" creationId="{0AB92CC5-67C3-4802-9ED9-025336D9A095}"/>
          </ac:spMkLst>
        </pc:spChg>
        <pc:spChg chg="mod">
          <ac:chgData name="claudio rochas" userId="d5e6807d26497bf0" providerId="LiveId" clId="{83468FE6-EF14-4C83-B2EF-FF679C63EB8C}" dt="2021-05-20T08:00:07.553" v="8714" actId="164"/>
          <ac:spMkLst>
            <pc:docMk/>
            <pc:sldMk cId="511139468" sldId="726"/>
            <ac:spMk id="10" creationId="{AF50E75E-FB12-499D-86DF-719F9F16FD0E}"/>
          </ac:spMkLst>
        </pc:spChg>
        <pc:spChg chg="mod">
          <ac:chgData name="claudio rochas" userId="d5e6807d26497bf0" providerId="LiveId" clId="{83468FE6-EF14-4C83-B2EF-FF679C63EB8C}" dt="2021-05-20T08:00:07.553" v="8714" actId="164"/>
          <ac:spMkLst>
            <pc:docMk/>
            <pc:sldMk cId="511139468" sldId="726"/>
            <ac:spMk id="11" creationId="{0C89954E-9161-4F9D-A5C7-6B31F7FCCE48}"/>
          </ac:spMkLst>
        </pc:spChg>
        <pc:spChg chg="mod">
          <ac:chgData name="claudio rochas" userId="d5e6807d26497bf0" providerId="LiveId" clId="{83468FE6-EF14-4C83-B2EF-FF679C63EB8C}" dt="2021-05-20T08:00:07.553" v="8714" actId="164"/>
          <ac:spMkLst>
            <pc:docMk/>
            <pc:sldMk cId="511139468" sldId="726"/>
            <ac:spMk id="12" creationId="{55E3B6D4-1D52-4A91-B593-92A8055E74AA}"/>
          </ac:spMkLst>
        </pc:spChg>
        <pc:spChg chg="mod">
          <ac:chgData name="claudio rochas" userId="d5e6807d26497bf0" providerId="LiveId" clId="{83468FE6-EF14-4C83-B2EF-FF679C63EB8C}" dt="2021-05-20T08:00:07.553" v="8714" actId="164"/>
          <ac:spMkLst>
            <pc:docMk/>
            <pc:sldMk cId="511139468" sldId="726"/>
            <ac:spMk id="13" creationId="{FD067520-6895-4DBD-AEFF-E14FF2BB587B}"/>
          </ac:spMkLst>
        </pc:spChg>
        <pc:grpChg chg="add del mod">
          <ac:chgData name="claudio rochas" userId="d5e6807d26497bf0" providerId="LiveId" clId="{83468FE6-EF14-4C83-B2EF-FF679C63EB8C}" dt="2021-05-20T08:00:16.722" v="8715" actId="478"/>
          <ac:grpSpMkLst>
            <pc:docMk/>
            <pc:sldMk cId="511139468" sldId="726"/>
            <ac:grpSpMk id="3" creationId="{2249B144-3467-4BDC-97AF-E719F2280283}"/>
          </ac:grpSpMkLst>
        </pc:grpChg>
        <pc:picChg chg="add mod">
          <ac:chgData name="claudio rochas" userId="d5e6807d26497bf0" providerId="LiveId" clId="{83468FE6-EF14-4C83-B2EF-FF679C63EB8C}" dt="2021-05-20T08:02:25.395" v="8755" actId="1076"/>
          <ac:picMkLst>
            <pc:docMk/>
            <pc:sldMk cId="511139468" sldId="726"/>
            <ac:picMk id="5" creationId="{8FD39D00-E746-461C-9B28-9CCB682F7E26}"/>
          </ac:picMkLst>
        </pc:picChg>
        <pc:picChg chg="mod">
          <ac:chgData name="claudio rochas" userId="d5e6807d26497bf0" providerId="LiveId" clId="{83468FE6-EF14-4C83-B2EF-FF679C63EB8C}" dt="2021-05-20T08:00:07.553" v="8714" actId="164"/>
          <ac:picMkLst>
            <pc:docMk/>
            <pc:sldMk cId="511139468" sldId="726"/>
            <ac:picMk id="9" creationId="{7C8B9C60-D20B-487A-84CB-ECED93601CF5}"/>
          </ac:picMkLst>
        </pc:picChg>
        <pc:picChg chg="add mod">
          <ac:chgData name="claudio rochas" userId="d5e6807d26497bf0" providerId="LiveId" clId="{83468FE6-EF14-4C83-B2EF-FF679C63EB8C}" dt="2021-05-20T08:02:30.940" v="8757" actId="14100"/>
          <ac:picMkLst>
            <pc:docMk/>
            <pc:sldMk cId="511139468" sldId="726"/>
            <ac:picMk id="14" creationId="{0AE960A2-6D1C-4AF8-B266-297977249C55}"/>
          </ac:picMkLst>
        </pc:picChg>
      </pc:sldChg>
      <pc:sldChg chg="addSp delSp modSp mod ord modShow">
        <pc:chgData name="claudio rochas" userId="d5e6807d26497bf0" providerId="LiveId" clId="{83468FE6-EF14-4C83-B2EF-FF679C63EB8C}" dt="2021-05-20T09:26:08.016" v="9481" actId="478"/>
        <pc:sldMkLst>
          <pc:docMk/>
          <pc:sldMk cId="2500228071" sldId="727"/>
        </pc:sldMkLst>
        <pc:spChg chg="mod">
          <ac:chgData name="claudio rochas" userId="d5e6807d26497bf0" providerId="LiveId" clId="{83468FE6-EF14-4C83-B2EF-FF679C63EB8C}" dt="2021-05-13T07:06:05.935" v="4359" actId="1076"/>
          <ac:spMkLst>
            <pc:docMk/>
            <pc:sldMk cId="2500228071" sldId="727"/>
            <ac:spMk id="2" creationId="{E80ED7BE-D51D-4A4A-AE60-B9CAD614E18D}"/>
          </ac:spMkLst>
        </pc:spChg>
        <pc:spChg chg="del">
          <ac:chgData name="claudio rochas" userId="d5e6807d26497bf0" providerId="LiveId" clId="{83468FE6-EF14-4C83-B2EF-FF679C63EB8C}" dt="2021-05-20T09:26:08.016" v="9481" actId="478"/>
          <ac:spMkLst>
            <pc:docMk/>
            <pc:sldMk cId="2500228071" sldId="727"/>
            <ac:spMk id="4" creationId="{E0D2E846-EE4B-45D1-8E71-3FB4E6A1AF89}"/>
          </ac:spMkLst>
        </pc:spChg>
        <pc:picChg chg="del">
          <ac:chgData name="claudio rochas" userId="d5e6807d26497bf0" providerId="LiveId" clId="{83468FE6-EF14-4C83-B2EF-FF679C63EB8C}" dt="2021-05-20T08:01:47.992" v="8742" actId="21"/>
          <ac:picMkLst>
            <pc:docMk/>
            <pc:sldMk cId="2500228071" sldId="727"/>
            <ac:picMk id="6" creationId="{08D2BB85-83EB-435A-BEAC-DF3D7655AB53}"/>
          </ac:picMkLst>
        </pc:picChg>
        <pc:picChg chg="add mod">
          <ac:chgData name="claudio rochas" userId="d5e6807d26497bf0" providerId="LiveId" clId="{83468FE6-EF14-4C83-B2EF-FF679C63EB8C}" dt="2021-05-20T08:02:57.469" v="8762" actId="14100"/>
          <ac:picMkLst>
            <pc:docMk/>
            <pc:sldMk cId="2500228071" sldId="727"/>
            <ac:picMk id="9" creationId="{899E3613-262B-4357-A94E-C0A604B20C67}"/>
          </ac:picMkLst>
        </pc:picChg>
      </pc:sldChg>
      <pc:sldChg chg="delSp del mod">
        <pc:chgData name="claudio rochas" userId="d5e6807d26497bf0" providerId="LiveId" clId="{83468FE6-EF14-4C83-B2EF-FF679C63EB8C}" dt="2021-05-12T12:18:39.258" v="2454" actId="47"/>
        <pc:sldMkLst>
          <pc:docMk/>
          <pc:sldMk cId="3737817708" sldId="728"/>
        </pc:sldMkLst>
        <pc:spChg chg="del">
          <ac:chgData name="claudio rochas" userId="d5e6807d26497bf0" providerId="LiveId" clId="{83468FE6-EF14-4C83-B2EF-FF679C63EB8C}" dt="2021-05-12T08:27:50.649" v="2001" actId="478"/>
          <ac:spMkLst>
            <pc:docMk/>
            <pc:sldMk cId="3737817708" sldId="728"/>
            <ac:spMk id="4" creationId="{C9E53FE0-A57A-471D-94C6-C59072F63FAB}"/>
          </ac:spMkLst>
        </pc:spChg>
      </pc:sldChg>
      <pc:sldChg chg="addSp delSp modSp new mod ord modAnim">
        <pc:chgData name="claudio rochas" userId="d5e6807d26497bf0" providerId="LiveId" clId="{83468FE6-EF14-4C83-B2EF-FF679C63EB8C}" dt="2021-05-20T07:56:34.573" v="8710"/>
        <pc:sldMkLst>
          <pc:docMk/>
          <pc:sldMk cId="4072089274" sldId="729"/>
        </pc:sldMkLst>
        <pc:spChg chg="mod">
          <ac:chgData name="claudio rochas" userId="d5e6807d26497bf0" providerId="LiveId" clId="{83468FE6-EF14-4C83-B2EF-FF679C63EB8C}" dt="2021-05-19T07:07:21.856" v="5459" actId="1076"/>
          <ac:spMkLst>
            <pc:docMk/>
            <pc:sldMk cId="4072089274" sldId="729"/>
            <ac:spMk id="2" creationId="{1CEE6070-18CB-4878-B6DC-FEA361CF3309}"/>
          </ac:spMkLst>
        </pc:spChg>
        <pc:spChg chg="mod">
          <ac:chgData name="claudio rochas" userId="d5e6807d26497bf0" providerId="LiveId" clId="{83468FE6-EF14-4C83-B2EF-FF679C63EB8C}" dt="2021-05-20T06:13:15.377" v="6866" actId="12"/>
          <ac:spMkLst>
            <pc:docMk/>
            <pc:sldMk cId="4072089274" sldId="729"/>
            <ac:spMk id="3" creationId="{D0B09F2A-AB2C-46DE-990D-1E841D9C3A07}"/>
          </ac:spMkLst>
        </pc:spChg>
        <pc:spChg chg="del mod">
          <ac:chgData name="claudio rochas" userId="d5e6807d26497bf0" providerId="LiveId" clId="{83468FE6-EF14-4C83-B2EF-FF679C63EB8C}" dt="2021-05-12T07:07:55.203" v="1726" actId="478"/>
          <ac:spMkLst>
            <pc:docMk/>
            <pc:sldMk cId="4072089274" sldId="729"/>
            <ac:spMk id="4" creationId="{617E00DB-F0D5-4243-B086-8FAFCCD9A24F}"/>
          </ac:spMkLst>
        </pc:spChg>
        <pc:spChg chg="add mod">
          <ac:chgData name="claudio rochas" userId="d5e6807d26497bf0" providerId="LiveId" clId="{83468FE6-EF14-4C83-B2EF-FF679C63EB8C}" dt="2021-05-19T07:05:15.637" v="5458" actId="20577"/>
          <ac:spMkLst>
            <pc:docMk/>
            <pc:sldMk cId="4072089274" sldId="729"/>
            <ac:spMk id="8" creationId="{4120CC00-63B9-4B87-A6F1-8D4E5DD5412B}"/>
          </ac:spMkLst>
        </pc:spChg>
        <pc:picChg chg="add mod">
          <ac:chgData name="claudio rochas" userId="d5e6807d26497bf0" providerId="LiveId" clId="{83468FE6-EF14-4C83-B2EF-FF679C63EB8C}" dt="2021-05-11T13:38:49.511" v="468" actId="1076"/>
          <ac:picMkLst>
            <pc:docMk/>
            <pc:sldMk cId="4072089274" sldId="729"/>
            <ac:picMk id="5" creationId="{A0500BE3-50BE-41D4-B7B4-08F192FDAFA5}"/>
          </ac:picMkLst>
        </pc:picChg>
        <pc:picChg chg="add mod">
          <ac:chgData name="claudio rochas" userId="d5e6807d26497bf0" providerId="LiveId" clId="{83468FE6-EF14-4C83-B2EF-FF679C63EB8C}" dt="2021-05-11T13:38:50.583" v="469" actId="1076"/>
          <ac:picMkLst>
            <pc:docMk/>
            <pc:sldMk cId="4072089274" sldId="729"/>
            <ac:picMk id="6" creationId="{8FA15221-BB0E-4CD4-8B32-E59318800FC5}"/>
          </ac:picMkLst>
        </pc:picChg>
        <pc:cxnChg chg="add mod">
          <ac:chgData name="claudio rochas" userId="d5e6807d26497bf0" providerId="LiveId" clId="{83468FE6-EF14-4C83-B2EF-FF679C63EB8C}" dt="2021-05-20T06:14:06.576" v="6888" actId="1037"/>
          <ac:cxnSpMkLst>
            <pc:docMk/>
            <pc:sldMk cId="4072089274" sldId="729"/>
            <ac:cxnSpMk id="7" creationId="{567F6BC9-AB86-44A0-94B5-051490FC7F17}"/>
          </ac:cxnSpMkLst>
        </pc:cxnChg>
      </pc:sldChg>
      <pc:sldChg chg="addSp delSp modSp add mod">
        <pc:chgData name="claudio rochas" userId="d5e6807d26497bf0" providerId="LiveId" clId="{83468FE6-EF14-4C83-B2EF-FF679C63EB8C}" dt="2021-05-20T06:17:38.911" v="6907" actId="1035"/>
        <pc:sldMkLst>
          <pc:docMk/>
          <pc:sldMk cId="310326730" sldId="730"/>
        </pc:sldMkLst>
        <pc:spChg chg="add del mod">
          <ac:chgData name="claudio rochas" userId="d5e6807d26497bf0" providerId="LiveId" clId="{83468FE6-EF14-4C83-B2EF-FF679C63EB8C}" dt="2021-05-13T06:47:54.671" v="4039" actId="478"/>
          <ac:spMkLst>
            <pc:docMk/>
            <pc:sldMk cId="310326730" sldId="730"/>
            <ac:spMk id="2" creationId="{CFEC031E-3D79-4E06-91A4-B6E29867BA56}"/>
          </ac:spMkLst>
        </pc:spChg>
        <pc:spChg chg="del mod">
          <ac:chgData name="claudio rochas" userId="d5e6807d26497bf0" providerId="LiveId" clId="{83468FE6-EF14-4C83-B2EF-FF679C63EB8C}" dt="2021-05-11T15:15:21.110" v="1171" actId="478"/>
          <ac:spMkLst>
            <pc:docMk/>
            <pc:sldMk cId="310326730" sldId="730"/>
            <ac:spMk id="4" creationId="{C3515CDD-8AFC-4F5D-9458-0C7A61D07094}"/>
          </ac:spMkLst>
        </pc:spChg>
        <pc:spChg chg="mod">
          <ac:chgData name="claudio rochas" userId="d5e6807d26497bf0" providerId="LiveId" clId="{83468FE6-EF14-4C83-B2EF-FF679C63EB8C}" dt="2021-05-11T13:53:27.447" v="589" actId="20577"/>
          <ac:spMkLst>
            <pc:docMk/>
            <pc:sldMk cId="310326730" sldId="730"/>
            <ac:spMk id="8" creationId="{0BF27E4D-51B9-4D65-B8C1-1F7178B7D3D7}"/>
          </ac:spMkLst>
        </pc:spChg>
        <pc:spChg chg="mod">
          <ac:chgData name="claudio rochas" userId="d5e6807d26497bf0" providerId="LiveId" clId="{83468FE6-EF14-4C83-B2EF-FF679C63EB8C}" dt="2021-05-20T06:16:56.199" v="6898" actId="14100"/>
          <ac:spMkLst>
            <pc:docMk/>
            <pc:sldMk cId="310326730" sldId="730"/>
            <ac:spMk id="14" creationId="{C6911D92-7DA0-4A2E-A721-19B9854F2C3C}"/>
          </ac:spMkLst>
        </pc:spChg>
        <pc:spChg chg="add del mod">
          <ac:chgData name="claudio rochas" userId="d5e6807d26497bf0" providerId="LiveId" clId="{83468FE6-EF14-4C83-B2EF-FF679C63EB8C}" dt="2021-05-13T06:48:00.480" v="4040" actId="478"/>
          <ac:spMkLst>
            <pc:docMk/>
            <pc:sldMk cId="310326730" sldId="730"/>
            <ac:spMk id="15" creationId="{D55544F7-8FC3-4F69-B9D1-7CA853925B9E}"/>
          </ac:spMkLst>
        </pc:spChg>
        <pc:spChg chg="add mod">
          <ac:chgData name="claudio rochas" userId="d5e6807d26497bf0" providerId="LiveId" clId="{83468FE6-EF14-4C83-B2EF-FF679C63EB8C}" dt="2021-05-13T07:05:59.117" v="4356" actId="1076"/>
          <ac:spMkLst>
            <pc:docMk/>
            <pc:sldMk cId="310326730" sldId="730"/>
            <ac:spMk id="16" creationId="{3A299116-E574-4E7F-AE4C-B47522629CA1}"/>
          </ac:spMkLst>
        </pc:spChg>
        <pc:spChg chg="add del">
          <ac:chgData name="claudio rochas" userId="d5e6807d26497bf0" providerId="LiveId" clId="{83468FE6-EF14-4C83-B2EF-FF679C63EB8C}" dt="2021-05-11T13:47:33.893" v="544" actId="22"/>
          <ac:spMkLst>
            <pc:docMk/>
            <pc:sldMk cId="310326730" sldId="730"/>
            <ac:spMk id="18" creationId="{54CFF44F-4B07-4E7E-AFE6-F5D75656B39E}"/>
          </ac:spMkLst>
        </pc:spChg>
        <pc:spChg chg="add del mod">
          <ac:chgData name="claudio rochas" userId="d5e6807d26497bf0" providerId="LiveId" clId="{83468FE6-EF14-4C83-B2EF-FF679C63EB8C}" dt="2021-05-11T15:16:06.761" v="1216" actId="478"/>
          <ac:spMkLst>
            <pc:docMk/>
            <pc:sldMk cId="310326730" sldId="730"/>
            <ac:spMk id="20" creationId="{1B7D5724-CAC4-42F6-9036-032345580AC9}"/>
          </ac:spMkLst>
        </pc:spChg>
        <pc:spChg chg="mod">
          <ac:chgData name="claudio rochas" userId="d5e6807d26497bf0" providerId="LiveId" clId="{83468FE6-EF14-4C83-B2EF-FF679C63EB8C}" dt="2021-05-11T14:02:33.446" v="664" actId="208"/>
          <ac:spMkLst>
            <pc:docMk/>
            <pc:sldMk cId="310326730" sldId="730"/>
            <ac:spMk id="21" creationId="{C423146E-094B-4D2A-A97C-D55AA25C9A01}"/>
          </ac:spMkLst>
        </pc:spChg>
        <pc:spChg chg="del">
          <ac:chgData name="claudio rochas" userId="d5e6807d26497bf0" providerId="LiveId" clId="{83468FE6-EF14-4C83-B2EF-FF679C63EB8C}" dt="2021-05-11T13:47:32.405" v="542" actId="478"/>
          <ac:spMkLst>
            <pc:docMk/>
            <pc:sldMk cId="310326730" sldId="730"/>
            <ac:spMk id="28" creationId="{AB33BCE8-94AF-47A2-807C-933FD2A5C10D}"/>
          </ac:spMkLst>
        </pc:spChg>
        <pc:spChg chg="del">
          <ac:chgData name="claudio rochas" userId="d5e6807d26497bf0" providerId="LiveId" clId="{83468FE6-EF14-4C83-B2EF-FF679C63EB8C}" dt="2021-05-11T13:47:49.016" v="548" actId="478"/>
          <ac:spMkLst>
            <pc:docMk/>
            <pc:sldMk cId="310326730" sldId="730"/>
            <ac:spMk id="29" creationId="{AC7FAC45-25BC-41C8-90D2-3C37920998F4}"/>
          </ac:spMkLst>
        </pc:spChg>
        <pc:spChg chg="mod">
          <ac:chgData name="claudio rochas" userId="d5e6807d26497bf0" providerId="LiveId" clId="{83468FE6-EF14-4C83-B2EF-FF679C63EB8C}" dt="2021-05-11T14:02:38.793" v="665" actId="208"/>
          <ac:spMkLst>
            <pc:docMk/>
            <pc:sldMk cId="310326730" sldId="730"/>
            <ac:spMk id="35" creationId="{914D73D2-EA67-49BA-A517-3A591AFA72F1}"/>
          </ac:spMkLst>
        </pc:spChg>
        <pc:spChg chg="mod">
          <ac:chgData name="claudio rochas" userId="d5e6807d26497bf0" providerId="LiveId" clId="{83468FE6-EF14-4C83-B2EF-FF679C63EB8C}" dt="2021-05-20T06:17:38.911" v="6907" actId="1035"/>
          <ac:spMkLst>
            <pc:docMk/>
            <pc:sldMk cId="310326730" sldId="730"/>
            <ac:spMk id="37" creationId="{B50968F1-B5D8-4A7B-88F2-CC346B141465}"/>
          </ac:spMkLst>
        </pc:spChg>
        <pc:graphicFrameChg chg="del">
          <ac:chgData name="claudio rochas" userId="d5e6807d26497bf0" providerId="LiveId" clId="{83468FE6-EF14-4C83-B2EF-FF679C63EB8C}" dt="2021-05-11T13:44:37.365" v="495" actId="478"/>
          <ac:graphicFrameMkLst>
            <pc:docMk/>
            <pc:sldMk cId="310326730" sldId="730"/>
            <ac:graphicFrameMk id="13" creationId="{E7D9C1F8-64F4-4B94-9142-FC26F073F505}"/>
          </ac:graphicFrameMkLst>
        </pc:graphicFrameChg>
        <pc:graphicFrameChg chg="mod modGraphic">
          <ac:chgData name="claudio rochas" userId="d5e6807d26497bf0" providerId="LiveId" clId="{83468FE6-EF14-4C83-B2EF-FF679C63EB8C}" dt="2021-05-20T06:17:34.316" v="6903" actId="1076"/>
          <ac:graphicFrameMkLst>
            <pc:docMk/>
            <pc:sldMk cId="310326730" sldId="730"/>
            <ac:graphicFrameMk id="23" creationId="{7E18CED1-BBAB-4348-A7E1-D3926A98ACA7}"/>
          </ac:graphicFrameMkLst>
        </pc:graphicFrameChg>
      </pc:sldChg>
      <pc:sldChg chg="addSp delSp modSp new del mod">
        <pc:chgData name="claudio rochas" userId="d5e6807d26497bf0" providerId="LiveId" clId="{83468FE6-EF14-4C83-B2EF-FF679C63EB8C}" dt="2021-05-13T07:21:40.747" v="4723" actId="47"/>
        <pc:sldMkLst>
          <pc:docMk/>
          <pc:sldMk cId="2066510400" sldId="731"/>
        </pc:sldMkLst>
        <pc:spChg chg="mod">
          <ac:chgData name="claudio rochas" userId="d5e6807d26497bf0" providerId="LiveId" clId="{83468FE6-EF14-4C83-B2EF-FF679C63EB8C}" dt="2021-05-13T07:06:14.319" v="4363"/>
          <ac:spMkLst>
            <pc:docMk/>
            <pc:sldMk cId="2066510400" sldId="731"/>
            <ac:spMk id="2" creationId="{1822AC8F-0D14-48D8-8FD3-B6BD14D07742}"/>
          </ac:spMkLst>
        </pc:spChg>
        <pc:spChg chg="mod">
          <ac:chgData name="claudio rochas" userId="d5e6807d26497bf0" providerId="LiveId" clId="{83468FE6-EF14-4C83-B2EF-FF679C63EB8C}" dt="2021-05-13T06:49:35.795" v="4050" actId="1076"/>
          <ac:spMkLst>
            <pc:docMk/>
            <pc:sldMk cId="2066510400" sldId="731"/>
            <ac:spMk id="3" creationId="{C9B5DB8D-B12F-46BF-A1E3-AF6CB4B9E1B1}"/>
          </ac:spMkLst>
        </pc:spChg>
        <pc:spChg chg="del">
          <ac:chgData name="claudio rochas" userId="d5e6807d26497bf0" providerId="LiveId" clId="{83468FE6-EF14-4C83-B2EF-FF679C63EB8C}" dt="2021-05-12T08:27:45.452" v="1999" actId="478"/>
          <ac:spMkLst>
            <pc:docMk/>
            <pc:sldMk cId="2066510400" sldId="731"/>
            <ac:spMk id="4" creationId="{09C375CF-987D-4C4D-B3DA-4A46F644A0E3}"/>
          </ac:spMkLst>
        </pc:spChg>
        <pc:spChg chg="add mod">
          <ac:chgData name="claudio rochas" userId="d5e6807d26497bf0" providerId="LiveId" clId="{83468FE6-EF14-4C83-B2EF-FF679C63EB8C}" dt="2021-05-13T06:49:27.818" v="4047" actId="1076"/>
          <ac:spMkLst>
            <pc:docMk/>
            <pc:sldMk cId="2066510400" sldId="731"/>
            <ac:spMk id="5" creationId="{02C34BCA-1CC1-4072-B0B9-E845FF468D83}"/>
          </ac:spMkLst>
        </pc:spChg>
      </pc:sldChg>
      <pc:sldChg chg="addSp delSp modSp new add del mod ord">
        <pc:chgData name="claudio rochas" userId="d5e6807d26497bf0" providerId="LiveId" clId="{83468FE6-EF14-4C83-B2EF-FF679C63EB8C}" dt="2021-05-19T07:50:27.949" v="5889" actId="47"/>
        <pc:sldMkLst>
          <pc:docMk/>
          <pc:sldMk cId="4191268478" sldId="732"/>
        </pc:sldMkLst>
        <pc:spChg chg="mod">
          <ac:chgData name="claudio rochas" userId="d5e6807d26497bf0" providerId="LiveId" clId="{83468FE6-EF14-4C83-B2EF-FF679C63EB8C}" dt="2021-05-13T07:07:04.917" v="4375" actId="1076"/>
          <ac:spMkLst>
            <pc:docMk/>
            <pc:sldMk cId="4191268478" sldId="732"/>
            <ac:spMk id="2" creationId="{B9815C6F-9369-4F5F-8857-991D1832DC24}"/>
          </ac:spMkLst>
        </pc:spChg>
        <pc:spChg chg="del">
          <ac:chgData name="claudio rochas" userId="d5e6807d26497bf0" providerId="LiveId" clId="{83468FE6-EF14-4C83-B2EF-FF679C63EB8C}" dt="2021-05-11T15:01:31.932" v="713" actId="478"/>
          <ac:spMkLst>
            <pc:docMk/>
            <pc:sldMk cId="4191268478" sldId="732"/>
            <ac:spMk id="3" creationId="{7A5026EE-379F-46B8-9ABB-260B3286F5FC}"/>
          </ac:spMkLst>
        </pc:spChg>
        <pc:spChg chg="del">
          <ac:chgData name="claudio rochas" userId="d5e6807d26497bf0" providerId="LiveId" clId="{83468FE6-EF14-4C83-B2EF-FF679C63EB8C}" dt="2021-05-11T15:08:15.156" v="989" actId="478"/>
          <ac:spMkLst>
            <pc:docMk/>
            <pc:sldMk cId="4191268478" sldId="732"/>
            <ac:spMk id="4" creationId="{1418F32B-EB44-4CF5-B286-DDBB8E34A481}"/>
          </ac:spMkLst>
        </pc:spChg>
        <pc:spChg chg="add mod">
          <ac:chgData name="claudio rochas" userId="d5e6807d26497bf0" providerId="LiveId" clId="{83468FE6-EF14-4C83-B2EF-FF679C63EB8C}" dt="2021-05-11T15:03:46.093" v="791" actId="1076"/>
          <ac:spMkLst>
            <pc:docMk/>
            <pc:sldMk cId="4191268478" sldId="732"/>
            <ac:spMk id="7" creationId="{1B73A5D7-F4D1-4F58-B87F-1E4F0F02808C}"/>
          </ac:spMkLst>
        </pc:spChg>
        <pc:spChg chg="add mod">
          <ac:chgData name="claudio rochas" userId="d5e6807d26497bf0" providerId="LiveId" clId="{83468FE6-EF14-4C83-B2EF-FF679C63EB8C}" dt="2021-05-11T15:05:47.878" v="876" actId="1076"/>
          <ac:spMkLst>
            <pc:docMk/>
            <pc:sldMk cId="4191268478" sldId="732"/>
            <ac:spMk id="8" creationId="{E9F89339-70D5-4DA6-A89B-0FBB06C36549}"/>
          </ac:spMkLst>
        </pc:spChg>
        <pc:spChg chg="add mod">
          <ac:chgData name="claudio rochas" userId="d5e6807d26497bf0" providerId="LiveId" clId="{83468FE6-EF14-4C83-B2EF-FF679C63EB8C}" dt="2021-05-11T15:09:54.485" v="1061" actId="1076"/>
          <ac:spMkLst>
            <pc:docMk/>
            <pc:sldMk cId="4191268478" sldId="732"/>
            <ac:spMk id="9" creationId="{65AAA440-29BA-41B1-BC43-BCD02456C687}"/>
          </ac:spMkLst>
        </pc:spChg>
        <pc:spChg chg="add mod">
          <ac:chgData name="claudio rochas" userId="d5e6807d26497bf0" providerId="LiveId" clId="{83468FE6-EF14-4C83-B2EF-FF679C63EB8C}" dt="2021-05-11T15:09:50.779" v="1060" actId="14100"/>
          <ac:spMkLst>
            <pc:docMk/>
            <pc:sldMk cId="4191268478" sldId="732"/>
            <ac:spMk id="10" creationId="{F36C3BBE-1CAA-4E02-8831-FDF96C0E7407}"/>
          </ac:spMkLst>
        </pc:spChg>
        <pc:spChg chg="add mod">
          <ac:chgData name="claudio rochas" userId="d5e6807d26497bf0" providerId="LiveId" clId="{83468FE6-EF14-4C83-B2EF-FF679C63EB8C}" dt="2021-05-11T15:09:43.699" v="1057" actId="1076"/>
          <ac:spMkLst>
            <pc:docMk/>
            <pc:sldMk cId="4191268478" sldId="732"/>
            <ac:spMk id="11" creationId="{2218B268-0247-4F53-B028-3A089AD17DAD}"/>
          </ac:spMkLst>
        </pc:spChg>
        <pc:spChg chg="add mod">
          <ac:chgData name="claudio rochas" userId="d5e6807d26497bf0" providerId="LiveId" clId="{83468FE6-EF14-4C83-B2EF-FF679C63EB8C}" dt="2021-05-11T15:09:38.660" v="1056" actId="14100"/>
          <ac:spMkLst>
            <pc:docMk/>
            <pc:sldMk cId="4191268478" sldId="732"/>
            <ac:spMk id="12" creationId="{B6EC92F4-8C86-4AEE-9A58-408E3048DF94}"/>
          </ac:spMkLst>
        </pc:spChg>
        <pc:spChg chg="add mod">
          <ac:chgData name="claudio rochas" userId="d5e6807d26497bf0" providerId="LiveId" clId="{83468FE6-EF14-4C83-B2EF-FF679C63EB8C}" dt="2021-05-11T15:09:27.986" v="1045" actId="1038"/>
          <ac:spMkLst>
            <pc:docMk/>
            <pc:sldMk cId="4191268478" sldId="732"/>
            <ac:spMk id="13" creationId="{1CB23C3A-C7B8-4F69-8E66-DEF0F5362452}"/>
          </ac:spMkLst>
        </pc:spChg>
        <pc:picChg chg="add mod">
          <ac:chgData name="claudio rochas" userId="d5e6807d26497bf0" providerId="LiveId" clId="{83468FE6-EF14-4C83-B2EF-FF679C63EB8C}" dt="2021-05-11T15:08:58.293" v="1026" actId="14100"/>
          <ac:picMkLst>
            <pc:docMk/>
            <pc:sldMk cId="4191268478" sldId="732"/>
            <ac:picMk id="6" creationId="{A7810101-B561-4407-B8C4-BA33CBAD304D}"/>
          </ac:picMkLst>
        </pc:picChg>
      </pc:sldChg>
      <pc:sldChg chg="addSp delSp modSp new del mod">
        <pc:chgData name="claudio rochas" userId="d5e6807d26497bf0" providerId="LiveId" clId="{83468FE6-EF14-4C83-B2EF-FF679C63EB8C}" dt="2021-05-19T12:41:51.852" v="6288" actId="47"/>
        <pc:sldMkLst>
          <pc:docMk/>
          <pc:sldMk cId="2440080320" sldId="733"/>
        </pc:sldMkLst>
        <pc:spChg chg="del">
          <ac:chgData name="claudio rochas" userId="d5e6807d26497bf0" providerId="LiveId" clId="{83468FE6-EF14-4C83-B2EF-FF679C63EB8C}" dt="2021-05-12T07:09:47.929" v="1728" actId="1032"/>
          <ac:spMkLst>
            <pc:docMk/>
            <pc:sldMk cId="2440080320" sldId="733"/>
            <ac:spMk id="3" creationId="{EF4C6883-1078-40E9-ACE1-E86F373AE551}"/>
          </ac:spMkLst>
        </pc:spChg>
        <pc:spChg chg="del">
          <ac:chgData name="claudio rochas" userId="d5e6807d26497bf0" providerId="LiveId" clId="{83468FE6-EF14-4C83-B2EF-FF679C63EB8C}" dt="2021-05-12T08:26:54.153" v="1990" actId="478"/>
          <ac:spMkLst>
            <pc:docMk/>
            <pc:sldMk cId="2440080320" sldId="733"/>
            <ac:spMk id="4" creationId="{7CEDC2B7-6C24-49AC-97C9-C191FED30D22}"/>
          </ac:spMkLst>
        </pc:spChg>
        <pc:graphicFrameChg chg="add mod modGraphic">
          <ac:chgData name="claudio rochas" userId="d5e6807d26497bf0" providerId="LiveId" clId="{83468FE6-EF14-4C83-B2EF-FF679C63EB8C}" dt="2021-05-13T06:40:56.328" v="3902" actId="113"/>
          <ac:graphicFrameMkLst>
            <pc:docMk/>
            <pc:sldMk cId="2440080320" sldId="733"/>
            <ac:graphicFrameMk id="5" creationId="{DE18AEA9-75B9-49E6-B2B5-D0B678C70B61}"/>
          </ac:graphicFrameMkLst>
        </pc:graphicFrameChg>
      </pc:sldChg>
      <pc:sldChg chg="modSp new del mod ord">
        <pc:chgData name="claudio rochas" userId="d5e6807d26497bf0" providerId="LiveId" clId="{83468FE6-EF14-4C83-B2EF-FF679C63EB8C}" dt="2021-05-19T13:04:04.211" v="6722" actId="47"/>
        <pc:sldMkLst>
          <pc:docMk/>
          <pc:sldMk cId="3688943427" sldId="734"/>
        </pc:sldMkLst>
        <pc:spChg chg="mod">
          <ac:chgData name="claudio rochas" userId="d5e6807d26497bf0" providerId="LiveId" clId="{83468FE6-EF14-4C83-B2EF-FF679C63EB8C}" dt="2021-05-13T07:07:51.243" v="4381" actId="1076"/>
          <ac:spMkLst>
            <pc:docMk/>
            <pc:sldMk cId="3688943427" sldId="734"/>
            <ac:spMk id="2" creationId="{B8640918-5C00-462C-BCB5-57EF3B9814C2}"/>
          </ac:spMkLst>
        </pc:spChg>
      </pc:sldChg>
      <pc:sldChg chg="addSp delSp modSp add mod ord">
        <pc:chgData name="claudio rochas" userId="d5e6807d26497bf0" providerId="LiveId" clId="{83468FE6-EF14-4C83-B2EF-FF679C63EB8C}" dt="2021-05-20T09:21:20.924" v="9457" actId="1076"/>
        <pc:sldMkLst>
          <pc:docMk/>
          <pc:sldMk cId="3782149378" sldId="735"/>
        </pc:sldMkLst>
        <pc:spChg chg="mod">
          <ac:chgData name="claudio rochas" userId="d5e6807d26497bf0" providerId="LiveId" clId="{83468FE6-EF14-4C83-B2EF-FF679C63EB8C}" dt="2021-05-19T08:01:06.438" v="5927" actId="6549"/>
          <ac:spMkLst>
            <pc:docMk/>
            <pc:sldMk cId="3782149378" sldId="735"/>
            <ac:spMk id="2" creationId="{B8640918-5C00-462C-BCB5-57EF3B9814C2}"/>
          </ac:spMkLst>
        </pc:spChg>
        <pc:spChg chg="del">
          <ac:chgData name="claudio rochas" userId="d5e6807d26497bf0" providerId="LiveId" clId="{83468FE6-EF14-4C83-B2EF-FF679C63EB8C}" dt="2021-05-19T08:00:42.329" v="5910" actId="478"/>
          <ac:spMkLst>
            <pc:docMk/>
            <pc:sldMk cId="3782149378" sldId="735"/>
            <ac:spMk id="3" creationId="{2E1F630F-32EB-4C0A-A5F2-7C972771F726}"/>
          </ac:spMkLst>
        </pc:spChg>
        <pc:spChg chg="add del mod">
          <ac:chgData name="claudio rochas" userId="d5e6807d26497bf0" providerId="LiveId" clId="{83468FE6-EF14-4C83-B2EF-FF679C63EB8C}" dt="2021-05-20T09:11:51.174" v="9344" actId="478"/>
          <ac:spMkLst>
            <pc:docMk/>
            <pc:sldMk cId="3782149378" sldId="735"/>
            <ac:spMk id="5" creationId="{28D3B8AD-9579-49D3-AB4B-8F3A1871DE4D}"/>
          </ac:spMkLst>
        </pc:spChg>
        <pc:spChg chg="add mod">
          <ac:chgData name="claudio rochas" userId="d5e6807d26497bf0" providerId="LiveId" clId="{83468FE6-EF14-4C83-B2EF-FF679C63EB8C}" dt="2021-05-20T09:20:32.503" v="9441"/>
          <ac:spMkLst>
            <pc:docMk/>
            <pc:sldMk cId="3782149378" sldId="735"/>
            <ac:spMk id="6" creationId="{74B59E3D-DE99-4B66-8093-38C9C6DBA05A}"/>
          </ac:spMkLst>
        </pc:spChg>
        <pc:spChg chg="add mod">
          <ac:chgData name="claudio rochas" userId="d5e6807d26497bf0" providerId="LiveId" clId="{83468FE6-EF14-4C83-B2EF-FF679C63EB8C}" dt="2021-05-20T09:20:32.503" v="9441"/>
          <ac:spMkLst>
            <pc:docMk/>
            <pc:sldMk cId="3782149378" sldId="735"/>
            <ac:spMk id="7" creationId="{7CC21316-5D7F-451A-8020-CEEC41AFBDAF}"/>
          </ac:spMkLst>
        </pc:spChg>
        <pc:spChg chg="add mod">
          <ac:chgData name="claudio rochas" userId="d5e6807d26497bf0" providerId="LiveId" clId="{83468FE6-EF14-4C83-B2EF-FF679C63EB8C}" dt="2021-05-20T09:20:38.960" v="9443"/>
          <ac:spMkLst>
            <pc:docMk/>
            <pc:sldMk cId="3782149378" sldId="735"/>
            <ac:spMk id="9" creationId="{E9961D64-2980-4A20-AD9D-6E1D3600CBFE}"/>
          </ac:spMkLst>
        </pc:spChg>
        <pc:spChg chg="add mod">
          <ac:chgData name="claudio rochas" userId="d5e6807d26497bf0" providerId="LiveId" clId="{83468FE6-EF14-4C83-B2EF-FF679C63EB8C}" dt="2021-05-20T09:21:00.757" v="9450" actId="1076"/>
          <ac:spMkLst>
            <pc:docMk/>
            <pc:sldMk cId="3782149378" sldId="735"/>
            <ac:spMk id="10" creationId="{6AE2BE81-49F0-45F3-9854-CD4718CCD698}"/>
          </ac:spMkLst>
        </pc:spChg>
        <pc:spChg chg="add mod">
          <ac:chgData name="claudio rochas" userId="d5e6807d26497bf0" providerId="LiveId" clId="{83468FE6-EF14-4C83-B2EF-FF679C63EB8C}" dt="2021-05-20T09:20:41.322" v="9444"/>
          <ac:spMkLst>
            <pc:docMk/>
            <pc:sldMk cId="3782149378" sldId="735"/>
            <ac:spMk id="12" creationId="{2E2E4A7D-F00A-45E6-9B12-433BC362A802}"/>
          </ac:spMkLst>
        </pc:spChg>
        <pc:spChg chg="add mod">
          <ac:chgData name="claudio rochas" userId="d5e6807d26497bf0" providerId="LiveId" clId="{83468FE6-EF14-4C83-B2EF-FF679C63EB8C}" dt="2021-05-20T09:20:41.322" v="9444"/>
          <ac:spMkLst>
            <pc:docMk/>
            <pc:sldMk cId="3782149378" sldId="735"/>
            <ac:spMk id="13" creationId="{89831136-0C30-4D21-9D69-D324D82330AB}"/>
          </ac:spMkLst>
        </pc:spChg>
        <pc:spChg chg="add del mod">
          <ac:chgData name="claudio rochas" userId="d5e6807d26497bf0" providerId="LiveId" clId="{83468FE6-EF14-4C83-B2EF-FF679C63EB8C}" dt="2021-05-20T09:20:53.302" v="9447" actId="478"/>
          <ac:spMkLst>
            <pc:docMk/>
            <pc:sldMk cId="3782149378" sldId="735"/>
            <ac:spMk id="14" creationId="{3A352C19-6045-4D23-99DA-FA9D15F337A2}"/>
          </ac:spMkLst>
        </pc:spChg>
        <pc:spChg chg="add del mod">
          <ac:chgData name="claudio rochas" userId="d5e6807d26497bf0" providerId="LiveId" clId="{83468FE6-EF14-4C83-B2EF-FF679C63EB8C}" dt="2021-05-20T09:21:05.432" v="9452" actId="478"/>
          <ac:spMkLst>
            <pc:docMk/>
            <pc:sldMk cId="3782149378" sldId="735"/>
            <ac:spMk id="16" creationId="{3BA3E1AE-4E3E-4D17-B11D-9C6FF7E06B9D}"/>
          </ac:spMkLst>
        </pc:spChg>
        <pc:grpChg chg="add mod">
          <ac:chgData name="claudio rochas" userId="d5e6807d26497bf0" providerId="LiveId" clId="{83468FE6-EF14-4C83-B2EF-FF679C63EB8C}" dt="2021-05-20T09:21:20.924" v="9457" actId="1076"/>
          <ac:grpSpMkLst>
            <pc:docMk/>
            <pc:sldMk cId="3782149378" sldId="735"/>
            <ac:grpSpMk id="5" creationId="{07161DBB-4D25-4EAD-8B78-D603CE1FED8B}"/>
          </ac:grpSpMkLst>
        </pc:grpChg>
        <pc:grpChg chg="add mod">
          <ac:chgData name="claudio rochas" userId="d5e6807d26497bf0" providerId="LiveId" clId="{83468FE6-EF14-4C83-B2EF-FF679C63EB8C}" dt="2021-05-20T09:21:18.042" v="9456" actId="1076"/>
          <ac:grpSpMkLst>
            <pc:docMk/>
            <pc:sldMk cId="3782149378" sldId="735"/>
            <ac:grpSpMk id="8" creationId="{4AEEE5F4-2C03-44C5-8858-7F85F6383998}"/>
          </ac:grpSpMkLst>
        </pc:grpChg>
        <pc:grpChg chg="add mod">
          <ac:chgData name="claudio rochas" userId="d5e6807d26497bf0" providerId="LiveId" clId="{83468FE6-EF14-4C83-B2EF-FF679C63EB8C}" dt="2021-05-20T09:21:15.772" v="9455" actId="1076"/>
          <ac:grpSpMkLst>
            <pc:docMk/>
            <pc:sldMk cId="3782149378" sldId="735"/>
            <ac:grpSpMk id="11" creationId="{2C1511CD-A6AB-471E-A435-D99C2525F3CD}"/>
          </ac:grpSpMkLst>
        </pc:grpChg>
        <pc:graphicFrameChg chg="add del mod">
          <ac:chgData name="claudio rochas" userId="d5e6807d26497bf0" providerId="LiveId" clId="{83468FE6-EF14-4C83-B2EF-FF679C63EB8C}" dt="2021-05-20T09:21:02.801" v="9451" actId="478"/>
          <ac:graphicFrameMkLst>
            <pc:docMk/>
            <pc:sldMk cId="3782149378" sldId="735"/>
            <ac:graphicFrameMk id="4" creationId="{A4D0B3C4-AF34-4AC7-9AFC-5C039649C6A6}"/>
          </ac:graphicFrameMkLst>
        </pc:graphicFrameChg>
      </pc:sldChg>
      <pc:sldChg chg="addSp modSp new del mod ord">
        <pc:chgData name="claudio rochas" userId="d5e6807d26497bf0" providerId="LiveId" clId="{83468FE6-EF14-4C83-B2EF-FF679C63EB8C}" dt="2021-05-13T07:06:40.983" v="4370" actId="47"/>
        <pc:sldMkLst>
          <pc:docMk/>
          <pc:sldMk cId="2251966177" sldId="736"/>
        </pc:sldMkLst>
        <pc:picChg chg="add mod">
          <ac:chgData name="claudio rochas" userId="d5e6807d26497bf0" providerId="LiveId" clId="{83468FE6-EF14-4C83-B2EF-FF679C63EB8C}" dt="2021-05-13T06:11:04.716" v="3011" actId="1076"/>
          <ac:picMkLst>
            <pc:docMk/>
            <pc:sldMk cId="2251966177" sldId="736"/>
            <ac:picMk id="4" creationId="{26F93098-4784-4BC7-AAD5-E7C2AA13D14A}"/>
          </ac:picMkLst>
        </pc:picChg>
      </pc:sldChg>
      <pc:sldChg chg="modSp new del mod">
        <pc:chgData name="claudio rochas" userId="d5e6807d26497bf0" providerId="LiveId" clId="{83468FE6-EF14-4C83-B2EF-FF679C63EB8C}" dt="2021-05-13T07:03:50.744" v="4312" actId="47"/>
        <pc:sldMkLst>
          <pc:docMk/>
          <pc:sldMk cId="3332567605" sldId="737"/>
        </pc:sldMkLst>
        <pc:spChg chg="mod">
          <ac:chgData name="claudio rochas" userId="d5e6807d26497bf0" providerId="LiveId" clId="{83468FE6-EF14-4C83-B2EF-FF679C63EB8C}" dt="2021-05-13T06:23:59.685" v="3312"/>
          <ac:spMkLst>
            <pc:docMk/>
            <pc:sldMk cId="3332567605" sldId="737"/>
            <ac:spMk id="2" creationId="{84A70DBA-F079-4A86-A696-5A7A3F579971}"/>
          </ac:spMkLst>
        </pc:spChg>
      </pc:sldChg>
      <pc:sldChg chg="addSp delSp modSp add mod">
        <pc:chgData name="claudio rochas" userId="d5e6807d26497bf0" providerId="LiveId" clId="{83468FE6-EF14-4C83-B2EF-FF679C63EB8C}" dt="2021-05-20T08:07:23.764" v="8799" actId="1076"/>
        <pc:sldMkLst>
          <pc:docMk/>
          <pc:sldMk cId="3434339149" sldId="738"/>
        </pc:sldMkLst>
        <pc:spChg chg="mod">
          <ac:chgData name="claudio rochas" userId="d5e6807d26497bf0" providerId="LiveId" clId="{83468FE6-EF14-4C83-B2EF-FF679C63EB8C}" dt="2021-05-19T07:13:16.470" v="5463" actId="1076"/>
          <ac:spMkLst>
            <pc:docMk/>
            <pc:sldMk cId="3434339149" sldId="738"/>
            <ac:spMk id="2" creationId="{1822AC8F-0D14-48D8-8FD3-B6BD14D07742}"/>
          </ac:spMkLst>
        </pc:spChg>
        <pc:spChg chg="del">
          <ac:chgData name="claudio rochas" userId="d5e6807d26497bf0" providerId="LiveId" clId="{83468FE6-EF14-4C83-B2EF-FF679C63EB8C}" dt="2021-05-13T06:50:39.501" v="4052" actId="478"/>
          <ac:spMkLst>
            <pc:docMk/>
            <pc:sldMk cId="3434339149" sldId="738"/>
            <ac:spMk id="3" creationId="{C9B5DB8D-B12F-46BF-A1E3-AF6CB4B9E1B1}"/>
          </ac:spMkLst>
        </pc:spChg>
        <pc:spChg chg="del">
          <ac:chgData name="claudio rochas" userId="d5e6807d26497bf0" providerId="LiveId" clId="{83468FE6-EF14-4C83-B2EF-FF679C63EB8C}" dt="2021-05-13T06:50:43.692" v="4054" actId="478"/>
          <ac:spMkLst>
            <pc:docMk/>
            <pc:sldMk cId="3434339149" sldId="738"/>
            <ac:spMk id="5" creationId="{02C34BCA-1CC1-4072-B0B9-E845FF468D83}"/>
          </ac:spMkLst>
        </pc:spChg>
        <pc:spChg chg="add del mod">
          <ac:chgData name="claudio rochas" userId="d5e6807d26497bf0" providerId="LiveId" clId="{83468FE6-EF14-4C83-B2EF-FF679C63EB8C}" dt="2021-05-13T06:50:42.552" v="4053" actId="478"/>
          <ac:spMkLst>
            <pc:docMk/>
            <pc:sldMk cId="3434339149" sldId="738"/>
            <ac:spMk id="6" creationId="{FDF10F73-93FB-42DD-8687-0D934DAA626E}"/>
          </ac:spMkLst>
        </pc:spChg>
        <pc:spChg chg="add del mod">
          <ac:chgData name="claudio rochas" userId="d5e6807d26497bf0" providerId="LiveId" clId="{83468FE6-EF14-4C83-B2EF-FF679C63EB8C}" dt="2021-05-13T07:09:52.838" v="4447"/>
          <ac:spMkLst>
            <pc:docMk/>
            <pc:sldMk cId="3434339149" sldId="738"/>
            <ac:spMk id="10" creationId="{9EF51DF0-10E9-491F-B937-2CA6FF75436E}"/>
          </ac:spMkLst>
        </pc:spChg>
        <pc:spChg chg="add mod">
          <ac:chgData name="claudio rochas" userId="d5e6807d26497bf0" providerId="LiveId" clId="{83468FE6-EF14-4C83-B2EF-FF679C63EB8C}" dt="2021-05-20T08:07:00.939" v="8796" actId="1076"/>
          <ac:spMkLst>
            <pc:docMk/>
            <pc:sldMk cId="3434339149" sldId="738"/>
            <ac:spMk id="14" creationId="{1907609F-4A33-40D4-AFD6-68074F282529}"/>
          </ac:spMkLst>
        </pc:spChg>
        <pc:spChg chg="add mod">
          <ac:chgData name="claudio rochas" userId="d5e6807d26497bf0" providerId="LiveId" clId="{83468FE6-EF14-4C83-B2EF-FF679C63EB8C}" dt="2021-05-20T08:07:23.764" v="8799" actId="1076"/>
          <ac:spMkLst>
            <pc:docMk/>
            <pc:sldMk cId="3434339149" sldId="738"/>
            <ac:spMk id="16" creationId="{F848ACE3-A053-4C13-8EAE-99C42BFFD348}"/>
          </ac:spMkLst>
        </pc:spChg>
        <pc:graphicFrameChg chg="add del mod modGraphic">
          <ac:chgData name="claudio rochas" userId="d5e6807d26497bf0" providerId="LiveId" clId="{83468FE6-EF14-4C83-B2EF-FF679C63EB8C}" dt="2021-05-13T06:53:36.219" v="4166" actId="478"/>
          <ac:graphicFrameMkLst>
            <pc:docMk/>
            <pc:sldMk cId="3434339149" sldId="738"/>
            <ac:graphicFrameMk id="7" creationId="{C5C05C9D-2255-49F3-A5B8-D241BD95E653}"/>
          </ac:graphicFrameMkLst>
        </pc:graphicFrameChg>
        <pc:graphicFrameChg chg="add del mod modGraphic">
          <ac:chgData name="claudio rochas" userId="d5e6807d26497bf0" providerId="LiveId" clId="{83468FE6-EF14-4C83-B2EF-FF679C63EB8C}" dt="2021-05-13T06:58:00.038" v="4247" actId="478"/>
          <ac:graphicFrameMkLst>
            <pc:docMk/>
            <pc:sldMk cId="3434339149" sldId="738"/>
            <ac:graphicFrameMk id="8" creationId="{7E2C063E-1D44-46D8-9500-89F67279E37B}"/>
          </ac:graphicFrameMkLst>
        </pc:graphicFrameChg>
        <pc:graphicFrameChg chg="add del mod modGraphic">
          <ac:chgData name="claudio rochas" userId="d5e6807d26497bf0" providerId="LiveId" clId="{83468FE6-EF14-4C83-B2EF-FF679C63EB8C}" dt="2021-05-13T06:59:36.445" v="4251" actId="478"/>
          <ac:graphicFrameMkLst>
            <pc:docMk/>
            <pc:sldMk cId="3434339149" sldId="738"/>
            <ac:graphicFrameMk id="9" creationId="{EECA4419-66FA-490E-8973-292F21630B0B}"/>
          </ac:graphicFrameMkLst>
        </pc:graphicFrameChg>
        <pc:graphicFrameChg chg="add mod modGraphic">
          <ac:chgData name="claudio rochas" userId="d5e6807d26497bf0" providerId="LiveId" clId="{83468FE6-EF14-4C83-B2EF-FF679C63EB8C}" dt="2021-05-20T08:07:00.939" v="8796" actId="1076"/>
          <ac:graphicFrameMkLst>
            <pc:docMk/>
            <pc:sldMk cId="3434339149" sldId="738"/>
            <ac:graphicFrameMk id="11" creationId="{A467727D-FD10-4EDE-B99F-7C3B2609FFE6}"/>
          </ac:graphicFrameMkLst>
        </pc:graphicFrameChg>
        <pc:graphicFrameChg chg="add mod">
          <ac:chgData name="claudio rochas" userId="d5e6807d26497bf0" providerId="LiveId" clId="{83468FE6-EF14-4C83-B2EF-FF679C63EB8C}" dt="2021-05-20T08:07:19.114" v="8798" actId="14100"/>
          <ac:graphicFrameMkLst>
            <pc:docMk/>
            <pc:sldMk cId="3434339149" sldId="738"/>
            <ac:graphicFrameMk id="12" creationId="{FDB5C770-E085-4ED7-98E1-8C0549967466}"/>
          </ac:graphicFrameMkLst>
        </pc:graphicFrameChg>
      </pc:sldChg>
      <pc:sldChg chg="addSp delSp modSp add mod">
        <pc:chgData name="claudio rochas" userId="d5e6807d26497bf0" providerId="LiveId" clId="{83468FE6-EF14-4C83-B2EF-FF679C63EB8C}" dt="2021-05-20T08:11:02.001" v="8821" actId="478"/>
        <pc:sldMkLst>
          <pc:docMk/>
          <pc:sldMk cId="3907006819" sldId="739"/>
        </pc:sldMkLst>
        <pc:spChg chg="del">
          <ac:chgData name="claudio rochas" userId="d5e6807d26497bf0" providerId="LiveId" clId="{83468FE6-EF14-4C83-B2EF-FF679C63EB8C}" dt="2021-05-20T08:11:02.001" v="8821" actId="478"/>
          <ac:spMkLst>
            <pc:docMk/>
            <pc:sldMk cId="3907006819" sldId="739"/>
            <ac:spMk id="2" creationId="{76684B1B-E6ED-4154-BA78-07FF4BAD845D}"/>
          </ac:spMkLst>
        </pc:spChg>
        <pc:spChg chg="add mod">
          <ac:chgData name="claudio rochas" userId="d5e6807d26497bf0" providerId="LiveId" clId="{83468FE6-EF14-4C83-B2EF-FF679C63EB8C}" dt="2021-05-20T08:10:57.278" v="8820"/>
          <ac:spMkLst>
            <pc:docMk/>
            <pc:sldMk cId="3907006819" sldId="739"/>
            <ac:spMk id="4" creationId="{14AAD07C-503D-4355-ACC8-1F8C6BFF45C2}"/>
          </ac:spMkLst>
        </pc:spChg>
        <pc:graphicFrameChg chg="mod">
          <ac:chgData name="claudio rochas" userId="d5e6807d26497bf0" providerId="LiveId" clId="{83468FE6-EF14-4C83-B2EF-FF679C63EB8C}" dt="2021-05-20T08:10:45.695" v="8818" actId="1076"/>
          <ac:graphicFrameMkLst>
            <pc:docMk/>
            <pc:sldMk cId="3907006819" sldId="739"/>
            <ac:graphicFrameMk id="5" creationId="{DE18AEA9-75B9-49E6-B2B5-D0B678C70B61}"/>
          </ac:graphicFrameMkLst>
        </pc:graphicFrameChg>
      </pc:sldChg>
      <pc:sldChg chg="modSp add del mod">
        <pc:chgData name="claudio rochas" userId="d5e6807d26497bf0" providerId="LiveId" clId="{83468FE6-EF14-4C83-B2EF-FF679C63EB8C}" dt="2021-05-20T07:14:14.427" v="8210" actId="47"/>
        <pc:sldMkLst>
          <pc:docMk/>
          <pc:sldMk cId="4065548096" sldId="740"/>
        </pc:sldMkLst>
        <pc:spChg chg="mod">
          <ac:chgData name="claudio rochas" userId="d5e6807d26497bf0" providerId="LiveId" clId="{83468FE6-EF14-4C83-B2EF-FF679C63EB8C}" dt="2021-05-13T07:08:31.653" v="4445" actId="20577"/>
          <ac:spMkLst>
            <pc:docMk/>
            <pc:sldMk cId="4065548096" sldId="740"/>
            <ac:spMk id="2" creationId="{B8640918-5C00-462C-BCB5-57EF3B9814C2}"/>
          </ac:spMkLst>
        </pc:spChg>
      </pc:sldChg>
      <pc:sldChg chg="addSp delSp modSp new mod ord">
        <pc:chgData name="claudio rochas" userId="d5e6807d26497bf0" providerId="LiveId" clId="{83468FE6-EF14-4C83-B2EF-FF679C63EB8C}" dt="2021-05-20T09:07:51.596" v="9302"/>
        <pc:sldMkLst>
          <pc:docMk/>
          <pc:sldMk cId="366509632" sldId="741"/>
        </pc:sldMkLst>
        <pc:spChg chg="del mod">
          <ac:chgData name="claudio rochas" userId="d5e6807d26497bf0" providerId="LiveId" clId="{83468FE6-EF14-4C83-B2EF-FF679C63EB8C}" dt="2021-05-20T07:30:26.346" v="8272" actId="478"/>
          <ac:spMkLst>
            <pc:docMk/>
            <pc:sldMk cId="366509632" sldId="741"/>
            <ac:spMk id="2" creationId="{0FF3A8DC-B1AA-4588-B954-CBD8AF4603FF}"/>
          </ac:spMkLst>
        </pc:spChg>
        <pc:spChg chg="del">
          <ac:chgData name="claudio rochas" userId="d5e6807d26497bf0" providerId="LiveId" clId="{83468FE6-EF14-4C83-B2EF-FF679C63EB8C}" dt="2021-05-19T06:53:06.944" v="5212" actId="478"/>
          <ac:spMkLst>
            <pc:docMk/>
            <pc:sldMk cId="366509632" sldId="741"/>
            <ac:spMk id="3" creationId="{8DBB722A-CA67-43FB-BB49-0BD34A36F0CD}"/>
          </ac:spMkLst>
        </pc:spChg>
        <pc:spChg chg="add del mod">
          <ac:chgData name="claudio rochas" userId="d5e6807d26497bf0" providerId="LiveId" clId="{83468FE6-EF14-4C83-B2EF-FF679C63EB8C}" dt="2021-05-20T07:30:28.024" v="8273" actId="478"/>
          <ac:spMkLst>
            <pc:docMk/>
            <pc:sldMk cId="366509632" sldId="741"/>
            <ac:spMk id="3" creationId="{DF80B989-2F45-4B67-8AD2-BCED5082B1AD}"/>
          </ac:spMkLst>
        </pc:spChg>
        <pc:spChg chg="add mod">
          <ac:chgData name="claudio rochas" userId="d5e6807d26497bf0" providerId="LiveId" clId="{83468FE6-EF14-4C83-B2EF-FF679C63EB8C}" dt="2021-05-20T07:30:50.728" v="8278" actId="1076"/>
          <ac:spMkLst>
            <pc:docMk/>
            <pc:sldMk cId="366509632" sldId="741"/>
            <ac:spMk id="4" creationId="{67A08FAA-97AC-4217-A18C-3844A0F6FAD0}"/>
          </ac:spMkLst>
        </pc:spChg>
        <pc:spChg chg="add mod">
          <ac:chgData name="claudio rochas" userId="d5e6807d26497bf0" providerId="LiveId" clId="{83468FE6-EF14-4C83-B2EF-FF679C63EB8C}" dt="2021-05-20T07:30:50.728" v="8278" actId="1076"/>
          <ac:spMkLst>
            <pc:docMk/>
            <pc:sldMk cId="366509632" sldId="741"/>
            <ac:spMk id="7" creationId="{BC1FD980-FB78-4D07-82D9-B4A54F35DFE7}"/>
          </ac:spMkLst>
        </pc:spChg>
        <pc:spChg chg="add mod">
          <ac:chgData name="claudio rochas" userId="d5e6807d26497bf0" providerId="LiveId" clId="{83468FE6-EF14-4C83-B2EF-FF679C63EB8C}" dt="2021-05-20T07:30:50.728" v="8278" actId="1076"/>
          <ac:spMkLst>
            <pc:docMk/>
            <pc:sldMk cId="366509632" sldId="741"/>
            <ac:spMk id="8" creationId="{D7ADC61C-31BE-4A3F-9E7D-E3D26843C9CA}"/>
          </ac:spMkLst>
        </pc:spChg>
        <pc:spChg chg="add mod">
          <ac:chgData name="claudio rochas" userId="d5e6807d26497bf0" providerId="LiveId" clId="{83468FE6-EF14-4C83-B2EF-FF679C63EB8C}" dt="2021-05-20T07:30:50.728" v="8278" actId="1076"/>
          <ac:spMkLst>
            <pc:docMk/>
            <pc:sldMk cId="366509632" sldId="741"/>
            <ac:spMk id="9" creationId="{AF72D2B7-80E2-4044-B136-696BD17778C2}"/>
          </ac:spMkLst>
        </pc:spChg>
        <pc:spChg chg="add mod">
          <ac:chgData name="claudio rochas" userId="d5e6807d26497bf0" providerId="LiveId" clId="{83468FE6-EF14-4C83-B2EF-FF679C63EB8C}" dt="2021-05-20T07:30:50.728" v="8278" actId="1076"/>
          <ac:spMkLst>
            <pc:docMk/>
            <pc:sldMk cId="366509632" sldId="741"/>
            <ac:spMk id="10" creationId="{6C110EC1-FC40-44FC-B396-0E6AD58CA4C8}"/>
          </ac:spMkLst>
        </pc:spChg>
        <pc:spChg chg="add mod">
          <ac:chgData name="claudio rochas" userId="d5e6807d26497bf0" providerId="LiveId" clId="{83468FE6-EF14-4C83-B2EF-FF679C63EB8C}" dt="2021-05-19T07:01:31.225" v="5360" actId="1076"/>
          <ac:spMkLst>
            <pc:docMk/>
            <pc:sldMk cId="366509632" sldId="741"/>
            <ac:spMk id="11" creationId="{830D04BF-B0A0-4905-8CF1-1869F2E89471}"/>
          </ac:spMkLst>
        </pc:spChg>
        <pc:spChg chg="add mod">
          <ac:chgData name="claudio rochas" userId="d5e6807d26497bf0" providerId="LiveId" clId="{83468FE6-EF14-4C83-B2EF-FF679C63EB8C}" dt="2021-05-20T07:30:43.799" v="8277" actId="1076"/>
          <ac:spMkLst>
            <pc:docMk/>
            <pc:sldMk cId="366509632" sldId="741"/>
            <ac:spMk id="12" creationId="{BCFF3395-2B76-4295-A50D-C374D4412D28}"/>
          </ac:spMkLst>
        </pc:spChg>
        <pc:spChg chg="add del mod">
          <ac:chgData name="claudio rochas" userId="d5e6807d26497bf0" providerId="LiveId" clId="{83468FE6-EF14-4C83-B2EF-FF679C63EB8C}" dt="2021-05-20T07:27:29.230" v="8244" actId="478"/>
          <ac:spMkLst>
            <pc:docMk/>
            <pc:sldMk cId="366509632" sldId="741"/>
            <ac:spMk id="14" creationId="{EF814812-AC04-4E99-80F1-B7EB237061AE}"/>
          </ac:spMkLst>
        </pc:spChg>
        <pc:spChg chg="add del mod">
          <ac:chgData name="claudio rochas" userId="d5e6807d26497bf0" providerId="LiveId" clId="{83468FE6-EF14-4C83-B2EF-FF679C63EB8C}" dt="2021-05-20T07:27:41.514" v="8249" actId="478"/>
          <ac:spMkLst>
            <pc:docMk/>
            <pc:sldMk cId="366509632" sldId="741"/>
            <ac:spMk id="15" creationId="{1CBC578F-30BA-45D0-949D-ABA98DE64FBC}"/>
          </ac:spMkLst>
        </pc:spChg>
        <pc:spChg chg="add del mod">
          <ac:chgData name="claudio rochas" userId="d5e6807d26497bf0" providerId="LiveId" clId="{83468FE6-EF14-4C83-B2EF-FF679C63EB8C}" dt="2021-05-20T07:27:15.240" v="8240" actId="478"/>
          <ac:spMkLst>
            <pc:docMk/>
            <pc:sldMk cId="366509632" sldId="741"/>
            <ac:spMk id="16" creationId="{50D4458B-C72E-4266-8956-5EC608DBCE2A}"/>
          </ac:spMkLst>
        </pc:spChg>
        <pc:picChg chg="add mod">
          <ac:chgData name="claudio rochas" userId="d5e6807d26497bf0" providerId="LiveId" clId="{83468FE6-EF14-4C83-B2EF-FF679C63EB8C}" dt="2021-05-20T07:30:35.807" v="8274" actId="1076"/>
          <ac:picMkLst>
            <pc:docMk/>
            <pc:sldMk cId="366509632" sldId="741"/>
            <ac:picMk id="5" creationId="{3A7A0C25-2AFA-4410-A255-54121CF50489}"/>
          </ac:picMkLst>
        </pc:picChg>
        <pc:picChg chg="add mod">
          <ac:chgData name="claudio rochas" userId="d5e6807d26497bf0" providerId="LiveId" clId="{83468FE6-EF14-4C83-B2EF-FF679C63EB8C}" dt="2021-05-20T07:30:39.312" v="8275" actId="1076"/>
          <ac:picMkLst>
            <pc:docMk/>
            <pc:sldMk cId="366509632" sldId="741"/>
            <ac:picMk id="6" creationId="{A71F2DC2-ED72-4B76-8B11-AD8468790ED2}"/>
          </ac:picMkLst>
        </pc:picChg>
        <pc:picChg chg="add mod">
          <ac:chgData name="claudio rochas" userId="d5e6807d26497bf0" providerId="LiveId" clId="{83468FE6-EF14-4C83-B2EF-FF679C63EB8C}" dt="2021-05-20T07:26:55.631" v="8235" actId="1076"/>
          <ac:picMkLst>
            <pc:docMk/>
            <pc:sldMk cId="366509632" sldId="741"/>
            <ac:picMk id="13" creationId="{D88E12E1-1E13-4E0D-B6BF-8B063C3A7676}"/>
          </ac:picMkLst>
        </pc:picChg>
      </pc:sldChg>
      <pc:sldChg chg="modSp add mod ord">
        <pc:chgData name="claudio rochas" userId="d5e6807d26497bf0" providerId="LiveId" clId="{83468FE6-EF14-4C83-B2EF-FF679C63EB8C}" dt="2021-05-20T07:29:29.462" v="8268" actId="1076"/>
        <pc:sldMkLst>
          <pc:docMk/>
          <pc:sldMk cId="3553123884" sldId="742"/>
        </pc:sldMkLst>
        <pc:spChg chg="mod">
          <ac:chgData name="claudio rochas" userId="d5e6807d26497bf0" providerId="LiveId" clId="{83468FE6-EF14-4C83-B2EF-FF679C63EB8C}" dt="2021-05-20T07:29:29.462" v="8268" actId="1076"/>
          <ac:spMkLst>
            <pc:docMk/>
            <pc:sldMk cId="3553123884" sldId="742"/>
            <ac:spMk id="2" creationId="{76684B1B-E6ED-4154-BA78-07FF4BAD845D}"/>
          </ac:spMkLst>
        </pc:spChg>
        <pc:graphicFrameChg chg="mod">
          <ac:chgData name="claudio rochas" userId="d5e6807d26497bf0" providerId="LiveId" clId="{83468FE6-EF14-4C83-B2EF-FF679C63EB8C}" dt="2021-05-20T07:29:19.195" v="8266" actId="1076"/>
          <ac:graphicFrameMkLst>
            <pc:docMk/>
            <pc:sldMk cId="3553123884" sldId="742"/>
            <ac:graphicFrameMk id="5" creationId="{DE18AEA9-75B9-49E6-B2B5-D0B678C70B61}"/>
          </ac:graphicFrameMkLst>
        </pc:graphicFrameChg>
      </pc:sldChg>
      <pc:sldChg chg="modSp add mod">
        <pc:chgData name="claudio rochas" userId="d5e6807d26497bf0" providerId="LiveId" clId="{83468FE6-EF14-4C83-B2EF-FF679C63EB8C}" dt="2021-05-20T07:13:54.368" v="8208" actId="14100"/>
        <pc:sldMkLst>
          <pc:docMk/>
          <pc:sldMk cId="4114900137" sldId="743"/>
        </pc:sldMkLst>
        <pc:spChg chg="mod">
          <ac:chgData name="claudio rochas" userId="d5e6807d26497bf0" providerId="LiveId" clId="{83468FE6-EF14-4C83-B2EF-FF679C63EB8C}" dt="2021-05-19T12:43:57.593" v="6290" actId="1076"/>
          <ac:spMkLst>
            <pc:docMk/>
            <pc:sldMk cId="4114900137" sldId="743"/>
            <ac:spMk id="2" creationId="{2FAD12D6-B13A-7F42-A73E-C3384EF4A5B3}"/>
          </ac:spMkLst>
        </pc:spChg>
        <pc:spChg chg="mod">
          <ac:chgData name="claudio rochas" userId="d5e6807d26497bf0" providerId="LiveId" clId="{83468FE6-EF14-4C83-B2EF-FF679C63EB8C}" dt="2021-05-20T07:13:54.368" v="8208" actId="14100"/>
          <ac:spMkLst>
            <pc:docMk/>
            <pc:sldMk cId="4114900137" sldId="743"/>
            <ac:spMk id="3" creationId="{5E21A3C9-5D51-624F-B087-BDDF46460742}"/>
          </ac:spMkLst>
        </pc:spChg>
      </pc:sldChg>
      <pc:sldChg chg="addSp delSp modSp add mod">
        <pc:chgData name="claudio rochas" userId="d5e6807d26497bf0" providerId="LiveId" clId="{83468FE6-EF14-4C83-B2EF-FF679C63EB8C}" dt="2021-05-20T08:10:01.427" v="8816" actId="20577"/>
        <pc:sldMkLst>
          <pc:docMk/>
          <pc:sldMk cId="1770446894" sldId="744"/>
        </pc:sldMkLst>
        <pc:spChg chg="mod">
          <ac:chgData name="claudio rochas" userId="d5e6807d26497bf0" providerId="LiveId" clId="{83468FE6-EF14-4C83-B2EF-FF679C63EB8C}" dt="2021-05-19T12:58:09.408" v="6548" actId="1076"/>
          <ac:spMkLst>
            <pc:docMk/>
            <pc:sldMk cId="1770446894" sldId="744"/>
            <ac:spMk id="2" creationId="{6900E107-210F-994B-90AB-F5C315FE2ED1}"/>
          </ac:spMkLst>
        </pc:spChg>
        <pc:spChg chg="del mod">
          <ac:chgData name="claudio rochas" userId="d5e6807d26497bf0" providerId="LiveId" clId="{83468FE6-EF14-4C83-B2EF-FF679C63EB8C}" dt="2021-05-19T12:49:18.411" v="6334" actId="478"/>
          <ac:spMkLst>
            <pc:docMk/>
            <pc:sldMk cId="1770446894" sldId="744"/>
            <ac:spMk id="3" creationId="{32507133-E56D-854F-A43D-0ED3461335D8}"/>
          </ac:spMkLst>
        </pc:spChg>
        <pc:spChg chg="add mod">
          <ac:chgData name="claudio rochas" userId="d5e6807d26497bf0" providerId="LiveId" clId="{83468FE6-EF14-4C83-B2EF-FF679C63EB8C}" dt="2021-05-20T08:10:01.427" v="8816" actId="20577"/>
          <ac:spMkLst>
            <pc:docMk/>
            <pc:sldMk cId="1770446894" sldId="744"/>
            <ac:spMk id="5" creationId="{4B2DB7E8-E605-4C4E-9F17-C476C7B73D00}"/>
          </ac:spMkLst>
        </pc:spChg>
        <pc:spChg chg="add del mod">
          <ac:chgData name="claudio rochas" userId="d5e6807d26497bf0" providerId="LiveId" clId="{83468FE6-EF14-4C83-B2EF-FF679C63EB8C}" dt="2021-05-19T12:55:00.757" v="6518" actId="478"/>
          <ac:spMkLst>
            <pc:docMk/>
            <pc:sldMk cId="1770446894" sldId="744"/>
            <ac:spMk id="7" creationId="{235E89AA-72CE-4867-BA08-21EE4E282E9D}"/>
          </ac:spMkLst>
        </pc:spChg>
        <pc:spChg chg="add mod">
          <ac:chgData name="claudio rochas" userId="d5e6807d26497bf0" providerId="LiveId" clId="{83468FE6-EF14-4C83-B2EF-FF679C63EB8C}" dt="2021-05-19T12:56:46.606" v="6541" actId="1076"/>
          <ac:spMkLst>
            <pc:docMk/>
            <pc:sldMk cId="1770446894" sldId="744"/>
            <ac:spMk id="8" creationId="{84B6BA4B-A9D0-4893-98D7-1FF7878C2B1C}"/>
          </ac:spMkLst>
        </pc:spChg>
        <pc:spChg chg="add del mod">
          <ac:chgData name="claudio rochas" userId="d5e6807d26497bf0" providerId="LiveId" clId="{83468FE6-EF14-4C83-B2EF-FF679C63EB8C}" dt="2021-05-19T12:56:38.228" v="6538" actId="478"/>
          <ac:spMkLst>
            <pc:docMk/>
            <pc:sldMk cId="1770446894" sldId="744"/>
            <ac:spMk id="10" creationId="{DB7E0215-E21C-4F6C-84E4-851527ACCD97}"/>
          </ac:spMkLst>
        </pc:spChg>
        <pc:spChg chg="add mod">
          <ac:chgData name="claudio rochas" userId="d5e6807d26497bf0" providerId="LiveId" clId="{83468FE6-EF14-4C83-B2EF-FF679C63EB8C}" dt="2021-05-20T08:09:36.271" v="8810" actId="313"/>
          <ac:spMkLst>
            <pc:docMk/>
            <pc:sldMk cId="1770446894" sldId="744"/>
            <ac:spMk id="11" creationId="{AA6E8CB5-E30A-4A29-BB0D-A3B6AE8810A7}"/>
          </ac:spMkLst>
        </pc:spChg>
        <pc:graphicFrameChg chg="add mod modGraphic">
          <ac:chgData name="claudio rochas" userId="d5e6807d26497bf0" providerId="LiveId" clId="{83468FE6-EF14-4C83-B2EF-FF679C63EB8C}" dt="2021-05-20T08:08:55.230" v="8806" actId="1076"/>
          <ac:graphicFrameMkLst>
            <pc:docMk/>
            <pc:sldMk cId="1770446894" sldId="744"/>
            <ac:graphicFrameMk id="4" creationId="{3E5D7649-37AC-4041-BE44-5702D3B89537}"/>
          </ac:graphicFrameMkLst>
        </pc:graphicFrameChg>
      </pc:sldChg>
      <pc:sldChg chg="addSp delSp modSp add mod">
        <pc:chgData name="claudio rochas" userId="d5e6807d26497bf0" providerId="LiveId" clId="{83468FE6-EF14-4C83-B2EF-FF679C63EB8C}" dt="2021-05-20T06:59:31.922" v="8052" actId="1076"/>
        <pc:sldMkLst>
          <pc:docMk/>
          <pc:sldMk cId="565170590" sldId="745"/>
        </pc:sldMkLst>
        <pc:spChg chg="mod">
          <ac:chgData name="claudio rochas" userId="d5e6807d26497bf0" providerId="LiveId" clId="{83468FE6-EF14-4C83-B2EF-FF679C63EB8C}" dt="2021-05-20T06:59:31.922" v="8052" actId="1076"/>
          <ac:spMkLst>
            <pc:docMk/>
            <pc:sldMk cId="565170590" sldId="745"/>
            <ac:spMk id="2" creationId="{B8640918-5C00-462C-BCB5-57EF3B9814C2}"/>
          </ac:spMkLst>
        </pc:spChg>
        <pc:spChg chg="add mod">
          <ac:chgData name="claudio rochas" userId="d5e6807d26497bf0" providerId="LiveId" clId="{83468FE6-EF14-4C83-B2EF-FF679C63EB8C}" dt="2021-05-20T06:57:31.147" v="8045" actId="1076"/>
          <ac:spMkLst>
            <pc:docMk/>
            <pc:sldMk cId="565170590" sldId="745"/>
            <ac:spMk id="3" creationId="{4F4E51C8-5516-4DAC-99EF-EC414D905880}"/>
          </ac:spMkLst>
        </pc:spChg>
        <pc:spChg chg="add mod">
          <ac:chgData name="claudio rochas" userId="d5e6807d26497bf0" providerId="LiveId" clId="{83468FE6-EF14-4C83-B2EF-FF679C63EB8C}" dt="2021-05-20T06:56:33.946" v="7982" actId="164"/>
          <ac:spMkLst>
            <pc:docMk/>
            <pc:sldMk cId="565170590" sldId="745"/>
            <ac:spMk id="4" creationId="{91DB491B-F27A-4D42-B144-C446109C6E85}"/>
          </ac:spMkLst>
        </pc:spChg>
        <pc:spChg chg="mod">
          <ac:chgData name="claudio rochas" userId="d5e6807d26497bf0" providerId="LiveId" clId="{83468FE6-EF14-4C83-B2EF-FF679C63EB8C}" dt="2021-05-20T06:56:33.946" v="7982" actId="164"/>
          <ac:spMkLst>
            <pc:docMk/>
            <pc:sldMk cId="565170590" sldId="745"/>
            <ac:spMk id="5" creationId="{D3D86041-CC29-3F48-A7EB-9FC70774A0F3}"/>
          </ac:spMkLst>
        </pc:spChg>
        <pc:spChg chg="del mod">
          <ac:chgData name="claudio rochas" userId="d5e6807d26497bf0" providerId="LiveId" clId="{83468FE6-EF14-4C83-B2EF-FF679C63EB8C}" dt="2021-05-20T06:46:10.164" v="7715" actId="478"/>
          <ac:spMkLst>
            <pc:docMk/>
            <pc:sldMk cId="565170590" sldId="745"/>
            <ac:spMk id="6" creationId="{4CEA0E58-6F8C-A54F-9AD5-ECF5C014B461}"/>
          </ac:spMkLst>
        </pc:spChg>
        <pc:spChg chg="mod ord">
          <ac:chgData name="claudio rochas" userId="d5e6807d26497bf0" providerId="LiveId" clId="{83468FE6-EF14-4C83-B2EF-FF679C63EB8C}" dt="2021-05-20T06:56:33.946" v="7982" actId="164"/>
          <ac:spMkLst>
            <pc:docMk/>
            <pc:sldMk cId="565170590" sldId="745"/>
            <ac:spMk id="7" creationId="{CAA37DD8-8B5C-9D41-87AC-0E00248AB382}"/>
          </ac:spMkLst>
        </pc:spChg>
        <pc:spChg chg="del mod">
          <ac:chgData name="claudio rochas" userId="d5e6807d26497bf0" providerId="LiveId" clId="{83468FE6-EF14-4C83-B2EF-FF679C63EB8C}" dt="2021-05-20T06:51:32.014" v="7859" actId="478"/>
          <ac:spMkLst>
            <pc:docMk/>
            <pc:sldMk cId="565170590" sldId="745"/>
            <ac:spMk id="8" creationId="{4DE50604-812D-664C-973D-D8510832ABC9}"/>
          </ac:spMkLst>
        </pc:spChg>
        <pc:spChg chg="mod">
          <ac:chgData name="claudio rochas" userId="d5e6807d26497bf0" providerId="LiveId" clId="{83468FE6-EF14-4C83-B2EF-FF679C63EB8C}" dt="2021-05-20T06:56:33.946" v="7982" actId="164"/>
          <ac:spMkLst>
            <pc:docMk/>
            <pc:sldMk cId="565170590" sldId="745"/>
            <ac:spMk id="9" creationId="{69A34633-468D-9946-A0E9-A7A637CB0AB4}"/>
          </ac:spMkLst>
        </pc:spChg>
        <pc:spChg chg="mod">
          <ac:chgData name="claudio rochas" userId="d5e6807d26497bf0" providerId="LiveId" clId="{83468FE6-EF14-4C83-B2EF-FF679C63EB8C}" dt="2021-05-20T06:56:33.946" v="7982" actId="164"/>
          <ac:spMkLst>
            <pc:docMk/>
            <pc:sldMk cId="565170590" sldId="745"/>
            <ac:spMk id="10" creationId="{F6789496-1F2D-B84D-A94A-1AAF01D7C07D}"/>
          </ac:spMkLst>
        </pc:spChg>
        <pc:spChg chg="del mod">
          <ac:chgData name="claudio rochas" userId="d5e6807d26497bf0" providerId="LiveId" clId="{83468FE6-EF14-4C83-B2EF-FF679C63EB8C}" dt="2021-05-20T06:48:52.818" v="7816" actId="478"/>
          <ac:spMkLst>
            <pc:docMk/>
            <pc:sldMk cId="565170590" sldId="745"/>
            <ac:spMk id="11" creationId="{F64D7303-573E-8D42-A7F4-E450A8B9618C}"/>
          </ac:spMkLst>
        </pc:spChg>
        <pc:spChg chg="mod">
          <ac:chgData name="claudio rochas" userId="d5e6807d26497bf0" providerId="LiveId" clId="{83468FE6-EF14-4C83-B2EF-FF679C63EB8C}" dt="2021-05-20T06:56:33.946" v="7982" actId="164"/>
          <ac:spMkLst>
            <pc:docMk/>
            <pc:sldMk cId="565170590" sldId="745"/>
            <ac:spMk id="12" creationId="{CC99E6FE-BD96-1345-B4BD-497AB59D380D}"/>
          </ac:spMkLst>
        </pc:spChg>
        <pc:spChg chg="del mod">
          <ac:chgData name="claudio rochas" userId="d5e6807d26497bf0" providerId="LiveId" clId="{83468FE6-EF14-4C83-B2EF-FF679C63EB8C}" dt="2021-05-20T06:48:51.006" v="7815" actId="478"/>
          <ac:spMkLst>
            <pc:docMk/>
            <pc:sldMk cId="565170590" sldId="745"/>
            <ac:spMk id="13" creationId="{96F0FCD9-8C44-4747-8AD1-B27000AFB5C1}"/>
          </ac:spMkLst>
        </pc:spChg>
        <pc:spChg chg="mod">
          <ac:chgData name="claudio rochas" userId="d5e6807d26497bf0" providerId="LiveId" clId="{83468FE6-EF14-4C83-B2EF-FF679C63EB8C}" dt="2021-05-20T06:56:33.946" v="7982" actId="164"/>
          <ac:spMkLst>
            <pc:docMk/>
            <pc:sldMk cId="565170590" sldId="745"/>
            <ac:spMk id="14" creationId="{12B8D889-7659-EE4D-84D7-14007A714B42}"/>
          </ac:spMkLst>
        </pc:spChg>
        <pc:spChg chg="del mod">
          <ac:chgData name="claudio rochas" userId="d5e6807d26497bf0" providerId="LiveId" clId="{83468FE6-EF14-4C83-B2EF-FF679C63EB8C}" dt="2021-05-20T06:48:04.957" v="7771" actId="478"/>
          <ac:spMkLst>
            <pc:docMk/>
            <pc:sldMk cId="565170590" sldId="745"/>
            <ac:spMk id="15" creationId="{B1D52194-5A6A-D246-AED0-593D205872F6}"/>
          </ac:spMkLst>
        </pc:spChg>
        <pc:spChg chg="del mod">
          <ac:chgData name="claudio rochas" userId="d5e6807d26497bf0" providerId="LiveId" clId="{83468FE6-EF14-4C83-B2EF-FF679C63EB8C}" dt="2021-05-20T06:42:19.514" v="7463" actId="478"/>
          <ac:spMkLst>
            <pc:docMk/>
            <pc:sldMk cId="565170590" sldId="745"/>
            <ac:spMk id="16" creationId="{C6D7F229-8ABE-CB4B-B8D1-D8694D26DA8B}"/>
          </ac:spMkLst>
        </pc:spChg>
        <pc:spChg chg="del mod">
          <ac:chgData name="claudio rochas" userId="d5e6807d26497bf0" providerId="LiveId" clId="{83468FE6-EF14-4C83-B2EF-FF679C63EB8C}" dt="2021-05-20T06:42:18.188" v="7462" actId="478"/>
          <ac:spMkLst>
            <pc:docMk/>
            <pc:sldMk cId="565170590" sldId="745"/>
            <ac:spMk id="17" creationId="{35E07CCA-88BB-0B47-A8BC-1F43F8CC49EB}"/>
          </ac:spMkLst>
        </pc:spChg>
        <pc:spChg chg="mod">
          <ac:chgData name="claudio rochas" userId="d5e6807d26497bf0" providerId="LiveId" clId="{83468FE6-EF14-4C83-B2EF-FF679C63EB8C}" dt="2021-05-20T06:56:33.946" v="7982" actId="164"/>
          <ac:spMkLst>
            <pc:docMk/>
            <pc:sldMk cId="565170590" sldId="745"/>
            <ac:spMk id="18" creationId="{5FE132EF-7039-5C48-ACB2-29DC4CAA3ACD}"/>
          </ac:spMkLst>
        </pc:spChg>
        <pc:spChg chg="del mod">
          <ac:chgData name="claudio rochas" userId="d5e6807d26497bf0" providerId="LiveId" clId="{83468FE6-EF14-4C83-B2EF-FF679C63EB8C}" dt="2021-05-20T06:47:28.897" v="7753" actId="478"/>
          <ac:spMkLst>
            <pc:docMk/>
            <pc:sldMk cId="565170590" sldId="745"/>
            <ac:spMk id="19" creationId="{E41D264C-2FCD-A148-B6DF-5D04DE29EB78}"/>
          </ac:spMkLst>
        </pc:spChg>
        <pc:spChg chg="mod ord">
          <ac:chgData name="claudio rochas" userId="d5e6807d26497bf0" providerId="LiveId" clId="{83468FE6-EF14-4C83-B2EF-FF679C63EB8C}" dt="2021-05-20T06:56:33.946" v="7982" actId="164"/>
          <ac:spMkLst>
            <pc:docMk/>
            <pc:sldMk cId="565170590" sldId="745"/>
            <ac:spMk id="20" creationId="{C2647968-B4CC-AD48-AE3B-EC2A5D4F8494}"/>
          </ac:spMkLst>
        </pc:spChg>
        <pc:spChg chg="mod">
          <ac:chgData name="claudio rochas" userId="d5e6807d26497bf0" providerId="LiveId" clId="{83468FE6-EF14-4C83-B2EF-FF679C63EB8C}" dt="2021-05-20T06:56:33.946" v="7982" actId="164"/>
          <ac:spMkLst>
            <pc:docMk/>
            <pc:sldMk cId="565170590" sldId="745"/>
            <ac:spMk id="21" creationId="{306A62E2-8B1E-2944-AE1E-0A75F7306944}"/>
          </ac:spMkLst>
        </pc:spChg>
        <pc:spChg chg="mod">
          <ac:chgData name="claudio rochas" userId="d5e6807d26497bf0" providerId="LiveId" clId="{83468FE6-EF14-4C83-B2EF-FF679C63EB8C}" dt="2021-05-20T06:56:33.946" v="7982" actId="164"/>
          <ac:spMkLst>
            <pc:docMk/>
            <pc:sldMk cId="565170590" sldId="745"/>
            <ac:spMk id="22" creationId="{72377309-A8A2-2845-8692-70AF0E8A4E1F}"/>
          </ac:spMkLst>
        </pc:spChg>
        <pc:spChg chg="mod">
          <ac:chgData name="claudio rochas" userId="d5e6807d26497bf0" providerId="LiveId" clId="{83468FE6-EF14-4C83-B2EF-FF679C63EB8C}" dt="2021-05-20T06:56:33.946" v="7982" actId="164"/>
          <ac:spMkLst>
            <pc:docMk/>
            <pc:sldMk cId="565170590" sldId="745"/>
            <ac:spMk id="23" creationId="{FB6D398C-EDE7-3841-9D13-C95A0125F9BF}"/>
          </ac:spMkLst>
        </pc:spChg>
        <pc:spChg chg="mod">
          <ac:chgData name="claudio rochas" userId="d5e6807d26497bf0" providerId="LiveId" clId="{83468FE6-EF14-4C83-B2EF-FF679C63EB8C}" dt="2021-05-20T06:56:33.946" v="7982" actId="164"/>
          <ac:spMkLst>
            <pc:docMk/>
            <pc:sldMk cId="565170590" sldId="745"/>
            <ac:spMk id="24" creationId="{91AF494B-DC5D-C043-9ADF-9385B0826012}"/>
          </ac:spMkLst>
        </pc:spChg>
        <pc:spChg chg="mod">
          <ac:chgData name="claudio rochas" userId="d5e6807d26497bf0" providerId="LiveId" clId="{83468FE6-EF14-4C83-B2EF-FF679C63EB8C}" dt="2021-05-20T06:56:33.946" v="7982" actId="164"/>
          <ac:spMkLst>
            <pc:docMk/>
            <pc:sldMk cId="565170590" sldId="745"/>
            <ac:spMk id="25" creationId="{1188BAC1-0D12-B14D-829E-6A66D62568BF}"/>
          </ac:spMkLst>
        </pc:spChg>
        <pc:spChg chg="add del mod">
          <ac:chgData name="claudio rochas" userId="d5e6807d26497bf0" providerId="LiveId" clId="{83468FE6-EF14-4C83-B2EF-FF679C63EB8C}" dt="2021-05-20T06:58:02.007" v="8048" actId="207"/>
          <ac:spMkLst>
            <pc:docMk/>
            <pc:sldMk cId="565170590" sldId="745"/>
            <ac:spMk id="26" creationId="{1DFAB8DA-19AA-6146-B453-D5BEB500FA03}"/>
          </ac:spMkLst>
        </pc:spChg>
        <pc:spChg chg="del mod">
          <ac:chgData name="claudio rochas" userId="d5e6807d26497bf0" providerId="LiveId" clId="{83468FE6-EF14-4C83-B2EF-FF679C63EB8C}" dt="2021-05-20T06:40:40.817" v="7425" actId="478"/>
          <ac:spMkLst>
            <pc:docMk/>
            <pc:sldMk cId="565170590" sldId="745"/>
            <ac:spMk id="27" creationId="{57258E78-40F7-CE4E-9A56-7AEA0B69BDB3}"/>
          </ac:spMkLst>
        </pc:spChg>
        <pc:spChg chg="del mod">
          <ac:chgData name="claudio rochas" userId="d5e6807d26497bf0" providerId="LiveId" clId="{83468FE6-EF14-4C83-B2EF-FF679C63EB8C}" dt="2021-05-20T06:40:37.267" v="7422" actId="478"/>
          <ac:spMkLst>
            <pc:docMk/>
            <pc:sldMk cId="565170590" sldId="745"/>
            <ac:spMk id="28" creationId="{747D640C-7056-9447-8275-F650F1E51F6F}"/>
          </ac:spMkLst>
        </pc:spChg>
        <pc:spChg chg="mod">
          <ac:chgData name="claudio rochas" userId="d5e6807d26497bf0" providerId="LiveId" clId="{83468FE6-EF14-4C83-B2EF-FF679C63EB8C}" dt="2021-05-20T06:56:33.946" v="7982" actId="164"/>
          <ac:spMkLst>
            <pc:docMk/>
            <pc:sldMk cId="565170590" sldId="745"/>
            <ac:spMk id="29" creationId="{C28D260B-1675-A54B-B85B-46345B682CE9}"/>
          </ac:spMkLst>
        </pc:spChg>
        <pc:spChg chg="mod">
          <ac:chgData name="claudio rochas" userId="d5e6807d26497bf0" providerId="LiveId" clId="{83468FE6-EF14-4C83-B2EF-FF679C63EB8C}" dt="2021-05-20T06:56:33.946" v="7982" actId="164"/>
          <ac:spMkLst>
            <pc:docMk/>
            <pc:sldMk cId="565170590" sldId="745"/>
            <ac:spMk id="30" creationId="{1FEF55A0-A65E-434B-9DF5-2D3E99EE4C54}"/>
          </ac:spMkLst>
        </pc:spChg>
        <pc:spChg chg="mod">
          <ac:chgData name="claudio rochas" userId="d5e6807d26497bf0" providerId="LiveId" clId="{83468FE6-EF14-4C83-B2EF-FF679C63EB8C}" dt="2021-05-20T06:56:33.946" v="7982" actId="164"/>
          <ac:spMkLst>
            <pc:docMk/>
            <pc:sldMk cId="565170590" sldId="745"/>
            <ac:spMk id="31" creationId="{D0CFBBDD-D0DF-2144-AE61-7D488388201C}"/>
          </ac:spMkLst>
        </pc:spChg>
        <pc:spChg chg="del mod">
          <ac:chgData name="claudio rochas" userId="d5e6807d26497bf0" providerId="LiveId" clId="{83468FE6-EF14-4C83-B2EF-FF679C63EB8C}" dt="2021-05-20T06:40:33.152" v="7420" actId="478"/>
          <ac:spMkLst>
            <pc:docMk/>
            <pc:sldMk cId="565170590" sldId="745"/>
            <ac:spMk id="32" creationId="{BCB04F92-D659-944D-AA03-F06739878A4F}"/>
          </ac:spMkLst>
        </pc:spChg>
        <pc:spChg chg="add del mod">
          <ac:chgData name="claudio rochas" userId="d5e6807d26497bf0" providerId="LiveId" clId="{83468FE6-EF14-4C83-B2EF-FF679C63EB8C}" dt="2021-05-19T13:03:34.482" v="6715" actId="478"/>
          <ac:spMkLst>
            <pc:docMk/>
            <pc:sldMk cId="565170590" sldId="745"/>
            <ac:spMk id="33" creationId="{606B512C-86A7-3F4B-A1EE-E03721687D48}"/>
          </ac:spMkLst>
        </pc:spChg>
        <pc:spChg chg="add mod">
          <ac:chgData name="claudio rochas" userId="d5e6807d26497bf0" providerId="LiveId" clId="{83468FE6-EF14-4C83-B2EF-FF679C63EB8C}" dt="2021-05-20T06:56:33.946" v="7982" actId="164"/>
          <ac:spMkLst>
            <pc:docMk/>
            <pc:sldMk cId="565170590" sldId="745"/>
            <ac:spMk id="33" creationId="{C630BCE6-D277-4222-8055-FDC45BDE5F63}"/>
          </ac:spMkLst>
        </pc:spChg>
        <pc:spChg chg="mod">
          <ac:chgData name="claudio rochas" userId="d5e6807d26497bf0" providerId="LiveId" clId="{83468FE6-EF14-4C83-B2EF-FF679C63EB8C}" dt="2021-05-20T06:56:33.946" v="7982" actId="164"/>
          <ac:spMkLst>
            <pc:docMk/>
            <pc:sldMk cId="565170590" sldId="745"/>
            <ac:spMk id="34" creationId="{50A44700-13FD-2442-B809-26A546546EEB}"/>
          </ac:spMkLst>
        </pc:spChg>
        <pc:spChg chg="del mod">
          <ac:chgData name="claudio rochas" userId="d5e6807d26497bf0" providerId="LiveId" clId="{83468FE6-EF14-4C83-B2EF-FF679C63EB8C}" dt="2021-05-20T06:36:52.053" v="7269" actId="478"/>
          <ac:spMkLst>
            <pc:docMk/>
            <pc:sldMk cId="565170590" sldId="745"/>
            <ac:spMk id="35" creationId="{C4DA6BD5-534B-5E4F-B996-803006A6EB5B}"/>
          </ac:spMkLst>
        </pc:spChg>
        <pc:spChg chg="del mod">
          <ac:chgData name="claudio rochas" userId="d5e6807d26497bf0" providerId="LiveId" clId="{83468FE6-EF14-4C83-B2EF-FF679C63EB8C}" dt="2021-05-20T06:45:57.016" v="7712" actId="478"/>
          <ac:spMkLst>
            <pc:docMk/>
            <pc:sldMk cId="565170590" sldId="745"/>
            <ac:spMk id="36" creationId="{8CAD6CCE-70D4-344B-8ADC-E8D7C4EB4A92}"/>
          </ac:spMkLst>
        </pc:spChg>
        <pc:spChg chg="add del mod">
          <ac:chgData name="claudio rochas" userId="d5e6807d26497bf0" providerId="LiveId" clId="{83468FE6-EF14-4C83-B2EF-FF679C63EB8C}" dt="2021-05-20T06:56:33.946" v="7982" actId="164"/>
          <ac:spMkLst>
            <pc:docMk/>
            <pc:sldMk cId="565170590" sldId="745"/>
            <ac:spMk id="37" creationId="{C52AD9FE-67CF-3F47-ACFE-6CE8462BDE0F}"/>
          </ac:spMkLst>
        </pc:spChg>
        <pc:spChg chg="mod ord">
          <ac:chgData name="claudio rochas" userId="d5e6807d26497bf0" providerId="LiveId" clId="{83468FE6-EF14-4C83-B2EF-FF679C63EB8C}" dt="2021-05-20T06:56:33.946" v="7982" actId="164"/>
          <ac:spMkLst>
            <pc:docMk/>
            <pc:sldMk cId="565170590" sldId="745"/>
            <ac:spMk id="38" creationId="{EEB9BC04-5802-D04F-AABC-05B42AE99831}"/>
          </ac:spMkLst>
        </pc:spChg>
        <pc:spChg chg="del mod">
          <ac:chgData name="claudio rochas" userId="d5e6807d26497bf0" providerId="LiveId" clId="{83468FE6-EF14-4C83-B2EF-FF679C63EB8C}" dt="2021-05-20T06:41:12.896" v="7434" actId="478"/>
          <ac:spMkLst>
            <pc:docMk/>
            <pc:sldMk cId="565170590" sldId="745"/>
            <ac:spMk id="39" creationId="{50DEE7F7-B1E1-5441-9998-E467244321B2}"/>
          </ac:spMkLst>
        </pc:spChg>
        <pc:spChg chg="del mod">
          <ac:chgData name="claudio rochas" userId="d5e6807d26497bf0" providerId="LiveId" clId="{83468FE6-EF14-4C83-B2EF-FF679C63EB8C}" dt="2021-05-20T06:41:14.504" v="7436" actId="478"/>
          <ac:spMkLst>
            <pc:docMk/>
            <pc:sldMk cId="565170590" sldId="745"/>
            <ac:spMk id="40" creationId="{35D48D4B-D8C9-B547-B9A3-B9BFEA2B385B}"/>
          </ac:spMkLst>
        </pc:spChg>
        <pc:spChg chg="del mod">
          <ac:chgData name="claudio rochas" userId="d5e6807d26497bf0" providerId="LiveId" clId="{83468FE6-EF14-4C83-B2EF-FF679C63EB8C}" dt="2021-05-20T06:41:10.028" v="7432" actId="478"/>
          <ac:spMkLst>
            <pc:docMk/>
            <pc:sldMk cId="565170590" sldId="745"/>
            <ac:spMk id="41" creationId="{037A09AE-7AA5-6F41-B1A1-07A96EEE887E}"/>
          </ac:spMkLst>
        </pc:spChg>
        <pc:spChg chg="mod">
          <ac:chgData name="claudio rochas" userId="d5e6807d26497bf0" providerId="LiveId" clId="{83468FE6-EF14-4C83-B2EF-FF679C63EB8C}" dt="2021-05-20T06:56:33.946" v="7982" actId="164"/>
          <ac:spMkLst>
            <pc:docMk/>
            <pc:sldMk cId="565170590" sldId="745"/>
            <ac:spMk id="42" creationId="{F26486DA-EB66-434A-8A3D-A0B330EBCBCB}"/>
          </ac:spMkLst>
        </pc:spChg>
        <pc:spChg chg="mod">
          <ac:chgData name="claudio rochas" userId="d5e6807d26497bf0" providerId="LiveId" clId="{83468FE6-EF14-4C83-B2EF-FF679C63EB8C}" dt="2021-05-20T06:56:33.946" v="7982" actId="164"/>
          <ac:spMkLst>
            <pc:docMk/>
            <pc:sldMk cId="565170590" sldId="745"/>
            <ac:spMk id="43" creationId="{EE050F48-6E22-F743-89BD-58B93E6EE416}"/>
          </ac:spMkLst>
        </pc:spChg>
        <pc:spChg chg="mod">
          <ac:chgData name="claudio rochas" userId="d5e6807d26497bf0" providerId="LiveId" clId="{83468FE6-EF14-4C83-B2EF-FF679C63EB8C}" dt="2021-05-20T06:56:33.946" v="7982" actId="164"/>
          <ac:spMkLst>
            <pc:docMk/>
            <pc:sldMk cId="565170590" sldId="745"/>
            <ac:spMk id="44" creationId="{21775A67-5F14-ED48-B507-AC26A6B53F68}"/>
          </ac:spMkLst>
        </pc:spChg>
        <pc:spChg chg="mod">
          <ac:chgData name="claudio rochas" userId="d5e6807d26497bf0" providerId="LiveId" clId="{83468FE6-EF14-4C83-B2EF-FF679C63EB8C}" dt="2021-05-20T06:56:33.946" v="7982" actId="164"/>
          <ac:spMkLst>
            <pc:docMk/>
            <pc:sldMk cId="565170590" sldId="745"/>
            <ac:spMk id="45" creationId="{875274EA-6F36-8745-BF08-5EA341393638}"/>
          </ac:spMkLst>
        </pc:spChg>
        <pc:spChg chg="mod">
          <ac:chgData name="claudio rochas" userId="d5e6807d26497bf0" providerId="LiveId" clId="{83468FE6-EF14-4C83-B2EF-FF679C63EB8C}" dt="2021-05-20T06:56:33.946" v="7982" actId="164"/>
          <ac:spMkLst>
            <pc:docMk/>
            <pc:sldMk cId="565170590" sldId="745"/>
            <ac:spMk id="46" creationId="{4D4C2EB7-D3F6-5944-BDBF-0A8CCB952ADE}"/>
          </ac:spMkLst>
        </pc:spChg>
        <pc:spChg chg="mod">
          <ac:chgData name="claudio rochas" userId="d5e6807d26497bf0" providerId="LiveId" clId="{83468FE6-EF14-4C83-B2EF-FF679C63EB8C}" dt="2021-05-20T06:56:33.946" v="7982" actId="164"/>
          <ac:spMkLst>
            <pc:docMk/>
            <pc:sldMk cId="565170590" sldId="745"/>
            <ac:spMk id="47" creationId="{406A53C5-E8F1-274D-990E-4205DBC9F1BF}"/>
          </ac:spMkLst>
        </pc:spChg>
        <pc:spChg chg="del mod">
          <ac:chgData name="claudio rochas" userId="d5e6807d26497bf0" providerId="LiveId" clId="{83468FE6-EF14-4C83-B2EF-FF679C63EB8C}" dt="2021-05-20T06:39:05.184" v="7322" actId="478"/>
          <ac:spMkLst>
            <pc:docMk/>
            <pc:sldMk cId="565170590" sldId="745"/>
            <ac:spMk id="48" creationId="{013D3BE7-5BA4-6943-99F8-9236F13BC6C5}"/>
          </ac:spMkLst>
        </pc:spChg>
        <pc:spChg chg="mod">
          <ac:chgData name="claudio rochas" userId="d5e6807d26497bf0" providerId="LiveId" clId="{83468FE6-EF14-4C83-B2EF-FF679C63EB8C}" dt="2021-05-20T06:56:33.946" v="7982" actId="164"/>
          <ac:spMkLst>
            <pc:docMk/>
            <pc:sldMk cId="565170590" sldId="745"/>
            <ac:spMk id="49" creationId="{53272C59-E34B-9C48-830E-2DA94B6593C8}"/>
          </ac:spMkLst>
        </pc:spChg>
        <pc:spChg chg="mod">
          <ac:chgData name="claudio rochas" userId="d5e6807d26497bf0" providerId="LiveId" clId="{83468FE6-EF14-4C83-B2EF-FF679C63EB8C}" dt="2021-05-20T06:56:33.946" v="7982" actId="164"/>
          <ac:spMkLst>
            <pc:docMk/>
            <pc:sldMk cId="565170590" sldId="745"/>
            <ac:spMk id="50" creationId="{61E4EB0D-2E51-8143-B738-17DCEF60FFE8}"/>
          </ac:spMkLst>
        </pc:spChg>
        <pc:spChg chg="del mod">
          <ac:chgData name="claudio rochas" userId="d5e6807d26497bf0" providerId="LiveId" clId="{83468FE6-EF14-4C83-B2EF-FF679C63EB8C}" dt="2021-05-20T06:39:22.726" v="7351" actId="478"/>
          <ac:spMkLst>
            <pc:docMk/>
            <pc:sldMk cId="565170590" sldId="745"/>
            <ac:spMk id="51" creationId="{89A98E2D-3C00-5A4A-BA39-43328C802BAE}"/>
          </ac:spMkLst>
        </pc:spChg>
        <pc:spChg chg="del mod">
          <ac:chgData name="claudio rochas" userId="d5e6807d26497bf0" providerId="LiveId" clId="{83468FE6-EF14-4C83-B2EF-FF679C63EB8C}" dt="2021-05-19T13:01:31.322" v="6617" actId="478"/>
          <ac:spMkLst>
            <pc:docMk/>
            <pc:sldMk cId="565170590" sldId="745"/>
            <ac:spMk id="52" creationId="{ABB66AC3-7DF9-3B40-BD18-FB5999F443D7}"/>
          </ac:spMkLst>
        </pc:spChg>
        <pc:spChg chg="mod">
          <ac:chgData name="claudio rochas" userId="d5e6807d26497bf0" providerId="LiveId" clId="{83468FE6-EF14-4C83-B2EF-FF679C63EB8C}" dt="2021-05-20T06:56:33.946" v="7982" actId="164"/>
          <ac:spMkLst>
            <pc:docMk/>
            <pc:sldMk cId="565170590" sldId="745"/>
            <ac:spMk id="53" creationId="{28BEB1C4-A948-0545-BA64-814BD2EF8D60}"/>
          </ac:spMkLst>
        </pc:spChg>
        <pc:spChg chg="mod">
          <ac:chgData name="claudio rochas" userId="d5e6807d26497bf0" providerId="LiveId" clId="{83468FE6-EF14-4C83-B2EF-FF679C63EB8C}" dt="2021-05-20T06:56:33.946" v="7982" actId="164"/>
          <ac:spMkLst>
            <pc:docMk/>
            <pc:sldMk cId="565170590" sldId="745"/>
            <ac:spMk id="54" creationId="{18F060FA-06CD-1C44-AB60-A2EC3E60E294}"/>
          </ac:spMkLst>
        </pc:spChg>
        <pc:spChg chg="del mod">
          <ac:chgData name="claudio rochas" userId="d5e6807d26497bf0" providerId="LiveId" clId="{83468FE6-EF14-4C83-B2EF-FF679C63EB8C}" dt="2021-05-19T13:01:35.622" v="6623" actId="478"/>
          <ac:spMkLst>
            <pc:docMk/>
            <pc:sldMk cId="565170590" sldId="745"/>
            <ac:spMk id="55" creationId="{B19EA706-FB40-9542-BB21-1AFF612758DB}"/>
          </ac:spMkLst>
        </pc:spChg>
        <pc:spChg chg="mod">
          <ac:chgData name="claudio rochas" userId="d5e6807d26497bf0" providerId="LiveId" clId="{83468FE6-EF14-4C83-B2EF-FF679C63EB8C}" dt="2021-05-20T06:56:33.946" v="7982" actId="164"/>
          <ac:spMkLst>
            <pc:docMk/>
            <pc:sldMk cId="565170590" sldId="745"/>
            <ac:spMk id="56" creationId="{CA4377DF-637E-6649-9BC5-B15C14A544F4}"/>
          </ac:spMkLst>
        </pc:spChg>
        <pc:spChg chg="del mod">
          <ac:chgData name="claudio rochas" userId="d5e6807d26497bf0" providerId="LiveId" clId="{83468FE6-EF14-4C83-B2EF-FF679C63EB8C}" dt="2021-05-19T13:01:35.093" v="6622" actId="478"/>
          <ac:spMkLst>
            <pc:docMk/>
            <pc:sldMk cId="565170590" sldId="745"/>
            <ac:spMk id="57" creationId="{373C7237-7805-8E48-9071-39CBD15F5DB2}"/>
          </ac:spMkLst>
        </pc:spChg>
        <pc:spChg chg="del mod">
          <ac:chgData name="claudio rochas" userId="d5e6807d26497bf0" providerId="LiveId" clId="{83468FE6-EF14-4C83-B2EF-FF679C63EB8C}" dt="2021-05-19T13:01:33.061" v="6619" actId="478"/>
          <ac:spMkLst>
            <pc:docMk/>
            <pc:sldMk cId="565170590" sldId="745"/>
            <ac:spMk id="58" creationId="{E45223DF-3EF7-3D4A-8A12-187B46C2BE35}"/>
          </ac:spMkLst>
        </pc:spChg>
        <pc:spChg chg="mod">
          <ac:chgData name="claudio rochas" userId="d5e6807d26497bf0" providerId="LiveId" clId="{83468FE6-EF14-4C83-B2EF-FF679C63EB8C}" dt="2021-05-20T06:56:33.946" v="7982" actId="164"/>
          <ac:spMkLst>
            <pc:docMk/>
            <pc:sldMk cId="565170590" sldId="745"/>
            <ac:spMk id="59" creationId="{F7BB288D-3F1B-5A4B-8172-2DEFBF740857}"/>
          </ac:spMkLst>
        </pc:spChg>
        <pc:spChg chg="mod">
          <ac:chgData name="claudio rochas" userId="d5e6807d26497bf0" providerId="LiveId" clId="{83468FE6-EF14-4C83-B2EF-FF679C63EB8C}" dt="2021-05-20T06:56:33.946" v="7982" actId="164"/>
          <ac:spMkLst>
            <pc:docMk/>
            <pc:sldMk cId="565170590" sldId="745"/>
            <ac:spMk id="60" creationId="{B57D4602-97DF-874F-95FE-9CFE557C6CFE}"/>
          </ac:spMkLst>
        </pc:spChg>
        <pc:spChg chg="mod">
          <ac:chgData name="claudio rochas" userId="d5e6807d26497bf0" providerId="LiveId" clId="{83468FE6-EF14-4C83-B2EF-FF679C63EB8C}" dt="2021-05-20T06:56:33.946" v="7982" actId="164"/>
          <ac:spMkLst>
            <pc:docMk/>
            <pc:sldMk cId="565170590" sldId="745"/>
            <ac:spMk id="61" creationId="{ACF00E80-A11E-3C42-AD81-849EBCFFE132}"/>
          </ac:spMkLst>
        </pc:spChg>
        <pc:spChg chg="del mod">
          <ac:chgData name="claudio rochas" userId="d5e6807d26497bf0" providerId="LiveId" clId="{83468FE6-EF14-4C83-B2EF-FF679C63EB8C}" dt="2021-05-19T13:01:30.804" v="6616" actId="478"/>
          <ac:spMkLst>
            <pc:docMk/>
            <pc:sldMk cId="565170590" sldId="745"/>
            <ac:spMk id="62" creationId="{733348AC-CBDA-934A-98FA-CA8F26263960}"/>
          </ac:spMkLst>
        </pc:spChg>
        <pc:spChg chg="del mod">
          <ac:chgData name="claudio rochas" userId="d5e6807d26497bf0" providerId="LiveId" clId="{83468FE6-EF14-4C83-B2EF-FF679C63EB8C}" dt="2021-05-19T13:01:34.482" v="6621" actId="478"/>
          <ac:spMkLst>
            <pc:docMk/>
            <pc:sldMk cId="565170590" sldId="745"/>
            <ac:spMk id="63" creationId="{826058BE-C988-A84F-A5DC-68000ECD85E2}"/>
          </ac:spMkLst>
        </pc:spChg>
        <pc:spChg chg="del mod">
          <ac:chgData name="claudio rochas" userId="d5e6807d26497bf0" providerId="LiveId" clId="{83468FE6-EF14-4C83-B2EF-FF679C63EB8C}" dt="2021-05-19T13:01:33.780" v="6620" actId="478"/>
          <ac:spMkLst>
            <pc:docMk/>
            <pc:sldMk cId="565170590" sldId="745"/>
            <ac:spMk id="64" creationId="{C7BD79A2-A02E-234B-8A93-608123E589A9}"/>
          </ac:spMkLst>
        </pc:spChg>
        <pc:spChg chg="del mod">
          <ac:chgData name="claudio rochas" userId="d5e6807d26497bf0" providerId="LiveId" clId="{83468FE6-EF14-4C83-B2EF-FF679C63EB8C}" dt="2021-05-20T06:38:25.605" v="7308" actId="478"/>
          <ac:spMkLst>
            <pc:docMk/>
            <pc:sldMk cId="565170590" sldId="745"/>
            <ac:spMk id="65" creationId="{377280A0-F8C1-034E-9760-04C7902D83B2}"/>
          </ac:spMkLst>
        </pc:spChg>
        <pc:spChg chg="del mod">
          <ac:chgData name="claudio rochas" userId="d5e6807d26497bf0" providerId="LiveId" clId="{83468FE6-EF14-4C83-B2EF-FF679C63EB8C}" dt="2021-05-20T06:38:13.828" v="7302" actId="478"/>
          <ac:spMkLst>
            <pc:docMk/>
            <pc:sldMk cId="565170590" sldId="745"/>
            <ac:spMk id="66" creationId="{C7827F0D-8E8B-6841-AE28-09FF91411B18}"/>
          </ac:spMkLst>
        </pc:spChg>
        <pc:spChg chg="mod">
          <ac:chgData name="claudio rochas" userId="d5e6807d26497bf0" providerId="LiveId" clId="{83468FE6-EF14-4C83-B2EF-FF679C63EB8C}" dt="2021-05-20T06:56:33.946" v="7982" actId="164"/>
          <ac:spMkLst>
            <pc:docMk/>
            <pc:sldMk cId="565170590" sldId="745"/>
            <ac:spMk id="67" creationId="{C3A3C891-5C65-064E-AAFA-0A2B445BB07D}"/>
          </ac:spMkLst>
        </pc:spChg>
        <pc:spChg chg="mod">
          <ac:chgData name="claudio rochas" userId="d5e6807d26497bf0" providerId="LiveId" clId="{83468FE6-EF14-4C83-B2EF-FF679C63EB8C}" dt="2021-05-20T06:56:33.946" v="7982" actId="164"/>
          <ac:spMkLst>
            <pc:docMk/>
            <pc:sldMk cId="565170590" sldId="745"/>
            <ac:spMk id="68" creationId="{5C1E306A-B0CF-8847-AD8B-A0474CAAA986}"/>
          </ac:spMkLst>
        </pc:spChg>
        <pc:spChg chg="del mod">
          <ac:chgData name="claudio rochas" userId="d5e6807d26497bf0" providerId="LiveId" clId="{83468FE6-EF14-4C83-B2EF-FF679C63EB8C}" dt="2021-05-20T06:38:16.668" v="7304" actId="478"/>
          <ac:spMkLst>
            <pc:docMk/>
            <pc:sldMk cId="565170590" sldId="745"/>
            <ac:spMk id="69" creationId="{EF00BFFA-ED6C-BF48-96AA-7855582A6094}"/>
          </ac:spMkLst>
        </pc:spChg>
        <pc:spChg chg="mod ord">
          <ac:chgData name="claudio rochas" userId="d5e6807d26497bf0" providerId="LiveId" clId="{83468FE6-EF14-4C83-B2EF-FF679C63EB8C}" dt="2021-05-20T06:56:33.946" v="7982" actId="164"/>
          <ac:spMkLst>
            <pc:docMk/>
            <pc:sldMk cId="565170590" sldId="745"/>
            <ac:spMk id="70" creationId="{1D8BE7EC-1843-CB41-9187-E14F271C4312}"/>
          </ac:spMkLst>
        </pc:spChg>
        <pc:spChg chg="mod">
          <ac:chgData name="claudio rochas" userId="d5e6807d26497bf0" providerId="LiveId" clId="{83468FE6-EF14-4C83-B2EF-FF679C63EB8C}" dt="2021-05-20T06:56:33.946" v="7982" actId="164"/>
          <ac:spMkLst>
            <pc:docMk/>
            <pc:sldMk cId="565170590" sldId="745"/>
            <ac:spMk id="71" creationId="{F8A3A534-2482-E94D-BAD6-F74FEBED69C3}"/>
          </ac:spMkLst>
        </pc:spChg>
        <pc:spChg chg="del mod">
          <ac:chgData name="claudio rochas" userId="d5e6807d26497bf0" providerId="LiveId" clId="{83468FE6-EF14-4C83-B2EF-FF679C63EB8C}" dt="2021-05-20T06:37:55.061" v="7289" actId="478"/>
          <ac:spMkLst>
            <pc:docMk/>
            <pc:sldMk cId="565170590" sldId="745"/>
            <ac:spMk id="72" creationId="{3D62C68A-6994-EE4B-8C93-3781610A8ECB}"/>
          </ac:spMkLst>
        </pc:spChg>
        <pc:spChg chg="mod">
          <ac:chgData name="claudio rochas" userId="d5e6807d26497bf0" providerId="LiveId" clId="{83468FE6-EF14-4C83-B2EF-FF679C63EB8C}" dt="2021-05-20T06:56:33.946" v="7982" actId="164"/>
          <ac:spMkLst>
            <pc:docMk/>
            <pc:sldMk cId="565170590" sldId="745"/>
            <ac:spMk id="73" creationId="{45C3CF60-189E-E847-A751-48DE58B46E09}"/>
          </ac:spMkLst>
        </pc:spChg>
        <pc:spChg chg="mod">
          <ac:chgData name="claudio rochas" userId="d5e6807d26497bf0" providerId="LiveId" clId="{83468FE6-EF14-4C83-B2EF-FF679C63EB8C}" dt="2021-05-20T06:56:33.946" v="7982" actId="164"/>
          <ac:spMkLst>
            <pc:docMk/>
            <pc:sldMk cId="565170590" sldId="745"/>
            <ac:spMk id="74" creationId="{73E9F604-01E8-B249-BEC1-28A9AE7BA731}"/>
          </ac:spMkLst>
        </pc:spChg>
        <pc:spChg chg="mod">
          <ac:chgData name="claudio rochas" userId="d5e6807d26497bf0" providerId="LiveId" clId="{83468FE6-EF14-4C83-B2EF-FF679C63EB8C}" dt="2021-05-20T06:56:33.946" v="7982" actId="164"/>
          <ac:spMkLst>
            <pc:docMk/>
            <pc:sldMk cId="565170590" sldId="745"/>
            <ac:spMk id="75" creationId="{61BDF2DD-8491-B443-AC4E-F02AFFDAA46A}"/>
          </ac:spMkLst>
        </pc:spChg>
        <pc:spChg chg="mod">
          <ac:chgData name="claudio rochas" userId="d5e6807d26497bf0" providerId="LiveId" clId="{83468FE6-EF14-4C83-B2EF-FF679C63EB8C}" dt="2021-05-20T06:56:33.946" v="7982" actId="164"/>
          <ac:spMkLst>
            <pc:docMk/>
            <pc:sldMk cId="565170590" sldId="745"/>
            <ac:spMk id="76" creationId="{D58C4650-FCD6-A948-8EE6-A9CAE290890D}"/>
          </ac:spMkLst>
        </pc:spChg>
        <pc:spChg chg="mod">
          <ac:chgData name="claudio rochas" userId="d5e6807d26497bf0" providerId="LiveId" clId="{83468FE6-EF14-4C83-B2EF-FF679C63EB8C}" dt="2021-05-20T06:56:33.946" v="7982" actId="164"/>
          <ac:spMkLst>
            <pc:docMk/>
            <pc:sldMk cId="565170590" sldId="745"/>
            <ac:spMk id="77" creationId="{4589C765-A0FE-BD41-B4C9-51E67D4BBF00}"/>
          </ac:spMkLst>
        </pc:spChg>
        <pc:spChg chg="mod">
          <ac:chgData name="claudio rochas" userId="d5e6807d26497bf0" providerId="LiveId" clId="{83468FE6-EF14-4C83-B2EF-FF679C63EB8C}" dt="2021-05-20T06:56:33.946" v="7982" actId="164"/>
          <ac:spMkLst>
            <pc:docMk/>
            <pc:sldMk cId="565170590" sldId="745"/>
            <ac:spMk id="78" creationId="{9F297FF1-88DF-C24B-9F8C-505E1EEA42EC}"/>
          </ac:spMkLst>
        </pc:spChg>
        <pc:spChg chg="mod">
          <ac:chgData name="claudio rochas" userId="d5e6807d26497bf0" providerId="LiveId" clId="{83468FE6-EF14-4C83-B2EF-FF679C63EB8C}" dt="2021-05-20T06:56:33.946" v="7982" actId="164"/>
          <ac:spMkLst>
            <pc:docMk/>
            <pc:sldMk cId="565170590" sldId="745"/>
            <ac:spMk id="79" creationId="{60663C30-DE3F-3749-B3BE-44F112DF4264}"/>
          </ac:spMkLst>
        </pc:spChg>
        <pc:spChg chg="del mod">
          <ac:chgData name="claudio rochas" userId="d5e6807d26497bf0" providerId="LiveId" clId="{83468FE6-EF14-4C83-B2EF-FF679C63EB8C}" dt="2021-05-20T06:34:06.444" v="7015" actId="478"/>
          <ac:spMkLst>
            <pc:docMk/>
            <pc:sldMk cId="565170590" sldId="745"/>
            <ac:spMk id="80" creationId="{B3451803-EEED-6F41-B7FC-CF9F2325F648}"/>
          </ac:spMkLst>
        </pc:spChg>
        <pc:spChg chg="mod">
          <ac:chgData name="claudio rochas" userId="d5e6807d26497bf0" providerId="LiveId" clId="{83468FE6-EF14-4C83-B2EF-FF679C63EB8C}" dt="2021-05-20T06:56:33.946" v="7982" actId="164"/>
          <ac:spMkLst>
            <pc:docMk/>
            <pc:sldMk cId="565170590" sldId="745"/>
            <ac:spMk id="81" creationId="{383A15B6-7BB4-6A4F-8A1F-46177A702FA6}"/>
          </ac:spMkLst>
        </pc:spChg>
        <pc:spChg chg="mod">
          <ac:chgData name="claudio rochas" userId="d5e6807d26497bf0" providerId="LiveId" clId="{83468FE6-EF14-4C83-B2EF-FF679C63EB8C}" dt="2021-05-20T06:56:33.946" v="7982" actId="164"/>
          <ac:spMkLst>
            <pc:docMk/>
            <pc:sldMk cId="565170590" sldId="745"/>
            <ac:spMk id="82" creationId="{9762C360-4C53-5246-84D7-8F7461324B63}"/>
          </ac:spMkLst>
        </pc:spChg>
        <pc:spChg chg="mod">
          <ac:chgData name="claudio rochas" userId="d5e6807d26497bf0" providerId="LiveId" clId="{83468FE6-EF14-4C83-B2EF-FF679C63EB8C}" dt="2021-05-20T06:56:33.946" v="7982" actId="164"/>
          <ac:spMkLst>
            <pc:docMk/>
            <pc:sldMk cId="565170590" sldId="745"/>
            <ac:spMk id="83" creationId="{BA91E61D-C657-DF40-A39D-F14E739B8A00}"/>
          </ac:spMkLst>
        </pc:spChg>
        <pc:spChg chg="del mod">
          <ac:chgData name="claudio rochas" userId="d5e6807d26497bf0" providerId="LiveId" clId="{83468FE6-EF14-4C83-B2EF-FF679C63EB8C}" dt="2021-05-20T06:46:22.841" v="7723" actId="478"/>
          <ac:spMkLst>
            <pc:docMk/>
            <pc:sldMk cId="565170590" sldId="745"/>
            <ac:spMk id="84" creationId="{CF37B661-7F4E-314B-B739-BED06B70F64E}"/>
          </ac:spMkLst>
        </pc:spChg>
        <pc:spChg chg="mod">
          <ac:chgData name="claudio rochas" userId="d5e6807d26497bf0" providerId="LiveId" clId="{83468FE6-EF14-4C83-B2EF-FF679C63EB8C}" dt="2021-05-20T06:56:33.946" v="7982" actId="164"/>
          <ac:spMkLst>
            <pc:docMk/>
            <pc:sldMk cId="565170590" sldId="745"/>
            <ac:spMk id="85" creationId="{8FEBC7C3-57DA-A140-BC17-BA082BFA7418}"/>
          </ac:spMkLst>
        </pc:spChg>
        <pc:spChg chg="mod">
          <ac:chgData name="claudio rochas" userId="d5e6807d26497bf0" providerId="LiveId" clId="{83468FE6-EF14-4C83-B2EF-FF679C63EB8C}" dt="2021-05-20T06:56:33.946" v="7982" actId="164"/>
          <ac:spMkLst>
            <pc:docMk/>
            <pc:sldMk cId="565170590" sldId="745"/>
            <ac:spMk id="86" creationId="{CDA53882-EA58-0A40-9C05-02B93E36A247}"/>
          </ac:spMkLst>
        </pc:spChg>
        <pc:spChg chg="mod">
          <ac:chgData name="claudio rochas" userId="d5e6807d26497bf0" providerId="LiveId" clId="{83468FE6-EF14-4C83-B2EF-FF679C63EB8C}" dt="2021-05-20T06:56:33.946" v="7982" actId="164"/>
          <ac:spMkLst>
            <pc:docMk/>
            <pc:sldMk cId="565170590" sldId="745"/>
            <ac:spMk id="87" creationId="{CE0FC0DF-D387-214D-A1F6-6D15E841FAAF}"/>
          </ac:spMkLst>
        </pc:spChg>
        <pc:spChg chg="mod">
          <ac:chgData name="claudio rochas" userId="d5e6807d26497bf0" providerId="LiveId" clId="{83468FE6-EF14-4C83-B2EF-FF679C63EB8C}" dt="2021-05-20T06:56:33.946" v="7982" actId="164"/>
          <ac:spMkLst>
            <pc:docMk/>
            <pc:sldMk cId="565170590" sldId="745"/>
            <ac:spMk id="88" creationId="{6C6FE099-723D-204B-99CD-71010DED0726}"/>
          </ac:spMkLst>
        </pc:spChg>
        <pc:spChg chg="mod">
          <ac:chgData name="claudio rochas" userId="d5e6807d26497bf0" providerId="LiveId" clId="{83468FE6-EF14-4C83-B2EF-FF679C63EB8C}" dt="2021-05-20T06:56:33.946" v="7982" actId="164"/>
          <ac:spMkLst>
            <pc:docMk/>
            <pc:sldMk cId="565170590" sldId="745"/>
            <ac:spMk id="89" creationId="{9C436310-46D0-4A46-ACE4-1F6ACE02F2D4}"/>
          </ac:spMkLst>
        </pc:spChg>
        <pc:spChg chg="mod">
          <ac:chgData name="claudio rochas" userId="d5e6807d26497bf0" providerId="LiveId" clId="{83468FE6-EF14-4C83-B2EF-FF679C63EB8C}" dt="2021-05-20T06:56:33.946" v="7982" actId="164"/>
          <ac:spMkLst>
            <pc:docMk/>
            <pc:sldMk cId="565170590" sldId="745"/>
            <ac:spMk id="90" creationId="{2F8E8DBD-7CAD-FD4F-9EE0-60AA9C7DB561}"/>
          </ac:spMkLst>
        </pc:spChg>
        <pc:spChg chg="del mod">
          <ac:chgData name="claudio rochas" userId="d5e6807d26497bf0" providerId="LiveId" clId="{83468FE6-EF14-4C83-B2EF-FF679C63EB8C}" dt="2021-05-20T06:35:16.136" v="7100" actId="478"/>
          <ac:spMkLst>
            <pc:docMk/>
            <pc:sldMk cId="565170590" sldId="745"/>
            <ac:spMk id="91" creationId="{791B1FE4-E9FA-E643-8673-F9122DABD57C}"/>
          </ac:spMkLst>
        </pc:spChg>
        <pc:spChg chg="mod">
          <ac:chgData name="claudio rochas" userId="d5e6807d26497bf0" providerId="LiveId" clId="{83468FE6-EF14-4C83-B2EF-FF679C63EB8C}" dt="2021-05-20T06:56:33.946" v="7982" actId="164"/>
          <ac:spMkLst>
            <pc:docMk/>
            <pc:sldMk cId="565170590" sldId="745"/>
            <ac:spMk id="92" creationId="{7C06F609-538E-7042-A5DB-6054EEE3EF2C}"/>
          </ac:spMkLst>
        </pc:spChg>
        <pc:spChg chg="mod">
          <ac:chgData name="claudio rochas" userId="d5e6807d26497bf0" providerId="LiveId" clId="{83468FE6-EF14-4C83-B2EF-FF679C63EB8C}" dt="2021-05-20T06:56:33.946" v="7982" actId="164"/>
          <ac:spMkLst>
            <pc:docMk/>
            <pc:sldMk cId="565170590" sldId="745"/>
            <ac:spMk id="93" creationId="{AE2DF0FF-214C-3545-A987-D58DD1736E72}"/>
          </ac:spMkLst>
        </pc:spChg>
        <pc:spChg chg="mod">
          <ac:chgData name="claudio rochas" userId="d5e6807d26497bf0" providerId="LiveId" clId="{83468FE6-EF14-4C83-B2EF-FF679C63EB8C}" dt="2021-05-20T06:56:33.946" v="7982" actId="164"/>
          <ac:spMkLst>
            <pc:docMk/>
            <pc:sldMk cId="565170590" sldId="745"/>
            <ac:spMk id="94" creationId="{C16CDE39-C48D-8D4F-A08F-72DE340076E1}"/>
          </ac:spMkLst>
        </pc:spChg>
        <pc:spChg chg="mod">
          <ac:chgData name="claudio rochas" userId="d5e6807d26497bf0" providerId="LiveId" clId="{83468FE6-EF14-4C83-B2EF-FF679C63EB8C}" dt="2021-05-20T06:56:33.946" v="7982" actId="164"/>
          <ac:spMkLst>
            <pc:docMk/>
            <pc:sldMk cId="565170590" sldId="745"/>
            <ac:spMk id="95" creationId="{7D69DDB1-69AB-1F42-92D8-075C6E5E45D1}"/>
          </ac:spMkLst>
        </pc:spChg>
        <pc:spChg chg="mod">
          <ac:chgData name="claudio rochas" userId="d5e6807d26497bf0" providerId="LiveId" clId="{83468FE6-EF14-4C83-B2EF-FF679C63EB8C}" dt="2021-05-20T06:56:33.946" v="7982" actId="164"/>
          <ac:spMkLst>
            <pc:docMk/>
            <pc:sldMk cId="565170590" sldId="745"/>
            <ac:spMk id="96" creationId="{D483D1D2-6377-4A4E-B241-6A857C95D893}"/>
          </ac:spMkLst>
        </pc:spChg>
        <pc:spChg chg="mod">
          <ac:chgData name="claudio rochas" userId="d5e6807d26497bf0" providerId="LiveId" clId="{83468FE6-EF14-4C83-B2EF-FF679C63EB8C}" dt="2021-05-20T06:56:33.946" v="7982" actId="164"/>
          <ac:spMkLst>
            <pc:docMk/>
            <pc:sldMk cId="565170590" sldId="745"/>
            <ac:spMk id="97" creationId="{DA0FAAE7-5F0F-7446-AF2F-A0176E6CC5D3}"/>
          </ac:spMkLst>
        </pc:spChg>
        <pc:spChg chg="del mod">
          <ac:chgData name="claudio rochas" userId="d5e6807d26497bf0" providerId="LiveId" clId="{83468FE6-EF14-4C83-B2EF-FF679C63EB8C}" dt="2021-05-20T06:50:58.041" v="7847" actId="478"/>
          <ac:spMkLst>
            <pc:docMk/>
            <pc:sldMk cId="565170590" sldId="745"/>
            <ac:spMk id="98" creationId="{6A622555-A3FF-4F4A-BE9F-871E93A62E23}"/>
          </ac:spMkLst>
        </pc:spChg>
        <pc:spChg chg="del mod">
          <ac:chgData name="claudio rochas" userId="d5e6807d26497bf0" providerId="LiveId" clId="{83468FE6-EF14-4C83-B2EF-FF679C63EB8C}" dt="2021-05-20T06:37:08.066" v="7273" actId="478"/>
          <ac:spMkLst>
            <pc:docMk/>
            <pc:sldMk cId="565170590" sldId="745"/>
            <ac:spMk id="99" creationId="{13247A32-ABE7-FD43-AD25-B356510227ED}"/>
          </ac:spMkLst>
        </pc:spChg>
        <pc:spChg chg="del mod">
          <ac:chgData name="claudio rochas" userId="d5e6807d26497bf0" providerId="LiveId" clId="{83468FE6-EF14-4C83-B2EF-FF679C63EB8C}" dt="2021-05-20T06:37:02.905" v="7271" actId="478"/>
          <ac:spMkLst>
            <pc:docMk/>
            <pc:sldMk cId="565170590" sldId="745"/>
            <ac:spMk id="100" creationId="{35F903A3-F11E-0446-8222-BABC9ED60B9D}"/>
          </ac:spMkLst>
        </pc:spChg>
        <pc:spChg chg="add del mod">
          <ac:chgData name="claudio rochas" userId="d5e6807d26497bf0" providerId="LiveId" clId="{83468FE6-EF14-4C83-B2EF-FF679C63EB8C}" dt="2021-05-20T06:49:36.741" v="7828" actId="478"/>
          <ac:spMkLst>
            <pc:docMk/>
            <pc:sldMk cId="565170590" sldId="745"/>
            <ac:spMk id="101" creationId="{ECC56774-A668-FB48-89AE-A12633E29FCA}"/>
          </ac:spMkLst>
        </pc:spChg>
        <pc:spChg chg="del mod">
          <ac:chgData name="claudio rochas" userId="d5e6807d26497bf0" providerId="LiveId" clId="{83468FE6-EF14-4C83-B2EF-FF679C63EB8C}" dt="2021-05-20T06:37:00.837" v="7270" actId="478"/>
          <ac:spMkLst>
            <pc:docMk/>
            <pc:sldMk cId="565170590" sldId="745"/>
            <ac:spMk id="102" creationId="{29521122-DC4C-234A-996A-4FC377A0BD60}"/>
          </ac:spMkLst>
        </pc:spChg>
        <pc:spChg chg="add del mod">
          <ac:chgData name="claudio rochas" userId="d5e6807d26497bf0" providerId="LiveId" clId="{83468FE6-EF14-4C83-B2EF-FF679C63EB8C}" dt="2021-05-20T06:50:57.050" v="7846" actId="478"/>
          <ac:spMkLst>
            <pc:docMk/>
            <pc:sldMk cId="565170590" sldId="745"/>
            <ac:spMk id="103" creationId="{EAA5081B-7C7B-6344-B0C5-9583A6158060}"/>
          </ac:spMkLst>
        </pc:spChg>
        <pc:spChg chg="add mod">
          <ac:chgData name="claudio rochas" userId="d5e6807d26497bf0" providerId="LiveId" clId="{83468FE6-EF14-4C83-B2EF-FF679C63EB8C}" dt="2021-05-20T06:56:33.946" v="7982" actId="164"/>
          <ac:spMkLst>
            <pc:docMk/>
            <pc:sldMk cId="565170590" sldId="745"/>
            <ac:spMk id="105" creationId="{66E0A186-5B58-47C4-810F-23B63BD63770}"/>
          </ac:spMkLst>
        </pc:spChg>
        <pc:spChg chg="add mod">
          <ac:chgData name="claudio rochas" userId="d5e6807d26497bf0" providerId="LiveId" clId="{83468FE6-EF14-4C83-B2EF-FF679C63EB8C}" dt="2021-05-20T06:56:33.946" v="7982" actId="164"/>
          <ac:spMkLst>
            <pc:docMk/>
            <pc:sldMk cId="565170590" sldId="745"/>
            <ac:spMk id="106" creationId="{4D6B2677-1DCF-492D-9499-5BD0AE96D079}"/>
          </ac:spMkLst>
        </pc:spChg>
        <pc:spChg chg="add mod">
          <ac:chgData name="claudio rochas" userId="d5e6807d26497bf0" providerId="LiveId" clId="{83468FE6-EF14-4C83-B2EF-FF679C63EB8C}" dt="2021-05-20T06:56:33.946" v="7982" actId="164"/>
          <ac:spMkLst>
            <pc:docMk/>
            <pc:sldMk cId="565170590" sldId="745"/>
            <ac:spMk id="107" creationId="{0F89441E-76FB-464B-9819-D3B6BBC5354B}"/>
          </ac:spMkLst>
        </pc:spChg>
        <pc:spChg chg="add mod">
          <ac:chgData name="claudio rochas" userId="d5e6807d26497bf0" providerId="LiveId" clId="{83468FE6-EF14-4C83-B2EF-FF679C63EB8C}" dt="2021-05-20T06:58:44.411" v="8050" actId="14100"/>
          <ac:spMkLst>
            <pc:docMk/>
            <pc:sldMk cId="565170590" sldId="745"/>
            <ac:spMk id="108" creationId="{B8454856-68BE-48CB-8ADA-B2ADBE933095}"/>
          </ac:spMkLst>
        </pc:spChg>
        <pc:grpChg chg="add mod">
          <ac:chgData name="claudio rochas" userId="d5e6807d26497bf0" providerId="LiveId" clId="{83468FE6-EF14-4C83-B2EF-FF679C63EB8C}" dt="2021-05-20T06:56:45.904" v="8037" actId="1038"/>
          <ac:grpSpMkLst>
            <pc:docMk/>
            <pc:sldMk cId="565170590" sldId="745"/>
            <ac:grpSpMk id="52" creationId="{EDBCC71B-F29B-4788-86FC-C3748E254F12}"/>
          </ac:grpSpMkLst>
        </pc:grpChg>
        <pc:graphicFrameChg chg="add mod">
          <ac:chgData name="claudio rochas" userId="d5e6807d26497bf0" providerId="LiveId" clId="{83468FE6-EF14-4C83-B2EF-FF679C63EB8C}" dt="2021-05-20T06:56:33.946" v="7982" actId="164"/>
          <ac:graphicFrameMkLst>
            <pc:docMk/>
            <pc:sldMk cId="565170590" sldId="745"/>
            <ac:graphicFrameMk id="104" creationId="{FC40435B-F57C-4D70-BBBE-BC61CC4C34BD}"/>
          </ac:graphicFrameMkLst>
        </pc:graphicFrameChg>
      </pc:sldChg>
      <pc:sldChg chg="addSp delSp modSp add del ord">
        <pc:chgData name="claudio rochas" userId="d5e6807d26497bf0" providerId="LiveId" clId="{83468FE6-EF14-4C83-B2EF-FF679C63EB8C}" dt="2021-05-20T06:58:53.503" v="8051" actId="47"/>
        <pc:sldMkLst>
          <pc:docMk/>
          <pc:sldMk cId="4015268764" sldId="746"/>
        </pc:sldMkLst>
        <pc:spChg chg="del mod">
          <ac:chgData name="claudio rochas" userId="d5e6807d26497bf0" providerId="LiveId" clId="{83468FE6-EF14-4C83-B2EF-FF679C63EB8C}" dt="2021-05-20T06:57:09.754" v="8040" actId="21"/>
          <ac:spMkLst>
            <pc:docMk/>
            <pc:sldMk cId="4015268764" sldId="746"/>
            <ac:spMk id="3" creationId="{2E1F630F-32EB-4C0A-A5F2-7C972771F726}"/>
          </ac:spMkLst>
        </pc:spChg>
        <pc:spChg chg="add mod">
          <ac:chgData name="claudio rochas" userId="d5e6807d26497bf0" providerId="LiveId" clId="{83468FE6-EF14-4C83-B2EF-FF679C63EB8C}" dt="2021-05-20T06:57:09.754" v="8040" actId="21"/>
          <ac:spMkLst>
            <pc:docMk/>
            <pc:sldMk cId="4015268764" sldId="746"/>
            <ac:spMk id="4" creationId="{36387FD9-8A05-4E9E-AFE6-9A5B4CCECD24}"/>
          </ac:spMkLst>
        </pc:spChg>
      </pc:sldChg>
      <pc:sldChg chg="add del">
        <pc:chgData name="claudio rochas" userId="d5e6807d26497bf0" providerId="LiveId" clId="{83468FE6-EF14-4C83-B2EF-FF679C63EB8C}" dt="2021-05-20T07:14:03.526" v="8209" actId="47"/>
        <pc:sldMkLst>
          <pc:docMk/>
          <pc:sldMk cId="4225839716" sldId="747"/>
        </pc:sldMkLst>
      </pc:sldChg>
      <pc:sldChg chg="addSp delSp modSp add mod ord">
        <pc:chgData name="claudio rochas" userId="d5e6807d26497bf0" providerId="LiveId" clId="{83468FE6-EF14-4C83-B2EF-FF679C63EB8C}" dt="2021-05-20T09:15:46.997" v="9418" actId="1076"/>
        <pc:sldMkLst>
          <pc:docMk/>
          <pc:sldMk cId="65432516" sldId="748"/>
        </pc:sldMkLst>
        <pc:spChg chg="del mod">
          <ac:chgData name="claudio rochas" userId="d5e6807d26497bf0" providerId="LiveId" clId="{83468FE6-EF14-4C83-B2EF-FF679C63EB8C}" dt="2021-05-20T09:04:13.566" v="9185" actId="478"/>
          <ac:spMkLst>
            <pc:docMk/>
            <pc:sldMk cId="65432516" sldId="748"/>
            <ac:spMk id="2" creationId="{EBD75F02-3D1C-7D4A-B264-3B8567B88506}"/>
          </ac:spMkLst>
        </pc:spChg>
        <pc:spChg chg="mod">
          <ac:chgData name="claudio rochas" userId="d5e6807d26497bf0" providerId="LiveId" clId="{83468FE6-EF14-4C83-B2EF-FF679C63EB8C}" dt="2021-05-20T09:15:46.997" v="9418" actId="1076"/>
          <ac:spMkLst>
            <pc:docMk/>
            <pc:sldMk cId="65432516" sldId="748"/>
            <ac:spMk id="3" creationId="{AC80E150-2611-0541-BE0D-9AAD9F7D5876}"/>
          </ac:spMkLst>
        </pc:spChg>
        <pc:spChg chg="add del mod">
          <ac:chgData name="claudio rochas" userId="d5e6807d26497bf0" providerId="LiveId" clId="{83468FE6-EF14-4C83-B2EF-FF679C63EB8C}" dt="2021-05-20T09:15:41.589" v="9415" actId="1076"/>
          <ac:spMkLst>
            <pc:docMk/>
            <pc:sldMk cId="65432516" sldId="748"/>
            <ac:spMk id="5" creationId="{6AA66575-831D-4458-B41E-294F8FE43916}"/>
          </ac:spMkLst>
        </pc:spChg>
        <pc:spChg chg="add del mod">
          <ac:chgData name="claudio rochas" userId="d5e6807d26497bf0" providerId="LiveId" clId="{83468FE6-EF14-4C83-B2EF-FF679C63EB8C}" dt="2021-05-20T09:04:15.501" v="9186" actId="478"/>
          <ac:spMkLst>
            <pc:docMk/>
            <pc:sldMk cId="65432516" sldId="748"/>
            <ac:spMk id="6" creationId="{363A916A-B94C-4653-AB72-4BC1FF7F8252}"/>
          </ac:spMkLst>
        </pc:spChg>
      </pc:sldChg>
      <pc:sldChg chg="addSp modSp add mod">
        <pc:chgData name="claudio rochas" userId="d5e6807d26497bf0" providerId="LiveId" clId="{83468FE6-EF14-4C83-B2EF-FF679C63EB8C}" dt="2021-05-20T09:15:07.951" v="9413" actId="113"/>
        <pc:sldMkLst>
          <pc:docMk/>
          <pc:sldMk cId="2078340770" sldId="749"/>
        </pc:sldMkLst>
        <pc:spChg chg="mod">
          <ac:chgData name="claudio rochas" userId="d5e6807d26497bf0" providerId="LiveId" clId="{83468FE6-EF14-4C83-B2EF-FF679C63EB8C}" dt="2021-05-20T09:14:28.641" v="9402" actId="1076"/>
          <ac:spMkLst>
            <pc:docMk/>
            <pc:sldMk cId="2078340770" sldId="749"/>
            <ac:spMk id="2" creationId="{7C34EF37-0E2E-154A-A2B1-56EACD6BA436}"/>
          </ac:spMkLst>
        </pc:spChg>
        <pc:spChg chg="mod">
          <ac:chgData name="claudio rochas" userId="d5e6807d26497bf0" providerId="LiveId" clId="{83468FE6-EF14-4C83-B2EF-FF679C63EB8C}" dt="2021-05-20T09:14:48.605" v="9408" actId="1076"/>
          <ac:spMkLst>
            <pc:docMk/>
            <pc:sldMk cId="2078340770" sldId="749"/>
            <ac:spMk id="4" creationId="{7FFD3BDF-0DA1-124C-818A-C1740EFA691F}"/>
          </ac:spMkLst>
        </pc:spChg>
        <pc:spChg chg="add mod">
          <ac:chgData name="claudio rochas" userId="d5e6807d26497bf0" providerId="LiveId" clId="{83468FE6-EF14-4C83-B2EF-FF679C63EB8C}" dt="2021-05-20T09:15:07.951" v="9413" actId="113"/>
          <ac:spMkLst>
            <pc:docMk/>
            <pc:sldMk cId="2078340770" sldId="749"/>
            <ac:spMk id="7" creationId="{E4C34E50-F6C7-4B65-93B5-B8E26A505492}"/>
          </ac:spMkLst>
        </pc:spChg>
        <pc:spChg chg="add mod">
          <ac:chgData name="claudio rochas" userId="d5e6807d26497bf0" providerId="LiveId" clId="{83468FE6-EF14-4C83-B2EF-FF679C63EB8C}" dt="2021-05-20T09:15:01.900" v="9411" actId="1076"/>
          <ac:spMkLst>
            <pc:docMk/>
            <pc:sldMk cId="2078340770" sldId="749"/>
            <ac:spMk id="9" creationId="{C09B2CCE-9544-4940-A279-F7595A0B2C25}"/>
          </ac:spMkLst>
        </pc:spChg>
        <pc:spChg chg="add mod">
          <ac:chgData name="claudio rochas" userId="d5e6807d26497bf0" providerId="LiveId" clId="{83468FE6-EF14-4C83-B2EF-FF679C63EB8C}" dt="2021-05-20T09:14:52.028" v="9409" actId="1076"/>
          <ac:spMkLst>
            <pc:docMk/>
            <pc:sldMk cId="2078340770" sldId="749"/>
            <ac:spMk id="10" creationId="{8F1E2624-1DFC-44EB-BA67-2DD1647F35B1}"/>
          </ac:spMkLst>
        </pc:spChg>
        <pc:spChg chg="add mod">
          <ac:chgData name="claudio rochas" userId="d5e6807d26497bf0" providerId="LiveId" clId="{83468FE6-EF14-4C83-B2EF-FF679C63EB8C}" dt="2021-05-20T09:14:57.677" v="9410" actId="1076"/>
          <ac:spMkLst>
            <pc:docMk/>
            <pc:sldMk cId="2078340770" sldId="749"/>
            <ac:spMk id="11" creationId="{CE68F39C-6BFD-49F5-8C75-0012BAB90D7C}"/>
          </ac:spMkLst>
        </pc:spChg>
        <pc:spChg chg="add mod">
          <ac:chgData name="claudio rochas" userId="d5e6807d26497bf0" providerId="LiveId" clId="{83468FE6-EF14-4C83-B2EF-FF679C63EB8C}" dt="2021-05-20T09:14:24.021" v="9401" actId="1076"/>
          <ac:spMkLst>
            <pc:docMk/>
            <pc:sldMk cId="2078340770" sldId="749"/>
            <ac:spMk id="12" creationId="{655561E5-B814-4F3F-A0B7-159AD65F0DEB}"/>
          </ac:spMkLst>
        </pc:spChg>
        <pc:picChg chg="add mod">
          <ac:chgData name="claudio rochas" userId="d5e6807d26497bf0" providerId="LiveId" clId="{83468FE6-EF14-4C83-B2EF-FF679C63EB8C}" dt="2021-05-20T09:14:43.372" v="9407" actId="1076"/>
          <ac:picMkLst>
            <pc:docMk/>
            <pc:sldMk cId="2078340770" sldId="749"/>
            <ac:picMk id="5" creationId="{BF9D1740-41A9-42A2-9584-6B5DF5475944}"/>
          </ac:picMkLst>
        </pc:picChg>
      </pc:sldChg>
      <pc:sldChg chg="add del">
        <pc:chgData name="claudio rochas" userId="d5e6807d26497bf0" providerId="LiveId" clId="{83468FE6-EF14-4C83-B2EF-FF679C63EB8C}" dt="2021-05-20T06:32:26.921" v="6953"/>
        <pc:sldMkLst>
          <pc:docMk/>
          <pc:sldMk cId="597589299" sldId="750"/>
        </pc:sldMkLst>
      </pc:sldChg>
      <pc:sldChg chg="addSp delSp modSp add mod">
        <pc:chgData name="claudio rochas" userId="d5e6807d26497bf0" providerId="LiveId" clId="{83468FE6-EF14-4C83-B2EF-FF679C63EB8C}" dt="2021-05-20T09:24:28.028" v="9478" actId="1076"/>
        <pc:sldMkLst>
          <pc:docMk/>
          <pc:sldMk cId="3934000741" sldId="750"/>
        </pc:sldMkLst>
        <pc:spChg chg="mod">
          <ac:chgData name="claudio rochas" userId="d5e6807d26497bf0" providerId="LiveId" clId="{83468FE6-EF14-4C83-B2EF-FF679C63EB8C}" dt="2021-05-20T09:24:28.028" v="9478" actId="1076"/>
          <ac:spMkLst>
            <pc:docMk/>
            <pc:sldMk cId="3934000741" sldId="750"/>
            <ac:spMk id="2" creationId="{B8640918-5C00-462C-BCB5-57EF3B9814C2}"/>
          </ac:spMkLst>
        </pc:spChg>
        <pc:grpChg chg="del">
          <ac:chgData name="claudio rochas" userId="d5e6807d26497bf0" providerId="LiveId" clId="{83468FE6-EF14-4C83-B2EF-FF679C63EB8C}" dt="2021-05-20T09:23:16.182" v="9467" actId="478"/>
          <ac:grpSpMkLst>
            <pc:docMk/>
            <pc:sldMk cId="3934000741" sldId="750"/>
            <ac:grpSpMk id="5" creationId="{07161DBB-4D25-4EAD-8B78-D603CE1FED8B}"/>
          </ac:grpSpMkLst>
        </pc:grpChg>
        <pc:grpChg chg="del">
          <ac:chgData name="claudio rochas" userId="d5e6807d26497bf0" providerId="LiveId" clId="{83468FE6-EF14-4C83-B2EF-FF679C63EB8C}" dt="2021-05-20T09:23:14.793" v="9466" actId="478"/>
          <ac:grpSpMkLst>
            <pc:docMk/>
            <pc:sldMk cId="3934000741" sldId="750"/>
            <ac:grpSpMk id="8" creationId="{4AEEE5F4-2C03-44C5-8858-7F85F6383998}"/>
          </ac:grpSpMkLst>
        </pc:grpChg>
        <pc:grpChg chg="del">
          <ac:chgData name="claudio rochas" userId="d5e6807d26497bf0" providerId="LiveId" clId="{83468FE6-EF14-4C83-B2EF-FF679C63EB8C}" dt="2021-05-20T09:23:13.032" v="9465" actId="478"/>
          <ac:grpSpMkLst>
            <pc:docMk/>
            <pc:sldMk cId="3934000741" sldId="750"/>
            <ac:grpSpMk id="11" creationId="{2C1511CD-A6AB-471E-A435-D99C2525F3CD}"/>
          </ac:grpSpMkLst>
        </pc:grpChg>
        <pc:graphicFrameChg chg="add del mod modGraphic">
          <ac:chgData name="claudio rochas" userId="d5e6807d26497bf0" providerId="LiveId" clId="{83468FE6-EF14-4C83-B2EF-FF679C63EB8C}" dt="2021-05-20T09:22:15.151" v="9461" actId="478"/>
          <ac:graphicFrameMkLst>
            <pc:docMk/>
            <pc:sldMk cId="3934000741" sldId="750"/>
            <ac:graphicFrameMk id="3" creationId="{AE17367F-C0DA-4256-963E-A14710DBB0C6}"/>
          </ac:graphicFrameMkLst>
        </pc:graphicFrameChg>
        <pc:graphicFrameChg chg="mod">
          <ac:chgData name="claudio rochas" userId="d5e6807d26497bf0" providerId="LiveId" clId="{83468FE6-EF14-4C83-B2EF-FF679C63EB8C}" dt="2021-05-20T09:23:56.623" v="9473" actId="14100"/>
          <ac:graphicFrameMkLst>
            <pc:docMk/>
            <pc:sldMk cId="3934000741" sldId="750"/>
            <ac:graphicFrameMk id="4" creationId="{A4D0B3C4-AF34-4AC7-9AFC-5C039649C6A6}"/>
          </ac:graphicFrameMkLst>
        </pc:graphicFrameChg>
        <pc:picChg chg="add mod">
          <ac:chgData name="claudio rochas" userId="d5e6807d26497bf0" providerId="LiveId" clId="{83468FE6-EF14-4C83-B2EF-FF679C63EB8C}" dt="2021-05-20T09:24:04.772" v="9475" actId="1076"/>
          <ac:picMkLst>
            <pc:docMk/>
            <pc:sldMk cId="3934000741" sldId="750"/>
            <ac:picMk id="14" creationId="{A770DA3A-D026-4F96-9614-2B6B847A69FA}"/>
          </ac:picMkLst>
        </pc:picChg>
        <pc:picChg chg="add mod">
          <ac:chgData name="claudio rochas" userId="d5e6807d26497bf0" providerId="LiveId" clId="{83468FE6-EF14-4C83-B2EF-FF679C63EB8C}" dt="2021-05-20T09:24:11.157" v="9477" actId="1076"/>
          <ac:picMkLst>
            <pc:docMk/>
            <pc:sldMk cId="3934000741" sldId="750"/>
            <ac:picMk id="15" creationId="{B80F7ADE-606E-4B1A-9980-24AF9BF1D383}"/>
          </ac:picMkLst>
        </pc:picChg>
      </pc:sldChg>
      <pc:sldChg chg="add del">
        <pc:chgData name="claudio rochas" userId="d5e6807d26497bf0" providerId="LiveId" clId="{83468FE6-EF14-4C83-B2EF-FF679C63EB8C}" dt="2021-05-20T06:32:26.921" v="6953"/>
        <pc:sldMkLst>
          <pc:docMk/>
          <pc:sldMk cId="4130094900" sldId="751"/>
        </pc:sldMkLst>
      </pc:sldChg>
      <pc:sldChg chg="add del">
        <pc:chgData name="claudio rochas" userId="d5e6807d26497bf0" providerId="LiveId" clId="{83468FE6-EF14-4C83-B2EF-FF679C63EB8C}" dt="2021-05-20T06:32:26.921" v="6953"/>
        <pc:sldMkLst>
          <pc:docMk/>
          <pc:sldMk cId="835836847" sldId="752"/>
        </pc:sldMkLst>
      </pc:sldChg>
      <pc:sldChg chg="add del">
        <pc:chgData name="claudio rochas" userId="d5e6807d26497bf0" providerId="LiveId" clId="{83468FE6-EF14-4C83-B2EF-FF679C63EB8C}" dt="2021-05-20T06:32:26.921" v="6953"/>
        <pc:sldMkLst>
          <pc:docMk/>
          <pc:sldMk cId="824908972" sldId="753"/>
        </pc:sldMkLst>
      </pc:sldChg>
      <pc:sldMasterChg chg="delSp mod delSldLayout modSldLayout">
        <pc:chgData name="claudio rochas" userId="d5e6807d26497bf0" providerId="LiveId" clId="{83468FE6-EF14-4C83-B2EF-FF679C63EB8C}" dt="2021-05-20T07:29:50.779" v="8269" actId="478"/>
        <pc:sldMasterMkLst>
          <pc:docMk/>
          <pc:sldMasterMk cId="0" sldId="2147484645"/>
        </pc:sldMasterMkLst>
        <pc:spChg chg="del">
          <ac:chgData name="claudio rochas" userId="d5e6807d26497bf0" providerId="LiveId" clId="{83468FE6-EF14-4C83-B2EF-FF679C63EB8C}" dt="2021-05-12T08:27:15.420" v="1992" actId="478"/>
          <ac:spMkLst>
            <pc:docMk/>
            <pc:sldMasterMk cId="0" sldId="2147484645"/>
            <ac:spMk id="23" creationId="{00000000-0000-0000-0000-000000000000}"/>
          </ac:spMkLst>
        </pc:spChg>
        <pc:cxnChg chg="del">
          <ac:chgData name="claudio rochas" userId="d5e6807d26497bf0" providerId="LiveId" clId="{83468FE6-EF14-4C83-B2EF-FF679C63EB8C}" dt="2021-05-20T07:29:50.779" v="8269" actId="478"/>
          <ac:cxnSpMkLst>
            <pc:docMk/>
            <pc:sldMasterMk cId="0" sldId="2147484645"/>
            <ac:cxnSpMk id="8" creationId="{00000000-0000-0000-0000-000000000000}"/>
          </ac:cxnSpMkLst>
        </pc:cxnChg>
        <pc:sldLayoutChg chg="delSp mod">
          <pc:chgData name="claudio rochas" userId="d5e6807d26497bf0" providerId="LiveId" clId="{83468FE6-EF14-4C83-B2EF-FF679C63EB8C}" dt="2021-05-12T08:27:20.128" v="1993" actId="478"/>
          <pc:sldLayoutMkLst>
            <pc:docMk/>
            <pc:sldMasterMk cId="0" sldId="2147484645"/>
            <pc:sldLayoutMk cId="896970636" sldId="2147488317"/>
          </pc:sldLayoutMkLst>
          <pc:spChg chg="del">
            <ac:chgData name="claudio rochas" userId="d5e6807d26497bf0" providerId="LiveId" clId="{83468FE6-EF14-4C83-B2EF-FF679C63EB8C}" dt="2021-05-12T07:06:53.061" v="1715" actId="478"/>
            <ac:spMkLst>
              <pc:docMk/>
              <pc:sldMasterMk cId="0" sldId="2147484645"/>
              <pc:sldLayoutMk cId="896970636" sldId="2147488317"/>
              <ac:spMk id="4" creationId="{00000000-0000-0000-0000-000000000000}"/>
            </ac:spMkLst>
          </pc:spChg>
          <pc:spChg chg="del">
            <ac:chgData name="claudio rochas" userId="d5e6807d26497bf0" providerId="LiveId" clId="{83468FE6-EF14-4C83-B2EF-FF679C63EB8C}" dt="2021-05-12T08:27:20.128" v="1993" actId="478"/>
            <ac:spMkLst>
              <pc:docMk/>
              <pc:sldMasterMk cId="0" sldId="2147484645"/>
              <pc:sldLayoutMk cId="896970636" sldId="2147488317"/>
              <ac:spMk id="5" creationId="{00000000-0000-0000-0000-000000000000}"/>
            </ac:spMkLst>
          </pc:spChg>
        </pc:sldLayoutChg>
        <pc:sldLayoutChg chg="del">
          <pc:chgData name="claudio rochas" userId="d5e6807d26497bf0" providerId="LiveId" clId="{83468FE6-EF14-4C83-B2EF-FF679C63EB8C}" dt="2021-05-19T07:04:16.911" v="5447" actId="47"/>
          <pc:sldLayoutMkLst>
            <pc:docMk/>
            <pc:sldMasterMk cId="0" sldId="2147484645"/>
            <pc:sldLayoutMk cId="740116928" sldId="2147488318"/>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38137D-52A3-4CD2-9E76-B3CD3808E70B}" type="doc">
      <dgm:prSet loTypeId="urn:microsoft.com/office/officeart/2005/8/layout/radial3" loCatId="cycle" qsTypeId="urn:microsoft.com/office/officeart/2005/8/quickstyle/simple1" qsCatId="simple" csTypeId="urn:microsoft.com/office/officeart/2005/8/colors/accent4_5" csCatId="accent4" phldr="1"/>
      <dgm:spPr/>
      <dgm:t>
        <a:bodyPr/>
        <a:lstStyle/>
        <a:p>
          <a:endParaRPr lang="en-US"/>
        </a:p>
      </dgm:t>
    </dgm:pt>
    <dgm:pt modelId="{E5B71EE4-2460-4749-9058-4FE249F3ACF8}">
      <dgm:prSet phldrT="[Text]"/>
      <dgm:spPr/>
      <dgm:t>
        <a:bodyPr/>
        <a:lstStyle/>
        <a:p>
          <a:r>
            <a:rPr lang="en-US" b="1">
              <a:latin typeface="+mj-lt"/>
            </a:rPr>
            <a:t>Challenges</a:t>
          </a:r>
        </a:p>
      </dgm:t>
    </dgm:pt>
    <dgm:pt modelId="{FCCE65D4-B8A2-4A29-A6BB-9B73DBEA763A}" type="parTrans" cxnId="{CB632E31-5C1A-4AC6-AFC2-7C1ADC5C8C67}">
      <dgm:prSet/>
      <dgm:spPr/>
      <dgm:t>
        <a:bodyPr/>
        <a:lstStyle/>
        <a:p>
          <a:endParaRPr lang="en-US"/>
        </a:p>
      </dgm:t>
    </dgm:pt>
    <dgm:pt modelId="{B51917D7-7BDC-4E9B-823B-EE5244CA7BF6}" type="sibTrans" cxnId="{CB632E31-5C1A-4AC6-AFC2-7C1ADC5C8C67}">
      <dgm:prSet/>
      <dgm:spPr/>
      <dgm:t>
        <a:bodyPr/>
        <a:lstStyle/>
        <a:p>
          <a:endParaRPr lang="en-US"/>
        </a:p>
      </dgm:t>
    </dgm:pt>
    <dgm:pt modelId="{15196E2C-91A0-4340-82FA-10D66198AF5D}">
      <dgm:prSet phldrT="[Text]"/>
      <dgm:spPr/>
      <dgm:t>
        <a:bodyPr/>
        <a:lstStyle/>
        <a:p>
          <a:r>
            <a:rPr lang="en-US">
              <a:latin typeface="+mj-lt"/>
            </a:rPr>
            <a:t>Business case</a:t>
          </a:r>
        </a:p>
      </dgm:t>
    </dgm:pt>
    <dgm:pt modelId="{CDDA91CF-E941-4630-9F9F-7F858122AB30}" type="parTrans" cxnId="{C330A435-7DE8-406A-95D9-EE35C3E1CF66}">
      <dgm:prSet/>
      <dgm:spPr/>
      <dgm:t>
        <a:bodyPr/>
        <a:lstStyle/>
        <a:p>
          <a:endParaRPr lang="en-US"/>
        </a:p>
      </dgm:t>
    </dgm:pt>
    <dgm:pt modelId="{2C62D940-93CF-42FC-B186-E046503EA733}" type="sibTrans" cxnId="{C330A435-7DE8-406A-95D9-EE35C3E1CF66}">
      <dgm:prSet/>
      <dgm:spPr/>
      <dgm:t>
        <a:bodyPr/>
        <a:lstStyle/>
        <a:p>
          <a:endParaRPr lang="en-US"/>
        </a:p>
      </dgm:t>
    </dgm:pt>
    <dgm:pt modelId="{F5B1FF13-3AD4-4754-88D4-91D36078B294}">
      <dgm:prSet phldrT="[Text]"/>
      <dgm:spPr/>
      <dgm:t>
        <a:bodyPr/>
        <a:lstStyle/>
        <a:p>
          <a:r>
            <a:rPr lang="en-US">
              <a:latin typeface="+mj-lt"/>
            </a:rPr>
            <a:t>Subsidies</a:t>
          </a:r>
        </a:p>
      </dgm:t>
    </dgm:pt>
    <dgm:pt modelId="{CF503A0E-BEDB-4BD4-BFC1-46346C168980}" type="parTrans" cxnId="{843C57E7-9E76-4622-9301-4F239AC8414F}">
      <dgm:prSet/>
      <dgm:spPr/>
      <dgm:t>
        <a:bodyPr/>
        <a:lstStyle/>
        <a:p>
          <a:endParaRPr lang="en-US"/>
        </a:p>
      </dgm:t>
    </dgm:pt>
    <dgm:pt modelId="{310A46EE-C745-42EB-88DC-956BC47B27E0}" type="sibTrans" cxnId="{843C57E7-9E76-4622-9301-4F239AC8414F}">
      <dgm:prSet/>
      <dgm:spPr/>
      <dgm:t>
        <a:bodyPr/>
        <a:lstStyle/>
        <a:p>
          <a:endParaRPr lang="en-US"/>
        </a:p>
      </dgm:t>
    </dgm:pt>
    <dgm:pt modelId="{7B0AE5FA-540A-4469-B67C-97DB4FE7B06C}">
      <dgm:prSet phldrT="[Text]"/>
      <dgm:spPr/>
      <dgm:t>
        <a:bodyPr/>
        <a:lstStyle/>
        <a:p>
          <a:r>
            <a:rPr lang="en-US">
              <a:latin typeface="+mj-lt"/>
            </a:rPr>
            <a:t>Regulatory</a:t>
          </a:r>
        </a:p>
      </dgm:t>
    </dgm:pt>
    <dgm:pt modelId="{7B0FE840-8BF6-4CAA-8968-6A544CF6C725}" type="parTrans" cxnId="{455A7580-0DA8-4350-8E9A-DA99BAEFB16A}">
      <dgm:prSet/>
      <dgm:spPr/>
      <dgm:t>
        <a:bodyPr/>
        <a:lstStyle/>
        <a:p>
          <a:endParaRPr lang="en-US"/>
        </a:p>
      </dgm:t>
    </dgm:pt>
    <dgm:pt modelId="{853590C5-B031-4A94-9FE4-8CFE20FBF76F}" type="sibTrans" cxnId="{455A7580-0DA8-4350-8E9A-DA99BAEFB16A}">
      <dgm:prSet/>
      <dgm:spPr/>
      <dgm:t>
        <a:bodyPr/>
        <a:lstStyle/>
        <a:p>
          <a:endParaRPr lang="en-US"/>
        </a:p>
      </dgm:t>
    </dgm:pt>
    <dgm:pt modelId="{4BF0D722-14CC-4B98-81B0-6466A3A730BE}">
      <dgm:prSet phldrT="[Text]"/>
      <dgm:spPr/>
      <dgm:t>
        <a:bodyPr/>
        <a:lstStyle/>
        <a:p>
          <a:r>
            <a:rPr lang="en-US">
              <a:latin typeface="+mj-lt"/>
            </a:rPr>
            <a:t>Financial</a:t>
          </a:r>
        </a:p>
      </dgm:t>
    </dgm:pt>
    <dgm:pt modelId="{B2836F7F-5F8D-4E0A-AE5E-351C35EEDC83}" type="parTrans" cxnId="{1DE1D8AA-3738-4379-AC5F-0643C8A70046}">
      <dgm:prSet/>
      <dgm:spPr/>
      <dgm:t>
        <a:bodyPr/>
        <a:lstStyle/>
        <a:p>
          <a:endParaRPr lang="en-US"/>
        </a:p>
      </dgm:t>
    </dgm:pt>
    <dgm:pt modelId="{033066EE-A373-41CD-B6C6-B2F58E9EEC9D}" type="sibTrans" cxnId="{1DE1D8AA-3738-4379-AC5F-0643C8A70046}">
      <dgm:prSet/>
      <dgm:spPr/>
      <dgm:t>
        <a:bodyPr/>
        <a:lstStyle/>
        <a:p>
          <a:endParaRPr lang="en-US"/>
        </a:p>
      </dgm:t>
    </dgm:pt>
    <dgm:pt modelId="{FAC8F069-17D9-4213-B408-7AF04A1F2747}" type="pres">
      <dgm:prSet presAssocID="{8038137D-52A3-4CD2-9E76-B3CD3808E70B}" presName="composite" presStyleCnt="0">
        <dgm:presLayoutVars>
          <dgm:chMax val="1"/>
          <dgm:dir/>
          <dgm:resizeHandles val="exact"/>
        </dgm:presLayoutVars>
      </dgm:prSet>
      <dgm:spPr/>
    </dgm:pt>
    <dgm:pt modelId="{8C9C296A-C501-489E-82F4-F20440013EE4}" type="pres">
      <dgm:prSet presAssocID="{8038137D-52A3-4CD2-9E76-B3CD3808E70B}" presName="radial" presStyleCnt="0">
        <dgm:presLayoutVars>
          <dgm:animLvl val="ctr"/>
        </dgm:presLayoutVars>
      </dgm:prSet>
      <dgm:spPr/>
    </dgm:pt>
    <dgm:pt modelId="{A71C8D74-6A5D-4103-A1CF-DC0DBBC27004}" type="pres">
      <dgm:prSet presAssocID="{E5B71EE4-2460-4749-9058-4FE249F3ACF8}" presName="centerShape" presStyleLbl="vennNode1" presStyleIdx="0" presStyleCnt="5" custScaleX="105165" custScaleY="105165" custLinFactNeighborX="1944" custLinFactNeighborY="2632"/>
      <dgm:spPr/>
    </dgm:pt>
    <dgm:pt modelId="{4594E511-3440-46E1-8CED-60EF3B64EBD5}" type="pres">
      <dgm:prSet presAssocID="{15196E2C-91A0-4340-82FA-10D66198AF5D}" presName="node" presStyleLbl="vennNode1" presStyleIdx="1" presStyleCnt="5" custScaleX="131456" custScaleY="131456" custRadScaleRad="95226" custRadScaleInc="2784">
        <dgm:presLayoutVars>
          <dgm:bulletEnabled val="1"/>
        </dgm:presLayoutVars>
      </dgm:prSet>
      <dgm:spPr/>
    </dgm:pt>
    <dgm:pt modelId="{BB4EA656-6E89-4272-89DF-E8609A9EA88E}" type="pres">
      <dgm:prSet presAssocID="{F5B1FF13-3AD4-4754-88D4-91D36078B294}" presName="node" presStyleLbl="vennNode1" presStyleIdx="2" presStyleCnt="5" custScaleX="131456" custScaleY="131456" custRadScaleRad="110827" custRadScaleInc="2799">
        <dgm:presLayoutVars>
          <dgm:bulletEnabled val="1"/>
        </dgm:presLayoutVars>
      </dgm:prSet>
      <dgm:spPr/>
    </dgm:pt>
    <dgm:pt modelId="{B45673BE-63B1-4EF1-AC2C-F81659D5A95B}" type="pres">
      <dgm:prSet presAssocID="{7B0AE5FA-540A-4469-B67C-97DB4FE7B06C}" presName="node" presStyleLbl="vennNode1" presStyleIdx="3" presStyleCnt="5" custScaleX="131456" custScaleY="131456" custRadScaleRad="100086" custRadScaleInc="-2649">
        <dgm:presLayoutVars>
          <dgm:bulletEnabled val="1"/>
        </dgm:presLayoutVars>
      </dgm:prSet>
      <dgm:spPr/>
    </dgm:pt>
    <dgm:pt modelId="{AD001A4E-468F-4FC3-823A-1DA85EDA0981}" type="pres">
      <dgm:prSet presAssocID="{4BF0D722-14CC-4B98-81B0-6466A3A730BE}" presName="node" presStyleLbl="vennNode1" presStyleIdx="4" presStyleCnt="5" custScaleX="131456" custScaleY="131456" custRadScaleRad="105306" custRadScaleInc="-2944">
        <dgm:presLayoutVars>
          <dgm:bulletEnabled val="1"/>
        </dgm:presLayoutVars>
      </dgm:prSet>
      <dgm:spPr/>
    </dgm:pt>
  </dgm:ptLst>
  <dgm:cxnLst>
    <dgm:cxn modelId="{CB632E31-5C1A-4AC6-AFC2-7C1ADC5C8C67}" srcId="{8038137D-52A3-4CD2-9E76-B3CD3808E70B}" destId="{E5B71EE4-2460-4749-9058-4FE249F3ACF8}" srcOrd="0" destOrd="0" parTransId="{FCCE65D4-B8A2-4A29-A6BB-9B73DBEA763A}" sibTransId="{B51917D7-7BDC-4E9B-823B-EE5244CA7BF6}"/>
    <dgm:cxn modelId="{C330A435-7DE8-406A-95D9-EE35C3E1CF66}" srcId="{E5B71EE4-2460-4749-9058-4FE249F3ACF8}" destId="{15196E2C-91A0-4340-82FA-10D66198AF5D}" srcOrd="0" destOrd="0" parTransId="{CDDA91CF-E941-4630-9F9F-7F858122AB30}" sibTransId="{2C62D940-93CF-42FC-B186-E046503EA733}"/>
    <dgm:cxn modelId="{BC8C8F38-897C-4D85-8050-9CEBE13719B9}" type="presOf" srcId="{E5B71EE4-2460-4749-9058-4FE249F3ACF8}" destId="{A71C8D74-6A5D-4103-A1CF-DC0DBBC27004}" srcOrd="0" destOrd="0" presId="urn:microsoft.com/office/officeart/2005/8/layout/radial3"/>
    <dgm:cxn modelId="{455A7580-0DA8-4350-8E9A-DA99BAEFB16A}" srcId="{E5B71EE4-2460-4749-9058-4FE249F3ACF8}" destId="{7B0AE5FA-540A-4469-B67C-97DB4FE7B06C}" srcOrd="2" destOrd="0" parTransId="{7B0FE840-8BF6-4CAA-8968-6A544CF6C725}" sibTransId="{853590C5-B031-4A94-9FE4-8CFE20FBF76F}"/>
    <dgm:cxn modelId="{BC314883-B95B-4851-9547-746B3536CE0C}" type="presOf" srcId="{F5B1FF13-3AD4-4754-88D4-91D36078B294}" destId="{BB4EA656-6E89-4272-89DF-E8609A9EA88E}" srcOrd="0" destOrd="0" presId="urn:microsoft.com/office/officeart/2005/8/layout/radial3"/>
    <dgm:cxn modelId="{56DDDFA3-B61D-4D2D-854D-632537F9C5AA}" type="presOf" srcId="{15196E2C-91A0-4340-82FA-10D66198AF5D}" destId="{4594E511-3440-46E1-8CED-60EF3B64EBD5}" srcOrd="0" destOrd="0" presId="urn:microsoft.com/office/officeart/2005/8/layout/radial3"/>
    <dgm:cxn modelId="{1DE1D8AA-3738-4379-AC5F-0643C8A70046}" srcId="{E5B71EE4-2460-4749-9058-4FE249F3ACF8}" destId="{4BF0D722-14CC-4B98-81B0-6466A3A730BE}" srcOrd="3" destOrd="0" parTransId="{B2836F7F-5F8D-4E0A-AE5E-351C35EEDC83}" sibTransId="{033066EE-A373-41CD-B6C6-B2F58E9EEC9D}"/>
    <dgm:cxn modelId="{A7AB44B0-7958-47BD-8082-CBC37FAF7383}" type="presOf" srcId="{4BF0D722-14CC-4B98-81B0-6466A3A730BE}" destId="{AD001A4E-468F-4FC3-823A-1DA85EDA0981}" srcOrd="0" destOrd="0" presId="urn:microsoft.com/office/officeart/2005/8/layout/radial3"/>
    <dgm:cxn modelId="{148FAEB5-AB28-4293-BD08-00DB33E33873}" type="presOf" srcId="{8038137D-52A3-4CD2-9E76-B3CD3808E70B}" destId="{FAC8F069-17D9-4213-B408-7AF04A1F2747}" srcOrd="0" destOrd="0" presId="urn:microsoft.com/office/officeart/2005/8/layout/radial3"/>
    <dgm:cxn modelId="{843C57E7-9E76-4622-9301-4F239AC8414F}" srcId="{E5B71EE4-2460-4749-9058-4FE249F3ACF8}" destId="{F5B1FF13-3AD4-4754-88D4-91D36078B294}" srcOrd="1" destOrd="0" parTransId="{CF503A0E-BEDB-4BD4-BFC1-46346C168980}" sibTransId="{310A46EE-C745-42EB-88DC-956BC47B27E0}"/>
    <dgm:cxn modelId="{4D9274F4-1C8E-47D4-8F9D-F4A228744477}" type="presOf" srcId="{7B0AE5FA-540A-4469-B67C-97DB4FE7B06C}" destId="{B45673BE-63B1-4EF1-AC2C-F81659D5A95B}" srcOrd="0" destOrd="0" presId="urn:microsoft.com/office/officeart/2005/8/layout/radial3"/>
    <dgm:cxn modelId="{5E556956-1CD8-4228-B8D0-D0233073B999}" type="presParOf" srcId="{FAC8F069-17D9-4213-B408-7AF04A1F2747}" destId="{8C9C296A-C501-489E-82F4-F20440013EE4}" srcOrd="0" destOrd="0" presId="urn:microsoft.com/office/officeart/2005/8/layout/radial3"/>
    <dgm:cxn modelId="{EE852E32-CBA1-4888-B6BC-264C962456E1}" type="presParOf" srcId="{8C9C296A-C501-489E-82F4-F20440013EE4}" destId="{A71C8D74-6A5D-4103-A1CF-DC0DBBC27004}" srcOrd="0" destOrd="0" presId="urn:microsoft.com/office/officeart/2005/8/layout/radial3"/>
    <dgm:cxn modelId="{9AE9420C-FE4D-4F13-89CB-B09C6A7208B0}" type="presParOf" srcId="{8C9C296A-C501-489E-82F4-F20440013EE4}" destId="{4594E511-3440-46E1-8CED-60EF3B64EBD5}" srcOrd="1" destOrd="0" presId="urn:microsoft.com/office/officeart/2005/8/layout/radial3"/>
    <dgm:cxn modelId="{58454B57-F397-4048-93A7-A2BB9442F996}" type="presParOf" srcId="{8C9C296A-C501-489E-82F4-F20440013EE4}" destId="{BB4EA656-6E89-4272-89DF-E8609A9EA88E}" srcOrd="2" destOrd="0" presId="urn:microsoft.com/office/officeart/2005/8/layout/radial3"/>
    <dgm:cxn modelId="{5F340B0E-2776-4D7E-A4F1-D1B295CEA9DA}" type="presParOf" srcId="{8C9C296A-C501-489E-82F4-F20440013EE4}" destId="{B45673BE-63B1-4EF1-AC2C-F81659D5A95B}" srcOrd="3" destOrd="0" presId="urn:microsoft.com/office/officeart/2005/8/layout/radial3"/>
    <dgm:cxn modelId="{B38349BC-7647-4BFA-A993-C2F32F7F58F2}" type="presParOf" srcId="{8C9C296A-C501-489E-82F4-F20440013EE4}" destId="{AD001A4E-468F-4FC3-823A-1DA85EDA0981}"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AF87C1-A47A-4DC8-B989-20D154896A45}" type="doc">
      <dgm:prSet loTypeId="urn:microsoft.com/office/officeart/2005/8/layout/process2" loCatId="process" qsTypeId="urn:microsoft.com/office/officeart/2005/8/quickstyle/simple1" qsCatId="simple" csTypeId="urn:microsoft.com/office/officeart/2005/8/colors/accent5_3" csCatId="accent5" phldr="1"/>
      <dgm:spPr/>
    </dgm:pt>
    <dgm:pt modelId="{3E9FDFBE-7BCB-432B-8092-6AC81698DE74}">
      <dgm:prSet phldrT="[Text]" custT="1"/>
      <dgm:spPr/>
      <dgm:t>
        <a:bodyPr/>
        <a:lstStyle/>
        <a:p>
          <a:r>
            <a:rPr lang="en-US" sz="1300" dirty="0">
              <a:solidFill>
                <a:schemeClr val="tx1"/>
              </a:solidFill>
              <a:latin typeface="+mj-lt"/>
            </a:rPr>
            <a:t>85% grant and available state budget</a:t>
          </a:r>
        </a:p>
      </dgm:t>
    </dgm:pt>
    <dgm:pt modelId="{7185A1A0-0D79-4692-90D2-87903973B3DB}" type="parTrans" cxnId="{D343EBC2-B910-4230-BD72-14E3BC32DDC4}">
      <dgm:prSet/>
      <dgm:spPr/>
      <dgm:t>
        <a:bodyPr/>
        <a:lstStyle/>
        <a:p>
          <a:endParaRPr lang="en-US" sz="1300">
            <a:solidFill>
              <a:schemeClr val="tx1"/>
            </a:solidFill>
            <a:latin typeface="+mj-lt"/>
          </a:endParaRPr>
        </a:p>
      </dgm:t>
    </dgm:pt>
    <dgm:pt modelId="{EAAAE4E4-B197-4091-AF33-B90EC50ABFD4}" type="sibTrans" cxnId="{D343EBC2-B910-4230-BD72-14E3BC32DDC4}">
      <dgm:prSet custT="1"/>
      <dgm:spPr/>
      <dgm:t>
        <a:bodyPr/>
        <a:lstStyle/>
        <a:p>
          <a:endParaRPr lang="en-US" sz="1300">
            <a:solidFill>
              <a:schemeClr val="tx1"/>
            </a:solidFill>
            <a:latin typeface="+mj-lt"/>
          </a:endParaRPr>
        </a:p>
      </dgm:t>
    </dgm:pt>
    <dgm:pt modelId="{1C09656F-13A8-4295-80EB-B21CC2C976D3}">
      <dgm:prSet phldrT="[Text]" custT="1"/>
      <dgm:spPr/>
      <dgm:t>
        <a:bodyPr/>
        <a:lstStyle/>
        <a:p>
          <a:r>
            <a:rPr lang="en-US" sz="1300" dirty="0">
              <a:solidFill>
                <a:schemeClr val="tx1"/>
              </a:solidFill>
              <a:latin typeface="+mj-lt"/>
            </a:rPr>
            <a:t>Standardized application and approval process</a:t>
          </a:r>
        </a:p>
      </dgm:t>
    </dgm:pt>
    <dgm:pt modelId="{B1D7F389-93BA-4553-8495-70C8A233BA5E}" type="parTrans" cxnId="{893BC846-801D-46AC-8275-EDADF1F7596E}">
      <dgm:prSet/>
      <dgm:spPr/>
      <dgm:t>
        <a:bodyPr/>
        <a:lstStyle/>
        <a:p>
          <a:endParaRPr lang="en-US" sz="1300">
            <a:solidFill>
              <a:schemeClr val="tx1"/>
            </a:solidFill>
            <a:latin typeface="+mj-lt"/>
          </a:endParaRPr>
        </a:p>
      </dgm:t>
    </dgm:pt>
    <dgm:pt modelId="{1D99D017-6DCC-4116-86DD-95C3DA33C80F}" type="sibTrans" cxnId="{893BC846-801D-46AC-8275-EDADF1F7596E}">
      <dgm:prSet custT="1"/>
      <dgm:spPr/>
      <dgm:t>
        <a:bodyPr/>
        <a:lstStyle/>
        <a:p>
          <a:endParaRPr lang="en-US" sz="1300">
            <a:solidFill>
              <a:schemeClr val="tx1"/>
            </a:solidFill>
            <a:latin typeface="+mj-lt"/>
          </a:endParaRPr>
        </a:p>
      </dgm:t>
    </dgm:pt>
    <dgm:pt modelId="{C1410F53-709B-45C3-A380-F33C3F5D5BA8}">
      <dgm:prSet phldrT="[Text]" custT="1"/>
      <dgm:spPr/>
      <dgm:t>
        <a:bodyPr/>
        <a:lstStyle/>
        <a:p>
          <a:r>
            <a:rPr lang="en-US" sz="1300" dirty="0">
              <a:solidFill>
                <a:schemeClr val="tx1"/>
              </a:solidFill>
              <a:latin typeface="+mj-lt"/>
            </a:rPr>
            <a:t>Available and approved contract templates</a:t>
          </a:r>
        </a:p>
      </dgm:t>
    </dgm:pt>
    <dgm:pt modelId="{5C842BF2-6AB4-4D6D-97F1-D2BB29597B5E}" type="parTrans" cxnId="{F717FE01-2148-491C-9872-AA4C1C458580}">
      <dgm:prSet/>
      <dgm:spPr/>
      <dgm:t>
        <a:bodyPr/>
        <a:lstStyle/>
        <a:p>
          <a:endParaRPr lang="en-US" sz="1300">
            <a:solidFill>
              <a:schemeClr val="tx1"/>
            </a:solidFill>
            <a:latin typeface="+mj-lt"/>
          </a:endParaRPr>
        </a:p>
      </dgm:t>
    </dgm:pt>
    <dgm:pt modelId="{BEF4CCBE-CA14-4B44-81EA-62CC00F9B6AC}" type="sibTrans" cxnId="{F717FE01-2148-491C-9872-AA4C1C458580}">
      <dgm:prSet custT="1"/>
      <dgm:spPr/>
      <dgm:t>
        <a:bodyPr/>
        <a:lstStyle/>
        <a:p>
          <a:endParaRPr lang="en-US" sz="1300">
            <a:solidFill>
              <a:schemeClr val="tx1"/>
            </a:solidFill>
            <a:latin typeface="+mj-lt"/>
          </a:endParaRPr>
        </a:p>
      </dgm:t>
    </dgm:pt>
    <dgm:pt modelId="{98068937-48AB-4C14-940E-726C2419FA7E}">
      <dgm:prSet phldrT="[Text]" custT="1"/>
      <dgm:spPr/>
      <dgm:t>
        <a:bodyPr/>
        <a:lstStyle/>
        <a:p>
          <a:r>
            <a:rPr lang="en-US" sz="1300" dirty="0">
              <a:solidFill>
                <a:schemeClr val="tx1"/>
              </a:solidFill>
              <a:latin typeface="+mj-lt"/>
            </a:rPr>
            <a:t>One building one project approach</a:t>
          </a:r>
        </a:p>
      </dgm:t>
    </dgm:pt>
    <dgm:pt modelId="{898DA0D6-4350-4F4A-8854-1F33731B1C44}" type="parTrans" cxnId="{D56D1A77-E8A4-46E6-8500-E532663EC20F}">
      <dgm:prSet/>
      <dgm:spPr/>
      <dgm:t>
        <a:bodyPr/>
        <a:lstStyle/>
        <a:p>
          <a:endParaRPr lang="en-US" sz="1300">
            <a:solidFill>
              <a:schemeClr val="tx1"/>
            </a:solidFill>
            <a:latin typeface="+mj-lt"/>
          </a:endParaRPr>
        </a:p>
      </dgm:t>
    </dgm:pt>
    <dgm:pt modelId="{3F120DAB-65E5-4A8F-BE62-6B1258140CA4}" type="sibTrans" cxnId="{D56D1A77-E8A4-46E6-8500-E532663EC20F}">
      <dgm:prSet custT="1"/>
      <dgm:spPr/>
      <dgm:t>
        <a:bodyPr/>
        <a:lstStyle/>
        <a:p>
          <a:endParaRPr lang="en-US" sz="1300">
            <a:solidFill>
              <a:schemeClr val="tx1"/>
            </a:solidFill>
            <a:latin typeface="+mj-lt"/>
          </a:endParaRPr>
        </a:p>
      </dgm:t>
    </dgm:pt>
    <dgm:pt modelId="{7BA74DE9-DCA5-4EAF-91FB-1E9365ABEF6A}">
      <dgm:prSet phldrT="[Text]" custT="1"/>
      <dgm:spPr/>
      <dgm:t>
        <a:bodyPr/>
        <a:lstStyle/>
        <a:p>
          <a:r>
            <a:rPr lang="en-US" sz="1300" dirty="0">
              <a:solidFill>
                <a:schemeClr val="tx1"/>
              </a:solidFill>
              <a:latin typeface="+mj-lt"/>
            </a:rPr>
            <a:t>Design-Bid-Build</a:t>
          </a:r>
        </a:p>
      </dgm:t>
    </dgm:pt>
    <dgm:pt modelId="{A0F9F2E0-29AA-4161-BA7D-A35CCB6FF571}" type="parTrans" cxnId="{B1A46D42-3DE8-44BB-9E91-072F65DEF038}">
      <dgm:prSet/>
      <dgm:spPr/>
      <dgm:t>
        <a:bodyPr/>
        <a:lstStyle/>
        <a:p>
          <a:endParaRPr lang="en-US" sz="1300">
            <a:solidFill>
              <a:schemeClr val="tx1"/>
            </a:solidFill>
            <a:latin typeface="+mj-lt"/>
          </a:endParaRPr>
        </a:p>
      </dgm:t>
    </dgm:pt>
    <dgm:pt modelId="{F80059B4-B7F6-4F39-8E3E-991F35F47115}" type="sibTrans" cxnId="{B1A46D42-3DE8-44BB-9E91-072F65DEF038}">
      <dgm:prSet custT="1"/>
      <dgm:spPr/>
      <dgm:t>
        <a:bodyPr/>
        <a:lstStyle/>
        <a:p>
          <a:endParaRPr lang="en-US" sz="1300">
            <a:solidFill>
              <a:schemeClr val="tx1"/>
            </a:solidFill>
            <a:latin typeface="+mj-lt"/>
          </a:endParaRPr>
        </a:p>
      </dgm:t>
    </dgm:pt>
    <dgm:pt modelId="{2019DA60-510D-41F0-8317-C478BDCA2BFF}">
      <dgm:prSet custT="1"/>
      <dgm:spPr/>
      <dgm:t>
        <a:bodyPr/>
        <a:lstStyle/>
        <a:p>
          <a:r>
            <a:rPr lang="en-US" sz="1300" dirty="0">
              <a:solidFill>
                <a:schemeClr val="tx1"/>
              </a:solidFill>
              <a:latin typeface="+mj-lt"/>
            </a:rPr>
            <a:t>Trained/accustomed municipal staff</a:t>
          </a:r>
        </a:p>
      </dgm:t>
    </dgm:pt>
    <dgm:pt modelId="{ED90F70F-7D82-43BD-A5AB-BC5CB198D578}" type="parTrans" cxnId="{F1CDCB73-8819-498F-B538-25C4FB81086F}">
      <dgm:prSet/>
      <dgm:spPr/>
      <dgm:t>
        <a:bodyPr/>
        <a:lstStyle/>
        <a:p>
          <a:endParaRPr lang="en-US" sz="1300">
            <a:solidFill>
              <a:schemeClr val="tx1"/>
            </a:solidFill>
            <a:latin typeface="+mj-lt"/>
          </a:endParaRPr>
        </a:p>
      </dgm:t>
    </dgm:pt>
    <dgm:pt modelId="{9E900352-C459-4109-BD9A-5D8EB21F9292}" type="sibTrans" cxnId="{F1CDCB73-8819-498F-B538-25C4FB81086F}">
      <dgm:prSet/>
      <dgm:spPr/>
      <dgm:t>
        <a:bodyPr/>
        <a:lstStyle/>
        <a:p>
          <a:endParaRPr lang="en-US" sz="1300">
            <a:solidFill>
              <a:schemeClr val="tx1"/>
            </a:solidFill>
            <a:latin typeface="+mj-lt"/>
          </a:endParaRPr>
        </a:p>
      </dgm:t>
    </dgm:pt>
    <dgm:pt modelId="{92074206-C830-4E01-927A-1F96FFE88ED1}" type="pres">
      <dgm:prSet presAssocID="{A5AF87C1-A47A-4DC8-B989-20D154896A45}" presName="linearFlow" presStyleCnt="0">
        <dgm:presLayoutVars>
          <dgm:resizeHandles val="exact"/>
        </dgm:presLayoutVars>
      </dgm:prSet>
      <dgm:spPr/>
    </dgm:pt>
    <dgm:pt modelId="{47B60E86-920C-4927-870B-7D2049125E9F}" type="pres">
      <dgm:prSet presAssocID="{3E9FDFBE-7BCB-432B-8092-6AC81698DE74}" presName="node" presStyleLbl="node1" presStyleIdx="0" presStyleCnt="6" custScaleX="183959">
        <dgm:presLayoutVars>
          <dgm:bulletEnabled val="1"/>
        </dgm:presLayoutVars>
      </dgm:prSet>
      <dgm:spPr/>
    </dgm:pt>
    <dgm:pt modelId="{48845F5E-D8EA-44CE-A9E7-D445737C6378}" type="pres">
      <dgm:prSet presAssocID="{EAAAE4E4-B197-4091-AF33-B90EC50ABFD4}" presName="sibTrans" presStyleLbl="sibTrans2D1" presStyleIdx="0" presStyleCnt="5"/>
      <dgm:spPr/>
    </dgm:pt>
    <dgm:pt modelId="{1112DF53-445A-4356-B64B-9E37D6E29C36}" type="pres">
      <dgm:prSet presAssocID="{EAAAE4E4-B197-4091-AF33-B90EC50ABFD4}" presName="connectorText" presStyleLbl="sibTrans2D1" presStyleIdx="0" presStyleCnt="5"/>
      <dgm:spPr/>
    </dgm:pt>
    <dgm:pt modelId="{F448BB5C-D25E-4484-87AF-96E57F757451}" type="pres">
      <dgm:prSet presAssocID="{1C09656F-13A8-4295-80EB-B21CC2C976D3}" presName="node" presStyleLbl="node1" presStyleIdx="1" presStyleCnt="6" custScaleX="183300">
        <dgm:presLayoutVars>
          <dgm:bulletEnabled val="1"/>
        </dgm:presLayoutVars>
      </dgm:prSet>
      <dgm:spPr/>
    </dgm:pt>
    <dgm:pt modelId="{FDB3708B-3F64-4233-B65E-32560098B85E}" type="pres">
      <dgm:prSet presAssocID="{1D99D017-6DCC-4116-86DD-95C3DA33C80F}" presName="sibTrans" presStyleLbl="sibTrans2D1" presStyleIdx="1" presStyleCnt="5"/>
      <dgm:spPr/>
    </dgm:pt>
    <dgm:pt modelId="{4490764E-4ECD-47EC-A86A-19E392AEACEA}" type="pres">
      <dgm:prSet presAssocID="{1D99D017-6DCC-4116-86DD-95C3DA33C80F}" presName="connectorText" presStyleLbl="sibTrans2D1" presStyleIdx="1" presStyleCnt="5"/>
      <dgm:spPr/>
    </dgm:pt>
    <dgm:pt modelId="{274BD807-0ED3-47E4-B69C-791386298502}" type="pres">
      <dgm:prSet presAssocID="{C1410F53-709B-45C3-A380-F33C3F5D5BA8}" presName="node" presStyleLbl="node1" presStyleIdx="2" presStyleCnt="6" custScaleX="182014">
        <dgm:presLayoutVars>
          <dgm:bulletEnabled val="1"/>
        </dgm:presLayoutVars>
      </dgm:prSet>
      <dgm:spPr/>
    </dgm:pt>
    <dgm:pt modelId="{24556057-7ECE-4E26-9456-1C4F3F679216}" type="pres">
      <dgm:prSet presAssocID="{BEF4CCBE-CA14-4B44-81EA-62CC00F9B6AC}" presName="sibTrans" presStyleLbl="sibTrans2D1" presStyleIdx="2" presStyleCnt="5"/>
      <dgm:spPr/>
    </dgm:pt>
    <dgm:pt modelId="{BA014A52-77D9-4A29-943A-D9B2337982D7}" type="pres">
      <dgm:prSet presAssocID="{BEF4CCBE-CA14-4B44-81EA-62CC00F9B6AC}" presName="connectorText" presStyleLbl="sibTrans2D1" presStyleIdx="2" presStyleCnt="5"/>
      <dgm:spPr/>
    </dgm:pt>
    <dgm:pt modelId="{D15C5130-83EF-4C32-B0B6-9E0CFDFBE82F}" type="pres">
      <dgm:prSet presAssocID="{98068937-48AB-4C14-940E-726C2419FA7E}" presName="node" presStyleLbl="node1" presStyleIdx="3" presStyleCnt="6" custScaleX="182014">
        <dgm:presLayoutVars>
          <dgm:bulletEnabled val="1"/>
        </dgm:presLayoutVars>
      </dgm:prSet>
      <dgm:spPr/>
    </dgm:pt>
    <dgm:pt modelId="{78B4BA0C-89CD-47B7-8D52-6BF12915132E}" type="pres">
      <dgm:prSet presAssocID="{3F120DAB-65E5-4A8F-BE62-6B1258140CA4}" presName="sibTrans" presStyleLbl="sibTrans2D1" presStyleIdx="3" presStyleCnt="5"/>
      <dgm:spPr/>
    </dgm:pt>
    <dgm:pt modelId="{3720F382-D214-4D77-A681-54498500B059}" type="pres">
      <dgm:prSet presAssocID="{3F120DAB-65E5-4A8F-BE62-6B1258140CA4}" presName="connectorText" presStyleLbl="sibTrans2D1" presStyleIdx="3" presStyleCnt="5"/>
      <dgm:spPr/>
    </dgm:pt>
    <dgm:pt modelId="{B6A0C498-5055-4C9B-AA3D-6295F99462EE}" type="pres">
      <dgm:prSet presAssocID="{7BA74DE9-DCA5-4EAF-91FB-1E9365ABEF6A}" presName="node" presStyleLbl="node1" presStyleIdx="4" presStyleCnt="6" custScaleX="182015">
        <dgm:presLayoutVars>
          <dgm:bulletEnabled val="1"/>
        </dgm:presLayoutVars>
      </dgm:prSet>
      <dgm:spPr/>
    </dgm:pt>
    <dgm:pt modelId="{1C78D0DC-E812-4D77-916C-B96481CF049D}" type="pres">
      <dgm:prSet presAssocID="{F80059B4-B7F6-4F39-8E3E-991F35F47115}" presName="sibTrans" presStyleLbl="sibTrans2D1" presStyleIdx="4" presStyleCnt="5"/>
      <dgm:spPr/>
    </dgm:pt>
    <dgm:pt modelId="{3F1BA8F5-DA62-42D7-8294-A84D93C24939}" type="pres">
      <dgm:prSet presAssocID="{F80059B4-B7F6-4F39-8E3E-991F35F47115}" presName="connectorText" presStyleLbl="sibTrans2D1" presStyleIdx="4" presStyleCnt="5"/>
      <dgm:spPr/>
    </dgm:pt>
    <dgm:pt modelId="{54454475-EE88-48CA-A1F7-E62523969AE4}" type="pres">
      <dgm:prSet presAssocID="{2019DA60-510D-41F0-8317-C478BDCA2BFF}" presName="node" presStyleLbl="node1" presStyleIdx="5" presStyleCnt="6" custScaleX="186488">
        <dgm:presLayoutVars>
          <dgm:bulletEnabled val="1"/>
        </dgm:presLayoutVars>
      </dgm:prSet>
      <dgm:spPr/>
    </dgm:pt>
  </dgm:ptLst>
  <dgm:cxnLst>
    <dgm:cxn modelId="{F717FE01-2148-491C-9872-AA4C1C458580}" srcId="{A5AF87C1-A47A-4DC8-B989-20D154896A45}" destId="{C1410F53-709B-45C3-A380-F33C3F5D5BA8}" srcOrd="2" destOrd="0" parTransId="{5C842BF2-6AB4-4D6D-97F1-D2BB29597B5E}" sibTransId="{BEF4CCBE-CA14-4B44-81EA-62CC00F9B6AC}"/>
    <dgm:cxn modelId="{D049BC09-91C1-48B8-994A-5AED1C0A49B0}" type="presOf" srcId="{1C09656F-13A8-4295-80EB-B21CC2C976D3}" destId="{F448BB5C-D25E-4484-87AF-96E57F757451}" srcOrd="0" destOrd="0" presId="urn:microsoft.com/office/officeart/2005/8/layout/process2"/>
    <dgm:cxn modelId="{D79EA921-00F9-4015-855E-BCD6042E4F1D}" type="presOf" srcId="{EAAAE4E4-B197-4091-AF33-B90EC50ABFD4}" destId="{1112DF53-445A-4356-B64B-9E37D6E29C36}" srcOrd="1" destOrd="0" presId="urn:microsoft.com/office/officeart/2005/8/layout/process2"/>
    <dgm:cxn modelId="{3FC2B821-ABBA-41F2-AE6A-43B67EBF4BA5}" type="presOf" srcId="{F80059B4-B7F6-4F39-8E3E-991F35F47115}" destId="{3F1BA8F5-DA62-42D7-8294-A84D93C24939}" srcOrd="1" destOrd="0" presId="urn:microsoft.com/office/officeart/2005/8/layout/process2"/>
    <dgm:cxn modelId="{B5C23627-F92A-4DEE-A94A-C3D732AFC961}" type="presOf" srcId="{1D99D017-6DCC-4116-86DD-95C3DA33C80F}" destId="{FDB3708B-3F64-4233-B65E-32560098B85E}" srcOrd="0" destOrd="0" presId="urn:microsoft.com/office/officeart/2005/8/layout/process2"/>
    <dgm:cxn modelId="{EABA9B32-A79D-4DDA-A5F8-89290CA911A1}" type="presOf" srcId="{BEF4CCBE-CA14-4B44-81EA-62CC00F9B6AC}" destId="{BA014A52-77D9-4A29-943A-D9B2337982D7}" srcOrd="1" destOrd="0" presId="urn:microsoft.com/office/officeart/2005/8/layout/process2"/>
    <dgm:cxn modelId="{BE839F60-8E98-4CCC-9351-F5EA99D1DFC3}" type="presOf" srcId="{7BA74DE9-DCA5-4EAF-91FB-1E9365ABEF6A}" destId="{B6A0C498-5055-4C9B-AA3D-6295F99462EE}" srcOrd="0" destOrd="0" presId="urn:microsoft.com/office/officeart/2005/8/layout/process2"/>
    <dgm:cxn modelId="{B1A46D42-3DE8-44BB-9E91-072F65DEF038}" srcId="{A5AF87C1-A47A-4DC8-B989-20D154896A45}" destId="{7BA74DE9-DCA5-4EAF-91FB-1E9365ABEF6A}" srcOrd="4" destOrd="0" parTransId="{A0F9F2E0-29AA-4161-BA7D-A35CCB6FF571}" sibTransId="{F80059B4-B7F6-4F39-8E3E-991F35F47115}"/>
    <dgm:cxn modelId="{F4CDB846-E973-4F96-8845-1D736CF6CF14}" type="presOf" srcId="{98068937-48AB-4C14-940E-726C2419FA7E}" destId="{D15C5130-83EF-4C32-B0B6-9E0CFDFBE82F}" srcOrd="0" destOrd="0" presId="urn:microsoft.com/office/officeart/2005/8/layout/process2"/>
    <dgm:cxn modelId="{893BC846-801D-46AC-8275-EDADF1F7596E}" srcId="{A5AF87C1-A47A-4DC8-B989-20D154896A45}" destId="{1C09656F-13A8-4295-80EB-B21CC2C976D3}" srcOrd="1" destOrd="0" parTransId="{B1D7F389-93BA-4553-8495-70C8A233BA5E}" sibTransId="{1D99D017-6DCC-4116-86DD-95C3DA33C80F}"/>
    <dgm:cxn modelId="{3D5EEA66-566C-4C8C-990C-CE357C4F4CFA}" type="presOf" srcId="{3F120DAB-65E5-4A8F-BE62-6B1258140CA4}" destId="{78B4BA0C-89CD-47B7-8D52-6BF12915132E}" srcOrd="0" destOrd="0" presId="urn:microsoft.com/office/officeart/2005/8/layout/process2"/>
    <dgm:cxn modelId="{44EBAA49-6BBD-4F9E-B571-A15BA9150E40}" type="presOf" srcId="{C1410F53-709B-45C3-A380-F33C3F5D5BA8}" destId="{274BD807-0ED3-47E4-B69C-791386298502}" srcOrd="0" destOrd="0" presId="urn:microsoft.com/office/officeart/2005/8/layout/process2"/>
    <dgm:cxn modelId="{E4FE336A-A277-4252-982B-A1634ADE7E49}" type="presOf" srcId="{1D99D017-6DCC-4116-86DD-95C3DA33C80F}" destId="{4490764E-4ECD-47EC-A86A-19E392AEACEA}" srcOrd="1" destOrd="0" presId="urn:microsoft.com/office/officeart/2005/8/layout/process2"/>
    <dgm:cxn modelId="{2C6EF44C-A4E3-44D2-83F2-F096D9F175D8}" type="presOf" srcId="{BEF4CCBE-CA14-4B44-81EA-62CC00F9B6AC}" destId="{24556057-7ECE-4E26-9456-1C4F3F679216}" srcOrd="0" destOrd="0" presId="urn:microsoft.com/office/officeart/2005/8/layout/process2"/>
    <dgm:cxn modelId="{F1CDCB73-8819-498F-B538-25C4FB81086F}" srcId="{A5AF87C1-A47A-4DC8-B989-20D154896A45}" destId="{2019DA60-510D-41F0-8317-C478BDCA2BFF}" srcOrd="5" destOrd="0" parTransId="{ED90F70F-7D82-43BD-A5AB-BC5CB198D578}" sibTransId="{9E900352-C459-4109-BD9A-5D8EB21F9292}"/>
    <dgm:cxn modelId="{6ADC8776-4E24-4D89-ADA7-3C87DE65972A}" type="presOf" srcId="{2019DA60-510D-41F0-8317-C478BDCA2BFF}" destId="{54454475-EE88-48CA-A1F7-E62523969AE4}" srcOrd="0" destOrd="0" presId="urn:microsoft.com/office/officeart/2005/8/layout/process2"/>
    <dgm:cxn modelId="{D56D1A77-E8A4-46E6-8500-E532663EC20F}" srcId="{A5AF87C1-A47A-4DC8-B989-20D154896A45}" destId="{98068937-48AB-4C14-940E-726C2419FA7E}" srcOrd="3" destOrd="0" parTransId="{898DA0D6-4350-4F4A-8854-1F33731B1C44}" sibTransId="{3F120DAB-65E5-4A8F-BE62-6B1258140CA4}"/>
    <dgm:cxn modelId="{FB82A280-3DD9-4F11-BF20-981C7EFC197B}" type="presOf" srcId="{F80059B4-B7F6-4F39-8E3E-991F35F47115}" destId="{1C78D0DC-E812-4D77-916C-B96481CF049D}" srcOrd="0" destOrd="0" presId="urn:microsoft.com/office/officeart/2005/8/layout/process2"/>
    <dgm:cxn modelId="{BA74ED85-7BAE-413D-A582-9BD558E8CA6A}" type="presOf" srcId="{3F120DAB-65E5-4A8F-BE62-6B1258140CA4}" destId="{3720F382-D214-4D77-A681-54498500B059}" srcOrd="1" destOrd="0" presId="urn:microsoft.com/office/officeart/2005/8/layout/process2"/>
    <dgm:cxn modelId="{421DFD96-8204-4C51-ACC9-9F9246C9A901}" type="presOf" srcId="{EAAAE4E4-B197-4091-AF33-B90EC50ABFD4}" destId="{48845F5E-D8EA-44CE-A9E7-D445737C6378}" srcOrd="0" destOrd="0" presId="urn:microsoft.com/office/officeart/2005/8/layout/process2"/>
    <dgm:cxn modelId="{7E1BA199-CEFC-49BB-BBD3-C9D537BB3C27}" type="presOf" srcId="{A5AF87C1-A47A-4DC8-B989-20D154896A45}" destId="{92074206-C830-4E01-927A-1F96FFE88ED1}" srcOrd="0" destOrd="0" presId="urn:microsoft.com/office/officeart/2005/8/layout/process2"/>
    <dgm:cxn modelId="{079C19BD-BC8B-4B30-81BA-5451820F8C86}" type="presOf" srcId="{3E9FDFBE-7BCB-432B-8092-6AC81698DE74}" destId="{47B60E86-920C-4927-870B-7D2049125E9F}" srcOrd="0" destOrd="0" presId="urn:microsoft.com/office/officeart/2005/8/layout/process2"/>
    <dgm:cxn modelId="{D343EBC2-B910-4230-BD72-14E3BC32DDC4}" srcId="{A5AF87C1-A47A-4DC8-B989-20D154896A45}" destId="{3E9FDFBE-7BCB-432B-8092-6AC81698DE74}" srcOrd="0" destOrd="0" parTransId="{7185A1A0-0D79-4692-90D2-87903973B3DB}" sibTransId="{EAAAE4E4-B197-4091-AF33-B90EC50ABFD4}"/>
    <dgm:cxn modelId="{E2504CDD-9332-4608-95A2-4EFB374E94B3}" type="presParOf" srcId="{92074206-C830-4E01-927A-1F96FFE88ED1}" destId="{47B60E86-920C-4927-870B-7D2049125E9F}" srcOrd="0" destOrd="0" presId="urn:microsoft.com/office/officeart/2005/8/layout/process2"/>
    <dgm:cxn modelId="{9FEBBA7A-AF60-4677-A090-A438BC21A75C}" type="presParOf" srcId="{92074206-C830-4E01-927A-1F96FFE88ED1}" destId="{48845F5E-D8EA-44CE-A9E7-D445737C6378}" srcOrd="1" destOrd="0" presId="urn:microsoft.com/office/officeart/2005/8/layout/process2"/>
    <dgm:cxn modelId="{BD0FF892-82A7-451B-839F-6F1549F0B884}" type="presParOf" srcId="{48845F5E-D8EA-44CE-A9E7-D445737C6378}" destId="{1112DF53-445A-4356-B64B-9E37D6E29C36}" srcOrd="0" destOrd="0" presId="urn:microsoft.com/office/officeart/2005/8/layout/process2"/>
    <dgm:cxn modelId="{D3F0447D-C4F7-4D96-A2BF-8490D3DBBD95}" type="presParOf" srcId="{92074206-C830-4E01-927A-1F96FFE88ED1}" destId="{F448BB5C-D25E-4484-87AF-96E57F757451}" srcOrd="2" destOrd="0" presId="urn:microsoft.com/office/officeart/2005/8/layout/process2"/>
    <dgm:cxn modelId="{2623F83C-D813-41F9-BC66-C6881BADA9D0}" type="presParOf" srcId="{92074206-C830-4E01-927A-1F96FFE88ED1}" destId="{FDB3708B-3F64-4233-B65E-32560098B85E}" srcOrd="3" destOrd="0" presId="urn:microsoft.com/office/officeart/2005/8/layout/process2"/>
    <dgm:cxn modelId="{833972B0-D311-46F5-9027-A7CAB79E92FB}" type="presParOf" srcId="{FDB3708B-3F64-4233-B65E-32560098B85E}" destId="{4490764E-4ECD-47EC-A86A-19E392AEACEA}" srcOrd="0" destOrd="0" presId="urn:microsoft.com/office/officeart/2005/8/layout/process2"/>
    <dgm:cxn modelId="{19884F8C-0863-4C64-A287-4E642787BCE6}" type="presParOf" srcId="{92074206-C830-4E01-927A-1F96FFE88ED1}" destId="{274BD807-0ED3-47E4-B69C-791386298502}" srcOrd="4" destOrd="0" presId="urn:microsoft.com/office/officeart/2005/8/layout/process2"/>
    <dgm:cxn modelId="{05D3FA91-DA2D-4779-8BC7-CEBB19FF7036}" type="presParOf" srcId="{92074206-C830-4E01-927A-1F96FFE88ED1}" destId="{24556057-7ECE-4E26-9456-1C4F3F679216}" srcOrd="5" destOrd="0" presId="urn:microsoft.com/office/officeart/2005/8/layout/process2"/>
    <dgm:cxn modelId="{9C7C877F-82F0-46C5-B51F-7B2019ED6E6E}" type="presParOf" srcId="{24556057-7ECE-4E26-9456-1C4F3F679216}" destId="{BA014A52-77D9-4A29-943A-D9B2337982D7}" srcOrd="0" destOrd="0" presId="urn:microsoft.com/office/officeart/2005/8/layout/process2"/>
    <dgm:cxn modelId="{395BA0B3-9EBC-42A6-9716-759D76FB54CE}" type="presParOf" srcId="{92074206-C830-4E01-927A-1F96FFE88ED1}" destId="{D15C5130-83EF-4C32-B0B6-9E0CFDFBE82F}" srcOrd="6" destOrd="0" presId="urn:microsoft.com/office/officeart/2005/8/layout/process2"/>
    <dgm:cxn modelId="{F7C74486-7A81-4323-89A2-31320BE72404}" type="presParOf" srcId="{92074206-C830-4E01-927A-1F96FFE88ED1}" destId="{78B4BA0C-89CD-47B7-8D52-6BF12915132E}" srcOrd="7" destOrd="0" presId="urn:microsoft.com/office/officeart/2005/8/layout/process2"/>
    <dgm:cxn modelId="{3BFF88CD-C137-4B2C-A2D4-B003E4803B7A}" type="presParOf" srcId="{78B4BA0C-89CD-47B7-8D52-6BF12915132E}" destId="{3720F382-D214-4D77-A681-54498500B059}" srcOrd="0" destOrd="0" presId="urn:microsoft.com/office/officeart/2005/8/layout/process2"/>
    <dgm:cxn modelId="{69035728-6FB9-4FD4-808B-B975B569E079}" type="presParOf" srcId="{92074206-C830-4E01-927A-1F96FFE88ED1}" destId="{B6A0C498-5055-4C9B-AA3D-6295F99462EE}" srcOrd="8" destOrd="0" presId="urn:microsoft.com/office/officeart/2005/8/layout/process2"/>
    <dgm:cxn modelId="{A3988DD9-193F-4230-A8B4-86E678F08F58}" type="presParOf" srcId="{92074206-C830-4E01-927A-1F96FFE88ED1}" destId="{1C78D0DC-E812-4D77-916C-B96481CF049D}" srcOrd="9" destOrd="0" presId="urn:microsoft.com/office/officeart/2005/8/layout/process2"/>
    <dgm:cxn modelId="{9B35DD20-CCB0-4E34-B9C7-682468E3D9E5}" type="presParOf" srcId="{1C78D0DC-E812-4D77-916C-B96481CF049D}" destId="{3F1BA8F5-DA62-42D7-8294-A84D93C24939}" srcOrd="0" destOrd="0" presId="urn:microsoft.com/office/officeart/2005/8/layout/process2"/>
    <dgm:cxn modelId="{632F191E-4722-464C-BA7E-45EF959251EA}" type="presParOf" srcId="{92074206-C830-4E01-927A-1F96FFE88ED1}" destId="{54454475-EE88-48CA-A1F7-E62523969AE4}" srcOrd="1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AF87C1-A47A-4DC8-B989-20D154896A45}" type="doc">
      <dgm:prSet loTypeId="urn:microsoft.com/office/officeart/2005/8/layout/process2" loCatId="process" qsTypeId="urn:microsoft.com/office/officeart/2005/8/quickstyle/simple1" qsCatId="simple" csTypeId="urn:microsoft.com/office/officeart/2005/8/colors/accent3_3" csCatId="accent3" phldr="1"/>
      <dgm:spPr/>
    </dgm:pt>
    <dgm:pt modelId="{3E9FDFBE-7BCB-432B-8092-6AC81698DE74}">
      <dgm:prSet phldrT="[Text]" custT="1"/>
      <dgm:spPr/>
      <dgm:t>
        <a:bodyPr/>
        <a:lstStyle/>
        <a:p>
          <a:r>
            <a:rPr lang="en-US" sz="1300" dirty="0">
              <a:solidFill>
                <a:schemeClr val="tx1"/>
              </a:solidFill>
              <a:latin typeface="+mj-lt"/>
            </a:rPr>
            <a:t>No grants</a:t>
          </a:r>
        </a:p>
      </dgm:t>
    </dgm:pt>
    <dgm:pt modelId="{7185A1A0-0D79-4692-90D2-87903973B3DB}" type="parTrans" cxnId="{D343EBC2-B910-4230-BD72-14E3BC32DDC4}">
      <dgm:prSet/>
      <dgm:spPr/>
      <dgm:t>
        <a:bodyPr/>
        <a:lstStyle/>
        <a:p>
          <a:endParaRPr lang="en-US" sz="1300">
            <a:solidFill>
              <a:schemeClr val="tx1"/>
            </a:solidFill>
            <a:latin typeface="+mj-lt"/>
          </a:endParaRPr>
        </a:p>
      </dgm:t>
    </dgm:pt>
    <dgm:pt modelId="{EAAAE4E4-B197-4091-AF33-B90EC50ABFD4}" type="sibTrans" cxnId="{D343EBC2-B910-4230-BD72-14E3BC32DDC4}">
      <dgm:prSet custT="1"/>
      <dgm:spPr/>
      <dgm:t>
        <a:bodyPr/>
        <a:lstStyle/>
        <a:p>
          <a:endParaRPr lang="en-US" sz="1300">
            <a:solidFill>
              <a:schemeClr val="tx1"/>
            </a:solidFill>
            <a:latin typeface="+mj-lt"/>
          </a:endParaRPr>
        </a:p>
      </dgm:t>
    </dgm:pt>
    <dgm:pt modelId="{1C09656F-13A8-4295-80EB-B21CC2C976D3}">
      <dgm:prSet phldrT="[Text]" custT="1"/>
      <dgm:spPr/>
      <dgm:t>
        <a:bodyPr/>
        <a:lstStyle/>
        <a:p>
          <a:r>
            <a:rPr lang="en-US" sz="1300" dirty="0">
              <a:solidFill>
                <a:schemeClr val="tx1"/>
              </a:solidFill>
              <a:latin typeface="+mj-lt"/>
            </a:rPr>
            <a:t>Max 5 years contract terms or application process based on PPP law for contract extending 5 years terms</a:t>
          </a:r>
        </a:p>
      </dgm:t>
    </dgm:pt>
    <dgm:pt modelId="{B1D7F389-93BA-4553-8495-70C8A233BA5E}" type="parTrans" cxnId="{893BC846-801D-46AC-8275-EDADF1F7596E}">
      <dgm:prSet/>
      <dgm:spPr/>
      <dgm:t>
        <a:bodyPr/>
        <a:lstStyle/>
        <a:p>
          <a:endParaRPr lang="en-US" sz="1300">
            <a:solidFill>
              <a:schemeClr val="tx1"/>
            </a:solidFill>
            <a:latin typeface="+mj-lt"/>
          </a:endParaRPr>
        </a:p>
      </dgm:t>
    </dgm:pt>
    <dgm:pt modelId="{1D99D017-6DCC-4116-86DD-95C3DA33C80F}" type="sibTrans" cxnId="{893BC846-801D-46AC-8275-EDADF1F7596E}">
      <dgm:prSet custT="1"/>
      <dgm:spPr/>
      <dgm:t>
        <a:bodyPr/>
        <a:lstStyle/>
        <a:p>
          <a:endParaRPr lang="en-US" sz="1300">
            <a:solidFill>
              <a:schemeClr val="tx1"/>
            </a:solidFill>
            <a:latin typeface="+mj-lt"/>
          </a:endParaRPr>
        </a:p>
      </dgm:t>
    </dgm:pt>
    <dgm:pt modelId="{C1410F53-709B-45C3-A380-F33C3F5D5BA8}">
      <dgm:prSet phldrT="[Text]" custT="1"/>
      <dgm:spPr/>
      <dgm:t>
        <a:bodyPr/>
        <a:lstStyle/>
        <a:p>
          <a:r>
            <a:rPr lang="en-US" sz="1300" dirty="0">
              <a:solidFill>
                <a:schemeClr val="tx1"/>
              </a:solidFill>
              <a:latin typeface="+mj-lt"/>
            </a:rPr>
            <a:t>Proved contracts templates and guidelines were not available</a:t>
          </a:r>
        </a:p>
      </dgm:t>
    </dgm:pt>
    <dgm:pt modelId="{5C842BF2-6AB4-4D6D-97F1-D2BB29597B5E}" type="parTrans" cxnId="{F717FE01-2148-491C-9872-AA4C1C458580}">
      <dgm:prSet/>
      <dgm:spPr/>
      <dgm:t>
        <a:bodyPr/>
        <a:lstStyle/>
        <a:p>
          <a:endParaRPr lang="en-US" sz="1300">
            <a:solidFill>
              <a:schemeClr val="tx1"/>
            </a:solidFill>
            <a:latin typeface="+mj-lt"/>
          </a:endParaRPr>
        </a:p>
      </dgm:t>
    </dgm:pt>
    <dgm:pt modelId="{BEF4CCBE-CA14-4B44-81EA-62CC00F9B6AC}" type="sibTrans" cxnId="{F717FE01-2148-491C-9872-AA4C1C458580}">
      <dgm:prSet custT="1"/>
      <dgm:spPr/>
      <dgm:t>
        <a:bodyPr/>
        <a:lstStyle/>
        <a:p>
          <a:endParaRPr lang="en-US" sz="1300">
            <a:solidFill>
              <a:schemeClr val="tx1"/>
            </a:solidFill>
            <a:latin typeface="+mj-lt"/>
          </a:endParaRPr>
        </a:p>
      </dgm:t>
    </dgm:pt>
    <dgm:pt modelId="{FFDAE01F-A225-4061-8E2A-C3F4CFA23D7D}">
      <dgm:prSet phldrT="[Text]" custT="1"/>
      <dgm:spPr/>
      <dgm:t>
        <a:bodyPr/>
        <a:lstStyle/>
        <a:p>
          <a:r>
            <a:rPr lang="en-US" sz="1300" dirty="0">
              <a:solidFill>
                <a:schemeClr val="tx1"/>
              </a:solidFill>
              <a:latin typeface="+mj-lt"/>
            </a:rPr>
            <a:t>Unprepared municipal staff</a:t>
          </a:r>
        </a:p>
      </dgm:t>
    </dgm:pt>
    <dgm:pt modelId="{6959E73E-C1C6-4D67-A03C-2176CB969AB0}" type="parTrans" cxnId="{A3F414DC-3078-4E22-A47C-911C3EEE64A9}">
      <dgm:prSet/>
      <dgm:spPr/>
      <dgm:t>
        <a:bodyPr/>
        <a:lstStyle/>
        <a:p>
          <a:endParaRPr lang="en-US" sz="1300">
            <a:solidFill>
              <a:schemeClr val="tx1"/>
            </a:solidFill>
            <a:latin typeface="+mj-lt"/>
          </a:endParaRPr>
        </a:p>
      </dgm:t>
    </dgm:pt>
    <dgm:pt modelId="{DD5F4C39-A9C8-468D-B340-70FBA820FA9F}" type="sibTrans" cxnId="{A3F414DC-3078-4E22-A47C-911C3EEE64A9}">
      <dgm:prSet/>
      <dgm:spPr/>
      <dgm:t>
        <a:bodyPr/>
        <a:lstStyle/>
        <a:p>
          <a:endParaRPr lang="en-US" sz="1300">
            <a:solidFill>
              <a:schemeClr val="tx1"/>
            </a:solidFill>
            <a:latin typeface="+mj-lt"/>
          </a:endParaRPr>
        </a:p>
      </dgm:t>
    </dgm:pt>
    <dgm:pt modelId="{049C8BBD-F7B1-48F8-A856-AC645AB8420D}">
      <dgm:prSet phldrT="[Text]" custT="1"/>
      <dgm:spPr/>
      <dgm:t>
        <a:bodyPr/>
        <a:lstStyle/>
        <a:p>
          <a:r>
            <a:rPr lang="en-US" sz="1300" dirty="0">
              <a:solidFill>
                <a:schemeClr val="tx1"/>
              </a:solidFill>
              <a:latin typeface="+mj-lt"/>
            </a:rPr>
            <a:t>For off-balance sheet | EUROSTAT green light</a:t>
          </a:r>
        </a:p>
      </dgm:t>
    </dgm:pt>
    <dgm:pt modelId="{172BBEB7-DB65-4CD8-980B-83CA68A1C504}" type="parTrans" cxnId="{685675F1-0F5E-4A6B-9C83-A3CE4CBDDC2F}">
      <dgm:prSet/>
      <dgm:spPr/>
      <dgm:t>
        <a:bodyPr/>
        <a:lstStyle/>
        <a:p>
          <a:endParaRPr lang="en-US" sz="1300">
            <a:solidFill>
              <a:schemeClr val="tx1"/>
            </a:solidFill>
            <a:latin typeface="+mj-lt"/>
          </a:endParaRPr>
        </a:p>
      </dgm:t>
    </dgm:pt>
    <dgm:pt modelId="{37050FCA-2764-427F-94A8-DCB8A629F39F}" type="sibTrans" cxnId="{685675F1-0F5E-4A6B-9C83-A3CE4CBDDC2F}">
      <dgm:prSet custT="1"/>
      <dgm:spPr/>
      <dgm:t>
        <a:bodyPr/>
        <a:lstStyle/>
        <a:p>
          <a:endParaRPr lang="en-US" sz="1300">
            <a:solidFill>
              <a:schemeClr val="tx1"/>
            </a:solidFill>
            <a:latin typeface="+mj-lt"/>
          </a:endParaRPr>
        </a:p>
      </dgm:t>
    </dgm:pt>
    <dgm:pt modelId="{92074206-C830-4E01-927A-1F96FFE88ED1}" type="pres">
      <dgm:prSet presAssocID="{A5AF87C1-A47A-4DC8-B989-20D154896A45}" presName="linearFlow" presStyleCnt="0">
        <dgm:presLayoutVars>
          <dgm:resizeHandles val="exact"/>
        </dgm:presLayoutVars>
      </dgm:prSet>
      <dgm:spPr/>
    </dgm:pt>
    <dgm:pt modelId="{47B60E86-920C-4927-870B-7D2049125E9F}" type="pres">
      <dgm:prSet presAssocID="{3E9FDFBE-7BCB-432B-8092-6AC81698DE74}" presName="node" presStyleLbl="node1" presStyleIdx="0" presStyleCnt="5" custScaleX="149843">
        <dgm:presLayoutVars>
          <dgm:bulletEnabled val="1"/>
        </dgm:presLayoutVars>
      </dgm:prSet>
      <dgm:spPr/>
    </dgm:pt>
    <dgm:pt modelId="{48845F5E-D8EA-44CE-A9E7-D445737C6378}" type="pres">
      <dgm:prSet presAssocID="{EAAAE4E4-B197-4091-AF33-B90EC50ABFD4}" presName="sibTrans" presStyleLbl="sibTrans2D1" presStyleIdx="0" presStyleCnt="4"/>
      <dgm:spPr/>
    </dgm:pt>
    <dgm:pt modelId="{1112DF53-445A-4356-B64B-9E37D6E29C36}" type="pres">
      <dgm:prSet presAssocID="{EAAAE4E4-B197-4091-AF33-B90EC50ABFD4}" presName="connectorText" presStyleLbl="sibTrans2D1" presStyleIdx="0" presStyleCnt="4"/>
      <dgm:spPr/>
    </dgm:pt>
    <dgm:pt modelId="{F448BB5C-D25E-4484-87AF-96E57F757451}" type="pres">
      <dgm:prSet presAssocID="{1C09656F-13A8-4295-80EB-B21CC2C976D3}" presName="node" presStyleLbl="node1" presStyleIdx="1" presStyleCnt="5" custScaleX="149087">
        <dgm:presLayoutVars>
          <dgm:bulletEnabled val="1"/>
        </dgm:presLayoutVars>
      </dgm:prSet>
      <dgm:spPr/>
    </dgm:pt>
    <dgm:pt modelId="{FDB3708B-3F64-4233-B65E-32560098B85E}" type="pres">
      <dgm:prSet presAssocID="{1D99D017-6DCC-4116-86DD-95C3DA33C80F}" presName="sibTrans" presStyleLbl="sibTrans2D1" presStyleIdx="1" presStyleCnt="4"/>
      <dgm:spPr/>
    </dgm:pt>
    <dgm:pt modelId="{4490764E-4ECD-47EC-A86A-19E392AEACEA}" type="pres">
      <dgm:prSet presAssocID="{1D99D017-6DCC-4116-86DD-95C3DA33C80F}" presName="connectorText" presStyleLbl="sibTrans2D1" presStyleIdx="1" presStyleCnt="4"/>
      <dgm:spPr/>
    </dgm:pt>
    <dgm:pt modelId="{274BD807-0ED3-47E4-B69C-791386298502}" type="pres">
      <dgm:prSet presAssocID="{C1410F53-709B-45C3-A380-F33C3F5D5BA8}" presName="node" presStyleLbl="node1" presStyleIdx="2" presStyleCnt="5" custScaleX="147630">
        <dgm:presLayoutVars>
          <dgm:bulletEnabled val="1"/>
        </dgm:presLayoutVars>
      </dgm:prSet>
      <dgm:spPr/>
    </dgm:pt>
    <dgm:pt modelId="{64EC4FBA-026E-4ED7-8371-C897DCDE1D1D}" type="pres">
      <dgm:prSet presAssocID="{BEF4CCBE-CA14-4B44-81EA-62CC00F9B6AC}" presName="sibTrans" presStyleLbl="sibTrans2D1" presStyleIdx="2" presStyleCnt="4"/>
      <dgm:spPr/>
    </dgm:pt>
    <dgm:pt modelId="{E60B319B-9AD6-4D89-BC02-2010B6D58BC7}" type="pres">
      <dgm:prSet presAssocID="{BEF4CCBE-CA14-4B44-81EA-62CC00F9B6AC}" presName="connectorText" presStyleLbl="sibTrans2D1" presStyleIdx="2" presStyleCnt="4"/>
      <dgm:spPr/>
    </dgm:pt>
    <dgm:pt modelId="{085E65AC-AABA-478A-964D-631A84E5CD8B}" type="pres">
      <dgm:prSet presAssocID="{049C8BBD-F7B1-48F8-A856-AC645AB8420D}" presName="node" presStyleLbl="node1" presStyleIdx="3" presStyleCnt="5" custScaleX="145418">
        <dgm:presLayoutVars>
          <dgm:bulletEnabled val="1"/>
        </dgm:presLayoutVars>
      </dgm:prSet>
      <dgm:spPr/>
    </dgm:pt>
    <dgm:pt modelId="{119A3863-27E6-48F4-9992-A67680D377E6}" type="pres">
      <dgm:prSet presAssocID="{37050FCA-2764-427F-94A8-DCB8A629F39F}" presName="sibTrans" presStyleLbl="sibTrans2D1" presStyleIdx="3" presStyleCnt="4"/>
      <dgm:spPr/>
    </dgm:pt>
    <dgm:pt modelId="{F6A4F25F-EE7E-4DA9-9AAA-608A133A3872}" type="pres">
      <dgm:prSet presAssocID="{37050FCA-2764-427F-94A8-DCB8A629F39F}" presName="connectorText" presStyleLbl="sibTrans2D1" presStyleIdx="3" presStyleCnt="4"/>
      <dgm:spPr/>
    </dgm:pt>
    <dgm:pt modelId="{F15AD84A-A88A-4E0D-A4B1-40C0AC6EE016}" type="pres">
      <dgm:prSet presAssocID="{FFDAE01F-A225-4061-8E2A-C3F4CFA23D7D}" presName="node" presStyleLbl="node1" presStyleIdx="4" presStyleCnt="5" custScaleX="144985">
        <dgm:presLayoutVars>
          <dgm:bulletEnabled val="1"/>
        </dgm:presLayoutVars>
      </dgm:prSet>
      <dgm:spPr/>
    </dgm:pt>
  </dgm:ptLst>
  <dgm:cxnLst>
    <dgm:cxn modelId="{F717FE01-2148-491C-9872-AA4C1C458580}" srcId="{A5AF87C1-A47A-4DC8-B989-20D154896A45}" destId="{C1410F53-709B-45C3-A380-F33C3F5D5BA8}" srcOrd="2" destOrd="0" parTransId="{5C842BF2-6AB4-4D6D-97F1-D2BB29597B5E}" sibTransId="{BEF4CCBE-CA14-4B44-81EA-62CC00F9B6AC}"/>
    <dgm:cxn modelId="{D049BC09-91C1-48B8-994A-5AED1C0A49B0}" type="presOf" srcId="{1C09656F-13A8-4295-80EB-B21CC2C976D3}" destId="{F448BB5C-D25E-4484-87AF-96E57F757451}" srcOrd="0" destOrd="0" presId="urn:microsoft.com/office/officeart/2005/8/layout/process2"/>
    <dgm:cxn modelId="{D79EA921-00F9-4015-855E-BCD6042E4F1D}" type="presOf" srcId="{EAAAE4E4-B197-4091-AF33-B90EC50ABFD4}" destId="{1112DF53-445A-4356-B64B-9E37D6E29C36}" srcOrd="1" destOrd="0" presId="urn:microsoft.com/office/officeart/2005/8/layout/process2"/>
    <dgm:cxn modelId="{B5C23627-F92A-4DEE-A94A-C3D732AFC961}" type="presOf" srcId="{1D99D017-6DCC-4116-86DD-95C3DA33C80F}" destId="{FDB3708B-3F64-4233-B65E-32560098B85E}" srcOrd="0" destOrd="0" presId="urn:microsoft.com/office/officeart/2005/8/layout/process2"/>
    <dgm:cxn modelId="{893BC846-801D-46AC-8275-EDADF1F7596E}" srcId="{A5AF87C1-A47A-4DC8-B989-20D154896A45}" destId="{1C09656F-13A8-4295-80EB-B21CC2C976D3}" srcOrd="1" destOrd="0" parTransId="{B1D7F389-93BA-4553-8495-70C8A233BA5E}" sibTransId="{1D99D017-6DCC-4116-86DD-95C3DA33C80F}"/>
    <dgm:cxn modelId="{44EBAA49-6BBD-4F9E-B571-A15BA9150E40}" type="presOf" srcId="{C1410F53-709B-45C3-A380-F33C3F5D5BA8}" destId="{274BD807-0ED3-47E4-B69C-791386298502}" srcOrd="0" destOrd="0" presId="urn:microsoft.com/office/officeart/2005/8/layout/process2"/>
    <dgm:cxn modelId="{E4FE336A-A277-4252-982B-A1634ADE7E49}" type="presOf" srcId="{1D99D017-6DCC-4116-86DD-95C3DA33C80F}" destId="{4490764E-4ECD-47EC-A86A-19E392AEACEA}" srcOrd="1" destOrd="0" presId="urn:microsoft.com/office/officeart/2005/8/layout/process2"/>
    <dgm:cxn modelId="{F050FC6C-AC95-4481-8800-E37E19495505}" type="presOf" srcId="{FFDAE01F-A225-4061-8E2A-C3F4CFA23D7D}" destId="{F15AD84A-A88A-4E0D-A4B1-40C0AC6EE016}" srcOrd="0" destOrd="0" presId="urn:microsoft.com/office/officeart/2005/8/layout/process2"/>
    <dgm:cxn modelId="{8EB6686D-AD24-4608-82A9-8C6E30E50453}" type="presOf" srcId="{37050FCA-2764-427F-94A8-DCB8A629F39F}" destId="{F6A4F25F-EE7E-4DA9-9AAA-608A133A3872}" srcOrd="1" destOrd="0" presId="urn:microsoft.com/office/officeart/2005/8/layout/process2"/>
    <dgm:cxn modelId="{81186770-4728-41C1-B15A-76B91D86F118}" type="presOf" srcId="{37050FCA-2764-427F-94A8-DCB8A629F39F}" destId="{119A3863-27E6-48F4-9992-A67680D377E6}" srcOrd="0" destOrd="0" presId="urn:microsoft.com/office/officeart/2005/8/layout/process2"/>
    <dgm:cxn modelId="{76346280-8B55-4F52-9515-45A7F283C75F}" type="presOf" srcId="{BEF4CCBE-CA14-4B44-81EA-62CC00F9B6AC}" destId="{64EC4FBA-026E-4ED7-8371-C897DCDE1D1D}" srcOrd="0" destOrd="0" presId="urn:microsoft.com/office/officeart/2005/8/layout/process2"/>
    <dgm:cxn modelId="{B2364380-E640-4ABE-B9BD-E1E2581BE8C5}" type="presOf" srcId="{049C8BBD-F7B1-48F8-A856-AC645AB8420D}" destId="{085E65AC-AABA-478A-964D-631A84E5CD8B}" srcOrd="0" destOrd="0" presId="urn:microsoft.com/office/officeart/2005/8/layout/process2"/>
    <dgm:cxn modelId="{421DFD96-8204-4C51-ACC9-9F9246C9A901}" type="presOf" srcId="{EAAAE4E4-B197-4091-AF33-B90EC50ABFD4}" destId="{48845F5E-D8EA-44CE-A9E7-D445737C6378}" srcOrd="0" destOrd="0" presId="urn:microsoft.com/office/officeart/2005/8/layout/process2"/>
    <dgm:cxn modelId="{7E1BA199-CEFC-49BB-BBD3-C9D537BB3C27}" type="presOf" srcId="{A5AF87C1-A47A-4DC8-B989-20D154896A45}" destId="{92074206-C830-4E01-927A-1F96FFE88ED1}" srcOrd="0" destOrd="0" presId="urn:microsoft.com/office/officeart/2005/8/layout/process2"/>
    <dgm:cxn modelId="{079C19BD-BC8B-4B30-81BA-5451820F8C86}" type="presOf" srcId="{3E9FDFBE-7BCB-432B-8092-6AC81698DE74}" destId="{47B60E86-920C-4927-870B-7D2049125E9F}" srcOrd="0" destOrd="0" presId="urn:microsoft.com/office/officeart/2005/8/layout/process2"/>
    <dgm:cxn modelId="{D343EBC2-B910-4230-BD72-14E3BC32DDC4}" srcId="{A5AF87C1-A47A-4DC8-B989-20D154896A45}" destId="{3E9FDFBE-7BCB-432B-8092-6AC81698DE74}" srcOrd="0" destOrd="0" parTransId="{7185A1A0-0D79-4692-90D2-87903973B3DB}" sibTransId="{EAAAE4E4-B197-4091-AF33-B90EC50ABFD4}"/>
    <dgm:cxn modelId="{A3F414DC-3078-4E22-A47C-911C3EEE64A9}" srcId="{A5AF87C1-A47A-4DC8-B989-20D154896A45}" destId="{FFDAE01F-A225-4061-8E2A-C3F4CFA23D7D}" srcOrd="4" destOrd="0" parTransId="{6959E73E-C1C6-4D67-A03C-2176CB969AB0}" sibTransId="{DD5F4C39-A9C8-468D-B340-70FBA820FA9F}"/>
    <dgm:cxn modelId="{685675F1-0F5E-4A6B-9C83-A3CE4CBDDC2F}" srcId="{A5AF87C1-A47A-4DC8-B989-20D154896A45}" destId="{049C8BBD-F7B1-48F8-A856-AC645AB8420D}" srcOrd="3" destOrd="0" parTransId="{172BBEB7-DB65-4CD8-980B-83CA68A1C504}" sibTransId="{37050FCA-2764-427F-94A8-DCB8A629F39F}"/>
    <dgm:cxn modelId="{ED0E37F2-7765-4944-A6B9-23FA519AE497}" type="presOf" srcId="{BEF4CCBE-CA14-4B44-81EA-62CC00F9B6AC}" destId="{E60B319B-9AD6-4D89-BC02-2010B6D58BC7}" srcOrd="1" destOrd="0" presId="urn:microsoft.com/office/officeart/2005/8/layout/process2"/>
    <dgm:cxn modelId="{E2504CDD-9332-4608-95A2-4EFB374E94B3}" type="presParOf" srcId="{92074206-C830-4E01-927A-1F96FFE88ED1}" destId="{47B60E86-920C-4927-870B-7D2049125E9F}" srcOrd="0" destOrd="0" presId="urn:microsoft.com/office/officeart/2005/8/layout/process2"/>
    <dgm:cxn modelId="{9FEBBA7A-AF60-4677-A090-A438BC21A75C}" type="presParOf" srcId="{92074206-C830-4E01-927A-1F96FFE88ED1}" destId="{48845F5E-D8EA-44CE-A9E7-D445737C6378}" srcOrd="1" destOrd="0" presId="urn:microsoft.com/office/officeart/2005/8/layout/process2"/>
    <dgm:cxn modelId="{BD0FF892-82A7-451B-839F-6F1549F0B884}" type="presParOf" srcId="{48845F5E-D8EA-44CE-A9E7-D445737C6378}" destId="{1112DF53-445A-4356-B64B-9E37D6E29C36}" srcOrd="0" destOrd="0" presId="urn:microsoft.com/office/officeart/2005/8/layout/process2"/>
    <dgm:cxn modelId="{D3F0447D-C4F7-4D96-A2BF-8490D3DBBD95}" type="presParOf" srcId="{92074206-C830-4E01-927A-1F96FFE88ED1}" destId="{F448BB5C-D25E-4484-87AF-96E57F757451}" srcOrd="2" destOrd="0" presId="urn:microsoft.com/office/officeart/2005/8/layout/process2"/>
    <dgm:cxn modelId="{2623F83C-D813-41F9-BC66-C6881BADA9D0}" type="presParOf" srcId="{92074206-C830-4E01-927A-1F96FFE88ED1}" destId="{FDB3708B-3F64-4233-B65E-32560098B85E}" srcOrd="3" destOrd="0" presId="urn:microsoft.com/office/officeart/2005/8/layout/process2"/>
    <dgm:cxn modelId="{833972B0-D311-46F5-9027-A7CAB79E92FB}" type="presParOf" srcId="{FDB3708B-3F64-4233-B65E-32560098B85E}" destId="{4490764E-4ECD-47EC-A86A-19E392AEACEA}" srcOrd="0" destOrd="0" presId="urn:microsoft.com/office/officeart/2005/8/layout/process2"/>
    <dgm:cxn modelId="{19884F8C-0863-4C64-A287-4E642787BCE6}" type="presParOf" srcId="{92074206-C830-4E01-927A-1F96FFE88ED1}" destId="{274BD807-0ED3-47E4-B69C-791386298502}" srcOrd="4" destOrd="0" presId="urn:microsoft.com/office/officeart/2005/8/layout/process2"/>
    <dgm:cxn modelId="{7533C284-95D5-408D-ACFA-B6772E5921CE}" type="presParOf" srcId="{92074206-C830-4E01-927A-1F96FFE88ED1}" destId="{64EC4FBA-026E-4ED7-8371-C897DCDE1D1D}" srcOrd="5" destOrd="0" presId="urn:microsoft.com/office/officeart/2005/8/layout/process2"/>
    <dgm:cxn modelId="{FECF3415-C63F-4138-B131-DA9A61AACFC5}" type="presParOf" srcId="{64EC4FBA-026E-4ED7-8371-C897DCDE1D1D}" destId="{E60B319B-9AD6-4D89-BC02-2010B6D58BC7}" srcOrd="0" destOrd="0" presId="urn:microsoft.com/office/officeart/2005/8/layout/process2"/>
    <dgm:cxn modelId="{7ADC65FF-255F-445E-A272-6BFA54DE8332}" type="presParOf" srcId="{92074206-C830-4E01-927A-1F96FFE88ED1}" destId="{085E65AC-AABA-478A-964D-631A84E5CD8B}" srcOrd="6" destOrd="0" presId="urn:microsoft.com/office/officeart/2005/8/layout/process2"/>
    <dgm:cxn modelId="{0CBA2399-76A8-4557-B3CD-7D2D1B4F0A94}" type="presParOf" srcId="{92074206-C830-4E01-927A-1F96FFE88ED1}" destId="{119A3863-27E6-48F4-9992-A67680D377E6}" srcOrd="7" destOrd="0" presId="urn:microsoft.com/office/officeart/2005/8/layout/process2"/>
    <dgm:cxn modelId="{9E1FB084-A250-4250-9BD3-6B55E5150064}" type="presParOf" srcId="{119A3863-27E6-48F4-9992-A67680D377E6}" destId="{F6A4F25F-EE7E-4DA9-9AAA-608A133A3872}" srcOrd="0" destOrd="0" presId="urn:microsoft.com/office/officeart/2005/8/layout/process2"/>
    <dgm:cxn modelId="{A99CF14B-5353-4BA5-AFCE-B239DA6EACBF}" type="presParOf" srcId="{92074206-C830-4E01-927A-1F96FFE88ED1}" destId="{F15AD84A-A88A-4E0D-A4B1-40C0AC6EE016}" srcOrd="8"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CFFEA50-5D09-4F09-A73B-7CE3D7CE3E83}" type="doc">
      <dgm:prSet loTypeId="urn:microsoft.com/office/officeart/2005/8/layout/gear1" loCatId="relationship" qsTypeId="urn:microsoft.com/office/officeart/2005/8/quickstyle/simple1" qsCatId="simple" csTypeId="urn:microsoft.com/office/officeart/2005/8/colors/colorful1" csCatId="colorful" phldr="1"/>
      <dgm:spPr/>
    </dgm:pt>
    <dgm:pt modelId="{444577E9-EBE6-471C-8D46-10EAD2CA0A94}">
      <dgm:prSet phldrT="[Text]"/>
      <dgm:spPr/>
      <dgm:t>
        <a:bodyPr/>
        <a:lstStyle/>
        <a:p>
          <a:r>
            <a:rPr lang="en-US" dirty="0">
              <a:solidFill>
                <a:schemeClr val="tx1"/>
              </a:solidFill>
              <a:latin typeface="+mj-lt"/>
            </a:rPr>
            <a:t>Regulations</a:t>
          </a:r>
        </a:p>
      </dgm:t>
    </dgm:pt>
    <dgm:pt modelId="{07EB8DC4-3C66-45BB-B507-9FEB6958F36F}" type="parTrans" cxnId="{4A8D6EC5-85E9-43CA-8BA0-0C4E29B42E97}">
      <dgm:prSet/>
      <dgm:spPr/>
      <dgm:t>
        <a:bodyPr/>
        <a:lstStyle/>
        <a:p>
          <a:endParaRPr lang="en-US"/>
        </a:p>
      </dgm:t>
    </dgm:pt>
    <dgm:pt modelId="{EA136C1E-C7FD-46FF-BB2F-575E7A7F0987}" type="sibTrans" cxnId="{4A8D6EC5-85E9-43CA-8BA0-0C4E29B42E97}">
      <dgm:prSet/>
      <dgm:spPr/>
      <dgm:t>
        <a:bodyPr/>
        <a:lstStyle/>
        <a:p>
          <a:endParaRPr lang="en-US"/>
        </a:p>
      </dgm:t>
    </dgm:pt>
    <dgm:pt modelId="{BB7CAA34-076D-4CC8-B66A-F754D1F64096}">
      <dgm:prSet phldrT="[Text]"/>
      <dgm:spPr/>
      <dgm:t>
        <a:bodyPr/>
        <a:lstStyle/>
        <a:p>
          <a:r>
            <a:rPr lang="en-US" dirty="0">
              <a:solidFill>
                <a:schemeClr val="tx1"/>
              </a:solidFill>
              <a:latin typeface="+mj-lt"/>
            </a:rPr>
            <a:t>Policies</a:t>
          </a:r>
        </a:p>
      </dgm:t>
    </dgm:pt>
    <dgm:pt modelId="{CDE0D228-ECFB-492E-B6B9-9484F6433BFE}" type="parTrans" cxnId="{D4F06349-CE1D-493C-B8A4-A7FF329D1297}">
      <dgm:prSet/>
      <dgm:spPr/>
      <dgm:t>
        <a:bodyPr/>
        <a:lstStyle/>
        <a:p>
          <a:endParaRPr lang="en-US"/>
        </a:p>
      </dgm:t>
    </dgm:pt>
    <dgm:pt modelId="{BE7C36DF-2246-4CB2-96BF-E44CABF19194}" type="sibTrans" cxnId="{D4F06349-CE1D-493C-B8A4-A7FF329D1297}">
      <dgm:prSet/>
      <dgm:spPr/>
      <dgm:t>
        <a:bodyPr/>
        <a:lstStyle/>
        <a:p>
          <a:endParaRPr lang="en-US"/>
        </a:p>
      </dgm:t>
    </dgm:pt>
    <dgm:pt modelId="{DDDE6A1B-F47F-49B0-8750-3D7F9A663D48}">
      <dgm:prSet phldrT="[Text]"/>
      <dgm:spPr/>
      <dgm:t>
        <a:bodyPr/>
        <a:lstStyle/>
        <a:p>
          <a:r>
            <a:rPr lang="en-US" dirty="0">
              <a:solidFill>
                <a:schemeClr val="tx1"/>
              </a:solidFill>
              <a:latin typeface="+mj-lt"/>
            </a:rPr>
            <a:t>Leadership</a:t>
          </a:r>
        </a:p>
      </dgm:t>
    </dgm:pt>
    <dgm:pt modelId="{D5B15D68-86BF-485D-B488-CCFF194A7AD4}" type="parTrans" cxnId="{B89D9846-F72D-4571-85A0-12C7DBC7842E}">
      <dgm:prSet/>
      <dgm:spPr/>
      <dgm:t>
        <a:bodyPr/>
        <a:lstStyle/>
        <a:p>
          <a:endParaRPr lang="en-US"/>
        </a:p>
      </dgm:t>
    </dgm:pt>
    <dgm:pt modelId="{5E96202A-8265-436C-8888-C5D54A032D97}" type="sibTrans" cxnId="{B89D9846-F72D-4571-85A0-12C7DBC7842E}">
      <dgm:prSet/>
      <dgm:spPr/>
      <dgm:t>
        <a:bodyPr/>
        <a:lstStyle/>
        <a:p>
          <a:endParaRPr lang="en-US"/>
        </a:p>
      </dgm:t>
    </dgm:pt>
    <dgm:pt modelId="{B4D88C1D-36C3-4229-BF4D-FD0B7223760F}" type="pres">
      <dgm:prSet presAssocID="{5CFFEA50-5D09-4F09-A73B-7CE3D7CE3E83}" presName="composite" presStyleCnt="0">
        <dgm:presLayoutVars>
          <dgm:chMax val="3"/>
          <dgm:animLvl val="lvl"/>
          <dgm:resizeHandles val="exact"/>
        </dgm:presLayoutVars>
      </dgm:prSet>
      <dgm:spPr/>
    </dgm:pt>
    <dgm:pt modelId="{C4F390C0-EEEB-4E24-913B-F0BC72E16CAC}" type="pres">
      <dgm:prSet presAssocID="{444577E9-EBE6-471C-8D46-10EAD2CA0A94}" presName="gear1" presStyleLbl="node1" presStyleIdx="0" presStyleCnt="3">
        <dgm:presLayoutVars>
          <dgm:chMax val="1"/>
          <dgm:bulletEnabled val="1"/>
        </dgm:presLayoutVars>
      </dgm:prSet>
      <dgm:spPr/>
    </dgm:pt>
    <dgm:pt modelId="{4C9F36DC-6F10-4030-8CF4-4346A9D84149}" type="pres">
      <dgm:prSet presAssocID="{444577E9-EBE6-471C-8D46-10EAD2CA0A94}" presName="gear1srcNode" presStyleLbl="node1" presStyleIdx="0" presStyleCnt="3"/>
      <dgm:spPr/>
    </dgm:pt>
    <dgm:pt modelId="{DCA586C9-0F51-475E-AB4E-78E93AEA2A19}" type="pres">
      <dgm:prSet presAssocID="{444577E9-EBE6-471C-8D46-10EAD2CA0A94}" presName="gear1dstNode" presStyleLbl="node1" presStyleIdx="0" presStyleCnt="3"/>
      <dgm:spPr/>
    </dgm:pt>
    <dgm:pt modelId="{1AA3A647-7DEE-4CD6-B63E-8883A7420A7F}" type="pres">
      <dgm:prSet presAssocID="{BB7CAA34-076D-4CC8-B66A-F754D1F64096}" presName="gear2" presStyleLbl="node1" presStyleIdx="1" presStyleCnt="3">
        <dgm:presLayoutVars>
          <dgm:chMax val="1"/>
          <dgm:bulletEnabled val="1"/>
        </dgm:presLayoutVars>
      </dgm:prSet>
      <dgm:spPr/>
    </dgm:pt>
    <dgm:pt modelId="{3C51E72E-3EE0-4FF8-A1FE-F8EC0800B903}" type="pres">
      <dgm:prSet presAssocID="{BB7CAA34-076D-4CC8-B66A-F754D1F64096}" presName="gear2srcNode" presStyleLbl="node1" presStyleIdx="1" presStyleCnt="3"/>
      <dgm:spPr/>
    </dgm:pt>
    <dgm:pt modelId="{34C69D22-DA75-427E-A3F0-3E069D1952AB}" type="pres">
      <dgm:prSet presAssocID="{BB7CAA34-076D-4CC8-B66A-F754D1F64096}" presName="gear2dstNode" presStyleLbl="node1" presStyleIdx="1" presStyleCnt="3"/>
      <dgm:spPr/>
    </dgm:pt>
    <dgm:pt modelId="{C7209D32-E709-42A7-BEBE-90D3AE79B73F}" type="pres">
      <dgm:prSet presAssocID="{DDDE6A1B-F47F-49B0-8750-3D7F9A663D48}" presName="gear3" presStyleLbl="node1" presStyleIdx="2" presStyleCnt="3"/>
      <dgm:spPr/>
    </dgm:pt>
    <dgm:pt modelId="{E5C87884-A6DA-4346-85B5-001EB05354E0}" type="pres">
      <dgm:prSet presAssocID="{DDDE6A1B-F47F-49B0-8750-3D7F9A663D48}" presName="gear3tx" presStyleLbl="node1" presStyleIdx="2" presStyleCnt="3">
        <dgm:presLayoutVars>
          <dgm:chMax val="1"/>
          <dgm:bulletEnabled val="1"/>
        </dgm:presLayoutVars>
      </dgm:prSet>
      <dgm:spPr/>
    </dgm:pt>
    <dgm:pt modelId="{472E12DE-6DAA-4A48-9136-2C305121A4F1}" type="pres">
      <dgm:prSet presAssocID="{DDDE6A1B-F47F-49B0-8750-3D7F9A663D48}" presName="gear3srcNode" presStyleLbl="node1" presStyleIdx="2" presStyleCnt="3"/>
      <dgm:spPr/>
    </dgm:pt>
    <dgm:pt modelId="{3542E722-41FB-47FA-9979-F0B759B5BA4F}" type="pres">
      <dgm:prSet presAssocID="{DDDE6A1B-F47F-49B0-8750-3D7F9A663D48}" presName="gear3dstNode" presStyleLbl="node1" presStyleIdx="2" presStyleCnt="3"/>
      <dgm:spPr/>
    </dgm:pt>
    <dgm:pt modelId="{5F7C0B51-B1E3-450A-A370-748D8FCDA81E}" type="pres">
      <dgm:prSet presAssocID="{EA136C1E-C7FD-46FF-BB2F-575E7A7F0987}" presName="connector1" presStyleLbl="sibTrans2D1" presStyleIdx="0" presStyleCnt="3"/>
      <dgm:spPr/>
    </dgm:pt>
    <dgm:pt modelId="{19B351F3-8202-4134-9B9F-1717C33C8D7D}" type="pres">
      <dgm:prSet presAssocID="{BE7C36DF-2246-4CB2-96BF-E44CABF19194}" presName="connector2" presStyleLbl="sibTrans2D1" presStyleIdx="1" presStyleCnt="3"/>
      <dgm:spPr/>
    </dgm:pt>
    <dgm:pt modelId="{9D751EF8-46CE-49B6-8579-D9091D9094B4}" type="pres">
      <dgm:prSet presAssocID="{5E96202A-8265-436C-8888-C5D54A032D97}" presName="connector3" presStyleLbl="sibTrans2D1" presStyleIdx="2" presStyleCnt="3"/>
      <dgm:spPr/>
    </dgm:pt>
  </dgm:ptLst>
  <dgm:cxnLst>
    <dgm:cxn modelId="{D344E704-1487-4E9F-BC9F-8171C6CE3410}" type="presOf" srcId="{DDDE6A1B-F47F-49B0-8750-3D7F9A663D48}" destId="{E5C87884-A6DA-4346-85B5-001EB05354E0}" srcOrd="1" destOrd="0" presId="urn:microsoft.com/office/officeart/2005/8/layout/gear1"/>
    <dgm:cxn modelId="{49385405-C151-4296-945B-43474ADD7887}" type="presOf" srcId="{DDDE6A1B-F47F-49B0-8750-3D7F9A663D48}" destId="{3542E722-41FB-47FA-9979-F0B759B5BA4F}" srcOrd="3" destOrd="0" presId="urn:microsoft.com/office/officeart/2005/8/layout/gear1"/>
    <dgm:cxn modelId="{6705921C-1617-4F3A-93ED-00408224D4C3}" type="presOf" srcId="{BB7CAA34-076D-4CC8-B66A-F754D1F64096}" destId="{1AA3A647-7DEE-4CD6-B63E-8883A7420A7F}" srcOrd="0" destOrd="0" presId="urn:microsoft.com/office/officeart/2005/8/layout/gear1"/>
    <dgm:cxn modelId="{E8F47A34-D7C9-48AD-B12E-A4F4F4B4E55F}" type="presOf" srcId="{BB7CAA34-076D-4CC8-B66A-F754D1F64096}" destId="{3C51E72E-3EE0-4FF8-A1FE-F8EC0800B903}" srcOrd="1" destOrd="0" presId="urn:microsoft.com/office/officeart/2005/8/layout/gear1"/>
    <dgm:cxn modelId="{B89D9846-F72D-4571-85A0-12C7DBC7842E}" srcId="{5CFFEA50-5D09-4F09-A73B-7CE3D7CE3E83}" destId="{DDDE6A1B-F47F-49B0-8750-3D7F9A663D48}" srcOrd="2" destOrd="0" parTransId="{D5B15D68-86BF-485D-B488-CCFF194A7AD4}" sibTransId="{5E96202A-8265-436C-8888-C5D54A032D97}"/>
    <dgm:cxn modelId="{D4F06349-CE1D-493C-B8A4-A7FF329D1297}" srcId="{5CFFEA50-5D09-4F09-A73B-7CE3D7CE3E83}" destId="{BB7CAA34-076D-4CC8-B66A-F754D1F64096}" srcOrd="1" destOrd="0" parTransId="{CDE0D228-ECFB-492E-B6B9-9484F6433BFE}" sibTransId="{BE7C36DF-2246-4CB2-96BF-E44CABF19194}"/>
    <dgm:cxn modelId="{181E8050-B2C2-41DC-AB2A-2C5D3A92C20F}" type="presOf" srcId="{DDDE6A1B-F47F-49B0-8750-3D7F9A663D48}" destId="{472E12DE-6DAA-4A48-9136-2C305121A4F1}" srcOrd="2" destOrd="0" presId="urn:microsoft.com/office/officeart/2005/8/layout/gear1"/>
    <dgm:cxn modelId="{F7778E52-90EE-4543-B92B-F17C42B76420}" type="presOf" srcId="{5E96202A-8265-436C-8888-C5D54A032D97}" destId="{9D751EF8-46CE-49B6-8579-D9091D9094B4}" srcOrd="0" destOrd="0" presId="urn:microsoft.com/office/officeart/2005/8/layout/gear1"/>
    <dgm:cxn modelId="{8CB39980-ECF1-4212-97BE-1BF1683476FA}" type="presOf" srcId="{444577E9-EBE6-471C-8D46-10EAD2CA0A94}" destId="{DCA586C9-0F51-475E-AB4E-78E93AEA2A19}" srcOrd="2" destOrd="0" presId="urn:microsoft.com/office/officeart/2005/8/layout/gear1"/>
    <dgm:cxn modelId="{401E19B0-4ACF-4158-BC42-11E8CEF4BA0C}" type="presOf" srcId="{BE7C36DF-2246-4CB2-96BF-E44CABF19194}" destId="{19B351F3-8202-4134-9B9F-1717C33C8D7D}" srcOrd="0" destOrd="0" presId="urn:microsoft.com/office/officeart/2005/8/layout/gear1"/>
    <dgm:cxn modelId="{4A8D6EC5-85E9-43CA-8BA0-0C4E29B42E97}" srcId="{5CFFEA50-5D09-4F09-A73B-7CE3D7CE3E83}" destId="{444577E9-EBE6-471C-8D46-10EAD2CA0A94}" srcOrd="0" destOrd="0" parTransId="{07EB8DC4-3C66-45BB-B507-9FEB6958F36F}" sibTransId="{EA136C1E-C7FD-46FF-BB2F-575E7A7F0987}"/>
    <dgm:cxn modelId="{3317E8C7-678E-4CFD-960A-0D442C184221}" type="presOf" srcId="{5CFFEA50-5D09-4F09-A73B-7CE3D7CE3E83}" destId="{B4D88C1D-36C3-4229-BF4D-FD0B7223760F}" srcOrd="0" destOrd="0" presId="urn:microsoft.com/office/officeart/2005/8/layout/gear1"/>
    <dgm:cxn modelId="{24CEDFE4-C6EA-4444-8CAA-B0D77918EAF6}" type="presOf" srcId="{DDDE6A1B-F47F-49B0-8750-3D7F9A663D48}" destId="{C7209D32-E709-42A7-BEBE-90D3AE79B73F}" srcOrd="0" destOrd="0" presId="urn:microsoft.com/office/officeart/2005/8/layout/gear1"/>
    <dgm:cxn modelId="{80A11FF0-05B2-48B6-91B5-93ABFCC2231A}" type="presOf" srcId="{444577E9-EBE6-471C-8D46-10EAD2CA0A94}" destId="{4C9F36DC-6F10-4030-8CF4-4346A9D84149}" srcOrd="1" destOrd="0" presId="urn:microsoft.com/office/officeart/2005/8/layout/gear1"/>
    <dgm:cxn modelId="{890277F4-9782-4EEF-9A3B-67817F998825}" type="presOf" srcId="{EA136C1E-C7FD-46FF-BB2F-575E7A7F0987}" destId="{5F7C0B51-B1E3-450A-A370-748D8FCDA81E}" srcOrd="0" destOrd="0" presId="urn:microsoft.com/office/officeart/2005/8/layout/gear1"/>
    <dgm:cxn modelId="{C1B96EF5-07B7-4B53-95FF-215ED7104091}" type="presOf" srcId="{BB7CAA34-076D-4CC8-B66A-F754D1F64096}" destId="{34C69D22-DA75-427E-A3F0-3E069D1952AB}" srcOrd="2" destOrd="0" presId="urn:microsoft.com/office/officeart/2005/8/layout/gear1"/>
    <dgm:cxn modelId="{14E48DF7-660C-447F-8AB5-58CAF77985AA}" type="presOf" srcId="{444577E9-EBE6-471C-8D46-10EAD2CA0A94}" destId="{C4F390C0-EEEB-4E24-913B-F0BC72E16CAC}" srcOrd="0" destOrd="0" presId="urn:microsoft.com/office/officeart/2005/8/layout/gear1"/>
    <dgm:cxn modelId="{F1DCF354-074E-406E-9712-E7B045620F70}" type="presParOf" srcId="{B4D88C1D-36C3-4229-BF4D-FD0B7223760F}" destId="{C4F390C0-EEEB-4E24-913B-F0BC72E16CAC}" srcOrd="0" destOrd="0" presId="urn:microsoft.com/office/officeart/2005/8/layout/gear1"/>
    <dgm:cxn modelId="{74A5D840-644D-42A4-9800-67409B4090A3}" type="presParOf" srcId="{B4D88C1D-36C3-4229-BF4D-FD0B7223760F}" destId="{4C9F36DC-6F10-4030-8CF4-4346A9D84149}" srcOrd="1" destOrd="0" presId="urn:microsoft.com/office/officeart/2005/8/layout/gear1"/>
    <dgm:cxn modelId="{92B4E784-5263-4511-9813-36F11318B78E}" type="presParOf" srcId="{B4D88C1D-36C3-4229-BF4D-FD0B7223760F}" destId="{DCA586C9-0F51-475E-AB4E-78E93AEA2A19}" srcOrd="2" destOrd="0" presId="urn:microsoft.com/office/officeart/2005/8/layout/gear1"/>
    <dgm:cxn modelId="{A1627200-3D75-40D6-8ADA-75423AD0BA49}" type="presParOf" srcId="{B4D88C1D-36C3-4229-BF4D-FD0B7223760F}" destId="{1AA3A647-7DEE-4CD6-B63E-8883A7420A7F}" srcOrd="3" destOrd="0" presId="urn:microsoft.com/office/officeart/2005/8/layout/gear1"/>
    <dgm:cxn modelId="{DBA653EA-AB2E-46F6-B5D8-8F6C7F60326A}" type="presParOf" srcId="{B4D88C1D-36C3-4229-BF4D-FD0B7223760F}" destId="{3C51E72E-3EE0-4FF8-A1FE-F8EC0800B903}" srcOrd="4" destOrd="0" presId="urn:microsoft.com/office/officeart/2005/8/layout/gear1"/>
    <dgm:cxn modelId="{0AC0A530-1B92-484A-B201-8D0617E1BCD5}" type="presParOf" srcId="{B4D88C1D-36C3-4229-BF4D-FD0B7223760F}" destId="{34C69D22-DA75-427E-A3F0-3E069D1952AB}" srcOrd="5" destOrd="0" presId="urn:microsoft.com/office/officeart/2005/8/layout/gear1"/>
    <dgm:cxn modelId="{C7200992-EBD7-4327-B336-FA22A209E42E}" type="presParOf" srcId="{B4D88C1D-36C3-4229-BF4D-FD0B7223760F}" destId="{C7209D32-E709-42A7-BEBE-90D3AE79B73F}" srcOrd="6" destOrd="0" presId="urn:microsoft.com/office/officeart/2005/8/layout/gear1"/>
    <dgm:cxn modelId="{CC0960EA-5AD3-4D4C-B7E9-9F365D019F22}" type="presParOf" srcId="{B4D88C1D-36C3-4229-BF4D-FD0B7223760F}" destId="{E5C87884-A6DA-4346-85B5-001EB05354E0}" srcOrd="7" destOrd="0" presId="urn:microsoft.com/office/officeart/2005/8/layout/gear1"/>
    <dgm:cxn modelId="{42F0B98F-2253-477C-9044-E002EA2682F7}" type="presParOf" srcId="{B4D88C1D-36C3-4229-BF4D-FD0B7223760F}" destId="{472E12DE-6DAA-4A48-9136-2C305121A4F1}" srcOrd="8" destOrd="0" presId="urn:microsoft.com/office/officeart/2005/8/layout/gear1"/>
    <dgm:cxn modelId="{E3C2CD9E-98D2-4EA9-922D-07F5A68BDFCB}" type="presParOf" srcId="{B4D88C1D-36C3-4229-BF4D-FD0B7223760F}" destId="{3542E722-41FB-47FA-9979-F0B759B5BA4F}" srcOrd="9" destOrd="0" presId="urn:microsoft.com/office/officeart/2005/8/layout/gear1"/>
    <dgm:cxn modelId="{9D4115F3-2CB9-43EB-84F3-FB0A1A1D1C21}" type="presParOf" srcId="{B4D88C1D-36C3-4229-BF4D-FD0B7223760F}" destId="{5F7C0B51-B1E3-450A-A370-748D8FCDA81E}" srcOrd="10" destOrd="0" presId="urn:microsoft.com/office/officeart/2005/8/layout/gear1"/>
    <dgm:cxn modelId="{E254F0B4-CD00-49D8-8A00-156EC38A8F70}" type="presParOf" srcId="{B4D88C1D-36C3-4229-BF4D-FD0B7223760F}" destId="{19B351F3-8202-4134-9B9F-1717C33C8D7D}" srcOrd="11" destOrd="0" presId="urn:microsoft.com/office/officeart/2005/8/layout/gear1"/>
    <dgm:cxn modelId="{B8589DFC-F78A-48B8-A722-99BB83006FA4}" type="presParOf" srcId="{B4D88C1D-36C3-4229-BF4D-FD0B7223760F}" destId="{9D751EF8-46CE-49B6-8579-D9091D9094B4}"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38137D-52A3-4CD2-9E76-B3CD3808E70B}" type="doc">
      <dgm:prSet loTypeId="urn:microsoft.com/office/officeart/2005/8/layout/radial3" loCatId="cycle" qsTypeId="urn:microsoft.com/office/officeart/2005/8/quickstyle/simple1" qsCatId="simple" csTypeId="urn:microsoft.com/office/officeart/2005/8/colors/accent3_5" csCatId="accent3" phldr="1"/>
      <dgm:spPr/>
      <dgm:t>
        <a:bodyPr/>
        <a:lstStyle/>
        <a:p>
          <a:endParaRPr lang="en-US"/>
        </a:p>
      </dgm:t>
    </dgm:pt>
    <dgm:pt modelId="{E5B71EE4-2460-4749-9058-4FE249F3ACF8}">
      <dgm:prSet phldrT="[Text]"/>
      <dgm:spPr/>
      <dgm:t>
        <a:bodyPr/>
        <a:lstStyle/>
        <a:p>
          <a:r>
            <a:rPr lang="en-US" b="1" dirty="0">
              <a:latin typeface="+mj-lt"/>
            </a:rPr>
            <a:t>Achievements</a:t>
          </a:r>
        </a:p>
      </dgm:t>
    </dgm:pt>
    <dgm:pt modelId="{FCCE65D4-B8A2-4A29-A6BB-9B73DBEA763A}" type="parTrans" cxnId="{CB632E31-5C1A-4AC6-AFC2-7C1ADC5C8C67}">
      <dgm:prSet/>
      <dgm:spPr/>
      <dgm:t>
        <a:bodyPr/>
        <a:lstStyle/>
        <a:p>
          <a:endParaRPr lang="en-US"/>
        </a:p>
      </dgm:t>
    </dgm:pt>
    <dgm:pt modelId="{B51917D7-7BDC-4E9B-823B-EE5244CA7BF6}" type="sibTrans" cxnId="{CB632E31-5C1A-4AC6-AFC2-7C1ADC5C8C67}">
      <dgm:prSet/>
      <dgm:spPr/>
      <dgm:t>
        <a:bodyPr/>
        <a:lstStyle/>
        <a:p>
          <a:endParaRPr lang="en-US"/>
        </a:p>
      </dgm:t>
    </dgm:pt>
    <dgm:pt modelId="{15196E2C-91A0-4340-82FA-10D66198AF5D}">
      <dgm:prSet phldrT="[Text]"/>
      <dgm:spPr/>
      <dgm:t>
        <a:bodyPr/>
        <a:lstStyle/>
        <a:p>
          <a:r>
            <a:rPr lang="en-US" dirty="0">
              <a:latin typeface="+mj-lt"/>
            </a:rPr>
            <a:t>Energy saving guarantee</a:t>
          </a:r>
        </a:p>
      </dgm:t>
    </dgm:pt>
    <dgm:pt modelId="{CDDA91CF-E941-4630-9F9F-7F858122AB30}" type="parTrans" cxnId="{C330A435-7DE8-406A-95D9-EE35C3E1CF66}">
      <dgm:prSet/>
      <dgm:spPr/>
      <dgm:t>
        <a:bodyPr/>
        <a:lstStyle/>
        <a:p>
          <a:endParaRPr lang="en-US"/>
        </a:p>
      </dgm:t>
    </dgm:pt>
    <dgm:pt modelId="{2C62D940-93CF-42FC-B186-E046503EA733}" type="sibTrans" cxnId="{C330A435-7DE8-406A-95D9-EE35C3E1CF66}">
      <dgm:prSet/>
      <dgm:spPr/>
      <dgm:t>
        <a:bodyPr/>
        <a:lstStyle/>
        <a:p>
          <a:endParaRPr lang="en-US"/>
        </a:p>
      </dgm:t>
    </dgm:pt>
    <dgm:pt modelId="{F5B1FF13-3AD4-4754-88D4-91D36078B294}">
      <dgm:prSet phldrT="[Text]"/>
      <dgm:spPr/>
      <dgm:t>
        <a:bodyPr/>
        <a:lstStyle/>
        <a:p>
          <a:r>
            <a:rPr lang="en-US" dirty="0">
              <a:latin typeface="+mj-lt"/>
            </a:rPr>
            <a:t>Investment pipeline</a:t>
          </a:r>
        </a:p>
      </dgm:t>
    </dgm:pt>
    <dgm:pt modelId="{CF503A0E-BEDB-4BD4-BFC1-46346C168980}" type="parTrans" cxnId="{843C57E7-9E76-4622-9301-4F239AC8414F}">
      <dgm:prSet/>
      <dgm:spPr/>
      <dgm:t>
        <a:bodyPr/>
        <a:lstStyle/>
        <a:p>
          <a:endParaRPr lang="en-US"/>
        </a:p>
      </dgm:t>
    </dgm:pt>
    <dgm:pt modelId="{310A46EE-C745-42EB-88DC-956BC47B27E0}" type="sibTrans" cxnId="{843C57E7-9E76-4622-9301-4F239AC8414F}">
      <dgm:prSet/>
      <dgm:spPr/>
      <dgm:t>
        <a:bodyPr/>
        <a:lstStyle/>
        <a:p>
          <a:endParaRPr lang="en-US"/>
        </a:p>
      </dgm:t>
    </dgm:pt>
    <dgm:pt modelId="{7B0AE5FA-540A-4469-B67C-97DB4FE7B06C}">
      <dgm:prSet phldrT="[Text]"/>
      <dgm:spPr/>
      <dgm:t>
        <a:bodyPr/>
        <a:lstStyle/>
        <a:p>
          <a:r>
            <a:rPr lang="en-US" dirty="0">
              <a:latin typeface="+mj-lt"/>
            </a:rPr>
            <a:t>Regulatory</a:t>
          </a:r>
        </a:p>
      </dgm:t>
    </dgm:pt>
    <dgm:pt modelId="{7B0FE840-8BF6-4CAA-8968-6A544CF6C725}" type="parTrans" cxnId="{455A7580-0DA8-4350-8E9A-DA99BAEFB16A}">
      <dgm:prSet/>
      <dgm:spPr/>
      <dgm:t>
        <a:bodyPr/>
        <a:lstStyle/>
        <a:p>
          <a:endParaRPr lang="en-US"/>
        </a:p>
      </dgm:t>
    </dgm:pt>
    <dgm:pt modelId="{853590C5-B031-4A94-9FE4-8CFE20FBF76F}" type="sibTrans" cxnId="{455A7580-0DA8-4350-8E9A-DA99BAEFB16A}">
      <dgm:prSet/>
      <dgm:spPr/>
      <dgm:t>
        <a:bodyPr/>
        <a:lstStyle/>
        <a:p>
          <a:endParaRPr lang="en-US"/>
        </a:p>
      </dgm:t>
    </dgm:pt>
    <dgm:pt modelId="{4BF0D722-14CC-4B98-81B0-6466A3A730BE}">
      <dgm:prSet phldrT="[Text]"/>
      <dgm:spPr/>
      <dgm:t>
        <a:bodyPr/>
        <a:lstStyle/>
        <a:p>
          <a:r>
            <a:rPr lang="en-US" dirty="0">
              <a:latin typeface="+mj-lt"/>
            </a:rPr>
            <a:t>Financial</a:t>
          </a:r>
        </a:p>
      </dgm:t>
    </dgm:pt>
    <dgm:pt modelId="{B2836F7F-5F8D-4E0A-AE5E-351C35EEDC83}" type="parTrans" cxnId="{1DE1D8AA-3738-4379-AC5F-0643C8A70046}">
      <dgm:prSet/>
      <dgm:spPr/>
      <dgm:t>
        <a:bodyPr/>
        <a:lstStyle/>
        <a:p>
          <a:endParaRPr lang="en-US"/>
        </a:p>
      </dgm:t>
    </dgm:pt>
    <dgm:pt modelId="{033066EE-A373-41CD-B6C6-B2F58E9EEC9D}" type="sibTrans" cxnId="{1DE1D8AA-3738-4379-AC5F-0643C8A70046}">
      <dgm:prSet/>
      <dgm:spPr/>
      <dgm:t>
        <a:bodyPr/>
        <a:lstStyle/>
        <a:p>
          <a:endParaRPr lang="en-US"/>
        </a:p>
      </dgm:t>
    </dgm:pt>
    <dgm:pt modelId="{FAC8F069-17D9-4213-B408-7AF04A1F2747}" type="pres">
      <dgm:prSet presAssocID="{8038137D-52A3-4CD2-9E76-B3CD3808E70B}" presName="composite" presStyleCnt="0">
        <dgm:presLayoutVars>
          <dgm:chMax val="1"/>
          <dgm:dir/>
          <dgm:resizeHandles val="exact"/>
        </dgm:presLayoutVars>
      </dgm:prSet>
      <dgm:spPr/>
    </dgm:pt>
    <dgm:pt modelId="{8C9C296A-C501-489E-82F4-F20440013EE4}" type="pres">
      <dgm:prSet presAssocID="{8038137D-52A3-4CD2-9E76-B3CD3808E70B}" presName="radial" presStyleCnt="0">
        <dgm:presLayoutVars>
          <dgm:animLvl val="ctr"/>
        </dgm:presLayoutVars>
      </dgm:prSet>
      <dgm:spPr/>
    </dgm:pt>
    <dgm:pt modelId="{A71C8D74-6A5D-4103-A1CF-DC0DBBC27004}" type="pres">
      <dgm:prSet presAssocID="{E5B71EE4-2460-4749-9058-4FE249F3ACF8}" presName="centerShape" presStyleLbl="vennNode1" presStyleIdx="0" presStyleCnt="5" custScaleX="105165" custScaleY="105165" custLinFactNeighborX="1944" custLinFactNeighborY="2632"/>
      <dgm:spPr/>
    </dgm:pt>
    <dgm:pt modelId="{4594E511-3440-46E1-8CED-60EF3B64EBD5}" type="pres">
      <dgm:prSet presAssocID="{15196E2C-91A0-4340-82FA-10D66198AF5D}" presName="node" presStyleLbl="vennNode1" presStyleIdx="1" presStyleCnt="5" custScaleX="131456" custScaleY="131456" custRadScaleRad="95226" custRadScaleInc="2784">
        <dgm:presLayoutVars>
          <dgm:bulletEnabled val="1"/>
        </dgm:presLayoutVars>
      </dgm:prSet>
      <dgm:spPr/>
    </dgm:pt>
    <dgm:pt modelId="{BB4EA656-6E89-4272-89DF-E8609A9EA88E}" type="pres">
      <dgm:prSet presAssocID="{F5B1FF13-3AD4-4754-88D4-91D36078B294}" presName="node" presStyleLbl="vennNode1" presStyleIdx="2" presStyleCnt="5" custScaleX="131456" custScaleY="131456" custRadScaleRad="110827" custRadScaleInc="2799">
        <dgm:presLayoutVars>
          <dgm:bulletEnabled val="1"/>
        </dgm:presLayoutVars>
      </dgm:prSet>
      <dgm:spPr/>
    </dgm:pt>
    <dgm:pt modelId="{B45673BE-63B1-4EF1-AC2C-F81659D5A95B}" type="pres">
      <dgm:prSet presAssocID="{7B0AE5FA-540A-4469-B67C-97DB4FE7B06C}" presName="node" presStyleLbl="vennNode1" presStyleIdx="3" presStyleCnt="5" custScaleX="131456" custScaleY="131456" custRadScaleRad="100086" custRadScaleInc="-2649">
        <dgm:presLayoutVars>
          <dgm:bulletEnabled val="1"/>
        </dgm:presLayoutVars>
      </dgm:prSet>
      <dgm:spPr/>
    </dgm:pt>
    <dgm:pt modelId="{AD001A4E-468F-4FC3-823A-1DA85EDA0981}" type="pres">
      <dgm:prSet presAssocID="{4BF0D722-14CC-4B98-81B0-6466A3A730BE}" presName="node" presStyleLbl="vennNode1" presStyleIdx="4" presStyleCnt="5" custScaleX="131456" custScaleY="131456" custRadScaleRad="105306" custRadScaleInc="-2944">
        <dgm:presLayoutVars>
          <dgm:bulletEnabled val="1"/>
        </dgm:presLayoutVars>
      </dgm:prSet>
      <dgm:spPr/>
    </dgm:pt>
  </dgm:ptLst>
  <dgm:cxnLst>
    <dgm:cxn modelId="{CB632E31-5C1A-4AC6-AFC2-7C1ADC5C8C67}" srcId="{8038137D-52A3-4CD2-9E76-B3CD3808E70B}" destId="{E5B71EE4-2460-4749-9058-4FE249F3ACF8}" srcOrd="0" destOrd="0" parTransId="{FCCE65D4-B8A2-4A29-A6BB-9B73DBEA763A}" sibTransId="{B51917D7-7BDC-4E9B-823B-EE5244CA7BF6}"/>
    <dgm:cxn modelId="{C330A435-7DE8-406A-95D9-EE35C3E1CF66}" srcId="{E5B71EE4-2460-4749-9058-4FE249F3ACF8}" destId="{15196E2C-91A0-4340-82FA-10D66198AF5D}" srcOrd="0" destOrd="0" parTransId="{CDDA91CF-E941-4630-9F9F-7F858122AB30}" sibTransId="{2C62D940-93CF-42FC-B186-E046503EA733}"/>
    <dgm:cxn modelId="{BC8C8F38-897C-4D85-8050-9CEBE13719B9}" type="presOf" srcId="{E5B71EE4-2460-4749-9058-4FE249F3ACF8}" destId="{A71C8D74-6A5D-4103-A1CF-DC0DBBC27004}" srcOrd="0" destOrd="0" presId="urn:microsoft.com/office/officeart/2005/8/layout/radial3"/>
    <dgm:cxn modelId="{455A7580-0DA8-4350-8E9A-DA99BAEFB16A}" srcId="{E5B71EE4-2460-4749-9058-4FE249F3ACF8}" destId="{7B0AE5FA-540A-4469-B67C-97DB4FE7B06C}" srcOrd="2" destOrd="0" parTransId="{7B0FE840-8BF6-4CAA-8968-6A544CF6C725}" sibTransId="{853590C5-B031-4A94-9FE4-8CFE20FBF76F}"/>
    <dgm:cxn modelId="{BC314883-B95B-4851-9547-746B3536CE0C}" type="presOf" srcId="{F5B1FF13-3AD4-4754-88D4-91D36078B294}" destId="{BB4EA656-6E89-4272-89DF-E8609A9EA88E}" srcOrd="0" destOrd="0" presId="urn:microsoft.com/office/officeart/2005/8/layout/radial3"/>
    <dgm:cxn modelId="{56DDDFA3-B61D-4D2D-854D-632537F9C5AA}" type="presOf" srcId="{15196E2C-91A0-4340-82FA-10D66198AF5D}" destId="{4594E511-3440-46E1-8CED-60EF3B64EBD5}" srcOrd="0" destOrd="0" presId="urn:microsoft.com/office/officeart/2005/8/layout/radial3"/>
    <dgm:cxn modelId="{1DE1D8AA-3738-4379-AC5F-0643C8A70046}" srcId="{E5B71EE4-2460-4749-9058-4FE249F3ACF8}" destId="{4BF0D722-14CC-4B98-81B0-6466A3A730BE}" srcOrd="3" destOrd="0" parTransId="{B2836F7F-5F8D-4E0A-AE5E-351C35EEDC83}" sibTransId="{033066EE-A373-41CD-B6C6-B2F58E9EEC9D}"/>
    <dgm:cxn modelId="{A7AB44B0-7958-47BD-8082-CBC37FAF7383}" type="presOf" srcId="{4BF0D722-14CC-4B98-81B0-6466A3A730BE}" destId="{AD001A4E-468F-4FC3-823A-1DA85EDA0981}" srcOrd="0" destOrd="0" presId="urn:microsoft.com/office/officeart/2005/8/layout/radial3"/>
    <dgm:cxn modelId="{148FAEB5-AB28-4293-BD08-00DB33E33873}" type="presOf" srcId="{8038137D-52A3-4CD2-9E76-B3CD3808E70B}" destId="{FAC8F069-17D9-4213-B408-7AF04A1F2747}" srcOrd="0" destOrd="0" presId="urn:microsoft.com/office/officeart/2005/8/layout/radial3"/>
    <dgm:cxn modelId="{843C57E7-9E76-4622-9301-4F239AC8414F}" srcId="{E5B71EE4-2460-4749-9058-4FE249F3ACF8}" destId="{F5B1FF13-3AD4-4754-88D4-91D36078B294}" srcOrd="1" destOrd="0" parTransId="{CF503A0E-BEDB-4BD4-BFC1-46346C168980}" sibTransId="{310A46EE-C745-42EB-88DC-956BC47B27E0}"/>
    <dgm:cxn modelId="{4D9274F4-1C8E-47D4-8F9D-F4A228744477}" type="presOf" srcId="{7B0AE5FA-540A-4469-B67C-97DB4FE7B06C}" destId="{B45673BE-63B1-4EF1-AC2C-F81659D5A95B}" srcOrd="0" destOrd="0" presId="urn:microsoft.com/office/officeart/2005/8/layout/radial3"/>
    <dgm:cxn modelId="{5E556956-1CD8-4228-B8D0-D0233073B999}" type="presParOf" srcId="{FAC8F069-17D9-4213-B408-7AF04A1F2747}" destId="{8C9C296A-C501-489E-82F4-F20440013EE4}" srcOrd="0" destOrd="0" presId="urn:microsoft.com/office/officeart/2005/8/layout/radial3"/>
    <dgm:cxn modelId="{EE852E32-CBA1-4888-B6BC-264C962456E1}" type="presParOf" srcId="{8C9C296A-C501-489E-82F4-F20440013EE4}" destId="{A71C8D74-6A5D-4103-A1CF-DC0DBBC27004}" srcOrd="0" destOrd="0" presId="urn:microsoft.com/office/officeart/2005/8/layout/radial3"/>
    <dgm:cxn modelId="{9AE9420C-FE4D-4F13-89CB-B09C6A7208B0}" type="presParOf" srcId="{8C9C296A-C501-489E-82F4-F20440013EE4}" destId="{4594E511-3440-46E1-8CED-60EF3B64EBD5}" srcOrd="1" destOrd="0" presId="urn:microsoft.com/office/officeart/2005/8/layout/radial3"/>
    <dgm:cxn modelId="{58454B57-F397-4048-93A7-A2BB9442F996}" type="presParOf" srcId="{8C9C296A-C501-489E-82F4-F20440013EE4}" destId="{BB4EA656-6E89-4272-89DF-E8609A9EA88E}" srcOrd="2" destOrd="0" presId="urn:microsoft.com/office/officeart/2005/8/layout/radial3"/>
    <dgm:cxn modelId="{5F340B0E-2776-4D7E-A4F1-D1B295CEA9DA}" type="presParOf" srcId="{8C9C296A-C501-489E-82F4-F20440013EE4}" destId="{B45673BE-63B1-4EF1-AC2C-F81659D5A95B}" srcOrd="3" destOrd="0" presId="urn:microsoft.com/office/officeart/2005/8/layout/radial3"/>
    <dgm:cxn modelId="{B38349BC-7647-4BFA-A993-C2F32F7F58F2}" type="presParOf" srcId="{8C9C296A-C501-489E-82F4-F20440013EE4}" destId="{AD001A4E-468F-4FC3-823A-1DA85EDA0981}"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A17D592-C23A-4039-B65F-B1BEFD90AAEE}" type="doc">
      <dgm:prSet loTypeId="urn:microsoft.com/office/officeart/2005/8/layout/pyramid1" loCatId="pyramid" qsTypeId="urn:microsoft.com/office/officeart/2005/8/quickstyle/simple1" qsCatId="simple" csTypeId="urn:microsoft.com/office/officeart/2005/8/colors/accent3_4" csCatId="accent3" phldr="1"/>
      <dgm:spPr/>
    </dgm:pt>
    <dgm:pt modelId="{049FE884-760F-4DC3-8C37-D26698AF2460}">
      <dgm:prSet phldrT="[Text]" custT="1"/>
      <dgm:spPr/>
      <dgm:t>
        <a:bodyPr/>
        <a:lstStyle/>
        <a:p>
          <a:r>
            <a:rPr lang="en-US" sz="1400" dirty="0">
              <a:latin typeface="+mj-lt"/>
            </a:rPr>
            <a:t>Energy efficiency guarantee </a:t>
          </a:r>
        </a:p>
      </dgm:t>
    </dgm:pt>
    <dgm:pt modelId="{36B64217-BD4D-41EA-9568-4C6795E19A09}" type="parTrans" cxnId="{8B76EEBF-959B-4474-98C7-2A528B7D8695}">
      <dgm:prSet/>
      <dgm:spPr/>
      <dgm:t>
        <a:bodyPr/>
        <a:lstStyle/>
        <a:p>
          <a:endParaRPr lang="en-US" sz="1400">
            <a:latin typeface="+mj-lt"/>
          </a:endParaRPr>
        </a:p>
      </dgm:t>
    </dgm:pt>
    <dgm:pt modelId="{7F864846-E8C2-4E86-809F-588C8EFBC8B9}" type="sibTrans" cxnId="{8B76EEBF-959B-4474-98C7-2A528B7D8695}">
      <dgm:prSet/>
      <dgm:spPr/>
      <dgm:t>
        <a:bodyPr/>
        <a:lstStyle/>
        <a:p>
          <a:endParaRPr lang="en-US" sz="1400">
            <a:latin typeface="+mj-lt"/>
          </a:endParaRPr>
        </a:p>
      </dgm:t>
    </dgm:pt>
    <dgm:pt modelId="{CC5CC0F9-7AC5-4200-8E36-9410BB648082}">
      <dgm:prSet phldrT="[Text]" custT="1"/>
      <dgm:spPr/>
      <dgm:t>
        <a:bodyPr/>
        <a:lstStyle/>
        <a:p>
          <a:r>
            <a:rPr lang="en-US" sz="1400" dirty="0">
              <a:latin typeface="+mj-lt"/>
            </a:rPr>
            <a:t>Operation and maintenance activities</a:t>
          </a:r>
        </a:p>
      </dgm:t>
    </dgm:pt>
    <dgm:pt modelId="{5FFF8094-19F3-4364-9901-F17A49267BBD}" type="parTrans" cxnId="{4EA6B357-D987-4834-8D67-99B3122268F5}">
      <dgm:prSet/>
      <dgm:spPr/>
      <dgm:t>
        <a:bodyPr/>
        <a:lstStyle/>
        <a:p>
          <a:endParaRPr lang="en-US" sz="1400">
            <a:latin typeface="+mj-lt"/>
          </a:endParaRPr>
        </a:p>
      </dgm:t>
    </dgm:pt>
    <dgm:pt modelId="{8FA40C34-07C5-430C-9367-D98D5079F743}" type="sibTrans" cxnId="{4EA6B357-D987-4834-8D67-99B3122268F5}">
      <dgm:prSet/>
      <dgm:spPr/>
      <dgm:t>
        <a:bodyPr/>
        <a:lstStyle/>
        <a:p>
          <a:endParaRPr lang="en-US" sz="1400">
            <a:latin typeface="+mj-lt"/>
          </a:endParaRPr>
        </a:p>
      </dgm:t>
    </dgm:pt>
    <dgm:pt modelId="{2DE481DF-F3A8-49C4-96B4-D5DB7DA39B9E}">
      <dgm:prSet phldrT="[Text]" custT="1"/>
      <dgm:spPr/>
      <dgm:t>
        <a:bodyPr/>
        <a:lstStyle/>
        <a:p>
          <a:r>
            <a:rPr lang="en-US" sz="1400" dirty="0">
              <a:latin typeface="+mj-lt"/>
            </a:rPr>
            <a:t>Civil engineering and installation works</a:t>
          </a:r>
        </a:p>
      </dgm:t>
    </dgm:pt>
    <dgm:pt modelId="{3B69F198-AA8E-44B1-8D52-612537E94719}" type="parTrans" cxnId="{A72B3419-CAAB-4F53-A647-62A09460EE7D}">
      <dgm:prSet/>
      <dgm:spPr/>
      <dgm:t>
        <a:bodyPr/>
        <a:lstStyle/>
        <a:p>
          <a:endParaRPr lang="en-US" sz="1400">
            <a:latin typeface="+mj-lt"/>
          </a:endParaRPr>
        </a:p>
      </dgm:t>
    </dgm:pt>
    <dgm:pt modelId="{A2855AAF-EEE1-431F-A4E9-F551E38335D7}" type="sibTrans" cxnId="{A72B3419-CAAB-4F53-A647-62A09460EE7D}">
      <dgm:prSet/>
      <dgm:spPr/>
      <dgm:t>
        <a:bodyPr/>
        <a:lstStyle/>
        <a:p>
          <a:endParaRPr lang="en-US" sz="1400">
            <a:latin typeface="+mj-lt"/>
          </a:endParaRPr>
        </a:p>
      </dgm:t>
    </dgm:pt>
    <dgm:pt modelId="{B537675F-4D76-4D1A-B4E1-9F63AFF6A50E}">
      <dgm:prSet phldrT="[Text]" custT="1"/>
      <dgm:spPr/>
      <dgm:t>
        <a:bodyPr/>
        <a:lstStyle/>
        <a:p>
          <a:r>
            <a:rPr lang="en-US" sz="1400" dirty="0">
              <a:latin typeface="+mj-lt"/>
            </a:rPr>
            <a:t>Third party financing </a:t>
          </a:r>
        </a:p>
      </dgm:t>
    </dgm:pt>
    <dgm:pt modelId="{57AEB7B2-8D50-4FB5-81A2-2FF250B5F24A}" type="parTrans" cxnId="{31CFD5F0-27D3-4BCA-95D3-74C819AE4A3A}">
      <dgm:prSet/>
      <dgm:spPr/>
      <dgm:t>
        <a:bodyPr/>
        <a:lstStyle/>
        <a:p>
          <a:endParaRPr lang="en-US" sz="1400">
            <a:latin typeface="+mj-lt"/>
          </a:endParaRPr>
        </a:p>
      </dgm:t>
    </dgm:pt>
    <dgm:pt modelId="{BEFC92D6-9127-4D25-8395-9E1156E15691}" type="sibTrans" cxnId="{31CFD5F0-27D3-4BCA-95D3-74C819AE4A3A}">
      <dgm:prSet/>
      <dgm:spPr/>
      <dgm:t>
        <a:bodyPr/>
        <a:lstStyle/>
        <a:p>
          <a:endParaRPr lang="en-US" sz="1400">
            <a:latin typeface="+mj-lt"/>
          </a:endParaRPr>
        </a:p>
      </dgm:t>
    </dgm:pt>
    <dgm:pt modelId="{187F46CE-BC64-4A13-B9DA-1C5D51371180}" type="pres">
      <dgm:prSet presAssocID="{CA17D592-C23A-4039-B65F-B1BEFD90AAEE}" presName="Name0" presStyleCnt="0">
        <dgm:presLayoutVars>
          <dgm:dir/>
          <dgm:animLvl val="lvl"/>
          <dgm:resizeHandles val="exact"/>
        </dgm:presLayoutVars>
      </dgm:prSet>
      <dgm:spPr/>
    </dgm:pt>
    <dgm:pt modelId="{37EADA7E-F048-4DB2-A90C-8BCA23164806}" type="pres">
      <dgm:prSet presAssocID="{B537675F-4D76-4D1A-B4E1-9F63AFF6A50E}" presName="Name8" presStyleCnt="0"/>
      <dgm:spPr/>
    </dgm:pt>
    <dgm:pt modelId="{81D232DA-A169-4D75-A6D3-32D64B859845}" type="pres">
      <dgm:prSet presAssocID="{B537675F-4D76-4D1A-B4E1-9F63AFF6A50E}" presName="level" presStyleLbl="node1" presStyleIdx="0" presStyleCnt="4">
        <dgm:presLayoutVars>
          <dgm:chMax val="1"/>
          <dgm:bulletEnabled val="1"/>
        </dgm:presLayoutVars>
      </dgm:prSet>
      <dgm:spPr/>
    </dgm:pt>
    <dgm:pt modelId="{45C6D159-3A16-4BCB-AE40-B69801CBBA2B}" type="pres">
      <dgm:prSet presAssocID="{B537675F-4D76-4D1A-B4E1-9F63AFF6A50E}" presName="levelTx" presStyleLbl="revTx" presStyleIdx="0" presStyleCnt="0">
        <dgm:presLayoutVars>
          <dgm:chMax val="1"/>
          <dgm:bulletEnabled val="1"/>
        </dgm:presLayoutVars>
      </dgm:prSet>
      <dgm:spPr/>
    </dgm:pt>
    <dgm:pt modelId="{0BD9D246-0F27-4545-9DF0-3D41F967B26A}" type="pres">
      <dgm:prSet presAssocID="{049FE884-760F-4DC3-8C37-D26698AF2460}" presName="Name8" presStyleCnt="0"/>
      <dgm:spPr/>
    </dgm:pt>
    <dgm:pt modelId="{F709DAC1-6FA9-4AAD-80E2-420766C0F83B}" type="pres">
      <dgm:prSet presAssocID="{049FE884-760F-4DC3-8C37-D26698AF2460}" presName="level" presStyleLbl="node1" presStyleIdx="1" presStyleCnt="4">
        <dgm:presLayoutVars>
          <dgm:chMax val="1"/>
          <dgm:bulletEnabled val="1"/>
        </dgm:presLayoutVars>
      </dgm:prSet>
      <dgm:spPr/>
    </dgm:pt>
    <dgm:pt modelId="{E7D8E038-290B-4E4B-AD03-6C2CD0BAB354}" type="pres">
      <dgm:prSet presAssocID="{049FE884-760F-4DC3-8C37-D26698AF2460}" presName="levelTx" presStyleLbl="revTx" presStyleIdx="0" presStyleCnt="0">
        <dgm:presLayoutVars>
          <dgm:chMax val="1"/>
          <dgm:bulletEnabled val="1"/>
        </dgm:presLayoutVars>
      </dgm:prSet>
      <dgm:spPr/>
    </dgm:pt>
    <dgm:pt modelId="{B67A4BCB-1FA6-4448-90AF-73D2AE3515B0}" type="pres">
      <dgm:prSet presAssocID="{CC5CC0F9-7AC5-4200-8E36-9410BB648082}" presName="Name8" presStyleCnt="0"/>
      <dgm:spPr/>
    </dgm:pt>
    <dgm:pt modelId="{46B6C667-D643-41E0-B5AF-27DDE78849BD}" type="pres">
      <dgm:prSet presAssocID="{CC5CC0F9-7AC5-4200-8E36-9410BB648082}" presName="level" presStyleLbl="node1" presStyleIdx="2" presStyleCnt="4">
        <dgm:presLayoutVars>
          <dgm:chMax val="1"/>
          <dgm:bulletEnabled val="1"/>
        </dgm:presLayoutVars>
      </dgm:prSet>
      <dgm:spPr/>
    </dgm:pt>
    <dgm:pt modelId="{B624C42D-4D27-4D5D-9750-F009994126D1}" type="pres">
      <dgm:prSet presAssocID="{CC5CC0F9-7AC5-4200-8E36-9410BB648082}" presName="levelTx" presStyleLbl="revTx" presStyleIdx="0" presStyleCnt="0">
        <dgm:presLayoutVars>
          <dgm:chMax val="1"/>
          <dgm:bulletEnabled val="1"/>
        </dgm:presLayoutVars>
      </dgm:prSet>
      <dgm:spPr/>
    </dgm:pt>
    <dgm:pt modelId="{1187CF3A-BA1F-4AFF-90B3-96B101AB0890}" type="pres">
      <dgm:prSet presAssocID="{2DE481DF-F3A8-49C4-96B4-D5DB7DA39B9E}" presName="Name8" presStyleCnt="0"/>
      <dgm:spPr/>
    </dgm:pt>
    <dgm:pt modelId="{DBADF009-97B7-4502-85A3-5271DB4C9E4C}" type="pres">
      <dgm:prSet presAssocID="{2DE481DF-F3A8-49C4-96B4-D5DB7DA39B9E}" presName="level" presStyleLbl="node1" presStyleIdx="3" presStyleCnt="4">
        <dgm:presLayoutVars>
          <dgm:chMax val="1"/>
          <dgm:bulletEnabled val="1"/>
        </dgm:presLayoutVars>
      </dgm:prSet>
      <dgm:spPr/>
    </dgm:pt>
    <dgm:pt modelId="{2464BA98-805C-48B5-BA7E-8715F2103D96}" type="pres">
      <dgm:prSet presAssocID="{2DE481DF-F3A8-49C4-96B4-D5DB7DA39B9E}" presName="levelTx" presStyleLbl="revTx" presStyleIdx="0" presStyleCnt="0">
        <dgm:presLayoutVars>
          <dgm:chMax val="1"/>
          <dgm:bulletEnabled val="1"/>
        </dgm:presLayoutVars>
      </dgm:prSet>
      <dgm:spPr/>
    </dgm:pt>
  </dgm:ptLst>
  <dgm:cxnLst>
    <dgm:cxn modelId="{DAF2C407-6BAD-4985-B162-81F48399BA90}" type="presOf" srcId="{CC5CC0F9-7AC5-4200-8E36-9410BB648082}" destId="{B624C42D-4D27-4D5D-9750-F009994126D1}" srcOrd="1" destOrd="0" presId="urn:microsoft.com/office/officeart/2005/8/layout/pyramid1"/>
    <dgm:cxn modelId="{75ED320E-D1D2-407C-B55C-139A5F5E124A}" type="presOf" srcId="{CC5CC0F9-7AC5-4200-8E36-9410BB648082}" destId="{46B6C667-D643-41E0-B5AF-27DDE78849BD}" srcOrd="0" destOrd="0" presId="urn:microsoft.com/office/officeart/2005/8/layout/pyramid1"/>
    <dgm:cxn modelId="{A72B3419-CAAB-4F53-A647-62A09460EE7D}" srcId="{CA17D592-C23A-4039-B65F-B1BEFD90AAEE}" destId="{2DE481DF-F3A8-49C4-96B4-D5DB7DA39B9E}" srcOrd="3" destOrd="0" parTransId="{3B69F198-AA8E-44B1-8D52-612537E94719}" sibTransId="{A2855AAF-EEE1-431F-A4E9-F551E38335D7}"/>
    <dgm:cxn modelId="{8CB9F243-B986-401C-9AAA-48703910BEB7}" type="presOf" srcId="{2DE481DF-F3A8-49C4-96B4-D5DB7DA39B9E}" destId="{DBADF009-97B7-4502-85A3-5271DB4C9E4C}" srcOrd="0" destOrd="0" presId="urn:microsoft.com/office/officeart/2005/8/layout/pyramid1"/>
    <dgm:cxn modelId="{4EA6B357-D987-4834-8D67-99B3122268F5}" srcId="{CA17D592-C23A-4039-B65F-B1BEFD90AAEE}" destId="{CC5CC0F9-7AC5-4200-8E36-9410BB648082}" srcOrd="2" destOrd="0" parTransId="{5FFF8094-19F3-4364-9901-F17A49267BBD}" sibTransId="{8FA40C34-07C5-430C-9367-D98D5079F743}"/>
    <dgm:cxn modelId="{6FD9318D-D7C2-475C-AD60-067DFF83EC27}" type="presOf" srcId="{CA17D592-C23A-4039-B65F-B1BEFD90AAEE}" destId="{187F46CE-BC64-4A13-B9DA-1C5D51371180}" srcOrd="0" destOrd="0" presId="urn:microsoft.com/office/officeart/2005/8/layout/pyramid1"/>
    <dgm:cxn modelId="{153F20A1-142D-4A04-8898-B1E282DDF5E5}" type="presOf" srcId="{2DE481DF-F3A8-49C4-96B4-D5DB7DA39B9E}" destId="{2464BA98-805C-48B5-BA7E-8715F2103D96}" srcOrd="1" destOrd="0" presId="urn:microsoft.com/office/officeart/2005/8/layout/pyramid1"/>
    <dgm:cxn modelId="{16CBF3A5-5D0F-4722-B50D-3775F1844CE9}" type="presOf" srcId="{049FE884-760F-4DC3-8C37-D26698AF2460}" destId="{F709DAC1-6FA9-4AAD-80E2-420766C0F83B}" srcOrd="0" destOrd="0" presId="urn:microsoft.com/office/officeart/2005/8/layout/pyramid1"/>
    <dgm:cxn modelId="{8B76EEBF-959B-4474-98C7-2A528B7D8695}" srcId="{CA17D592-C23A-4039-B65F-B1BEFD90AAEE}" destId="{049FE884-760F-4DC3-8C37-D26698AF2460}" srcOrd="1" destOrd="0" parTransId="{36B64217-BD4D-41EA-9568-4C6795E19A09}" sibTransId="{7F864846-E8C2-4E86-809F-588C8EFBC8B9}"/>
    <dgm:cxn modelId="{D86046E2-ABA2-44B3-B858-466AA2E6D9B5}" type="presOf" srcId="{B537675F-4D76-4D1A-B4E1-9F63AFF6A50E}" destId="{81D232DA-A169-4D75-A6D3-32D64B859845}" srcOrd="0" destOrd="0" presId="urn:microsoft.com/office/officeart/2005/8/layout/pyramid1"/>
    <dgm:cxn modelId="{F642FEE2-1A8F-400D-90E5-8A49A2AF4E8E}" type="presOf" srcId="{049FE884-760F-4DC3-8C37-D26698AF2460}" destId="{E7D8E038-290B-4E4B-AD03-6C2CD0BAB354}" srcOrd="1" destOrd="0" presId="urn:microsoft.com/office/officeart/2005/8/layout/pyramid1"/>
    <dgm:cxn modelId="{31CFD5F0-27D3-4BCA-95D3-74C819AE4A3A}" srcId="{CA17D592-C23A-4039-B65F-B1BEFD90AAEE}" destId="{B537675F-4D76-4D1A-B4E1-9F63AFF6A50E}" srcOrd="0" destOrd="0" parTransId="{57AEB7B2-8D50-4FB5-81A2-2FF250B5F24A}" sibTransId="{BEFC92D6-9127-4D25-8395-9E1156E15691}"/>
    <dgm:cxn modelId="{F62AAAFC-6A51-451E-BACD-ACA8B52B57C3}" type="presOf" srcId="{B537675F-4D76-4D1A-B4E1-9F63AFF6A50E}" destId="{45C6D159-3A16-4BCB-AE40-B69801CBBA2B}" srcOrd="1" destOrd="0" presId="urn:microsoft.com/office/officeart/2005/8/layout/pyramid1"/>
    <dgm:cxn modelId="{3B7F7E30-6A37-4BD3-892D-E092C5731FAA}" type="presParOf" srcId="{187F46CE-BC64-4A13-B9DA-1C5D51371180}" destId="{37EADA7E-F048-4DB2-A90C-8BCA23164806}" srcOrd="0" destOrd="0" presId="urn:microsoft.com/office/officeart/2005/8/layout/pyramid1"/>
    <dgm:cxn modelId="{710E485B-59B0-4DFF-92A9-6BB66C25BCDE}" type="presParOf" srcId="{37EADA7E-F048-4DB2-A90C-8BCA23164806}" destId="{81D232DA-A169-4D75-A6D3-32D64B859845}" srcOrd="0" destOrd="0" presId="urn:microsoft.com/office/officeart/2005/8/layout/pyramid1"/>
    <dgm:cxn modelId="{35053CAE-BDCC-481A-BCF6-036E796576B4}" type="presParOf" srcId="{37EADA7E-F048-4DB2-A90C-8BCA23164806}" destId="{45C6D159-3A16-4BCB-AE40-B69801CBBA2B}" srcOrd="1" destOrd="0" presId="urn:microsoft.com/office/officeart/2005/8/layout/pyramid1"/>
    <dgm:cxn modelId="{9CE444A9-3374-41EB-AA37-2EAFFF36AF88}" type="presParOf" srcId="{187F46CE-BC64-4A13-B9DA-1C5D51371180}" destId="{0BD9D246-0F27-4545-9DF0-3D41F967B26A}" srcOrd="1" destOrd="0" presId="urn:microsoft.com/office/officeart/2005/8/layout/pyramid1"/>
    <dgm:cxn modelId="{34A5A84D-C0BB-4EDF-BB22-4859BEA9A1D6}" type="presParOf" srcId="{0BD9D246-0F27-4545-9DF0-3D41F967B26A}" destId="{F709DAC1-6FA9-4AAD-80E2-420766C0F83B}" srcOrd="0" destOrd="0" presId="urn:microsoft.com/office/officeart/2005/8/layout/pyramid1"/>
    <dgm:cxn modelId="{381F0F34-B487-4AD8-A080-40350130F2A6}" type="presParOf" srcId="{0BD9D246-0F27-4545-9DF0-3D41F967B26A}" destId="{E7D8E038-290B-4E4B-AD03-6C2CD0BAB354}" srcOrd="1" destOrd="0" presId="urn:microsoft.com/office/officeart/2005/8/layout/pyramid1"/>
    <dgm:cxn modelId="{BCAF9F69-BA98-4936-A22F-7D35B222BF72}" type="presParOf" srcId="{187F46CE-BC64-4A13-B9DA-1C5D51371180}" destId="{B67A4BCB-1FA6-4448-90AF-73D2AE3515B0}" srcOrd="2" destOrd="0" presId="urn:microsoft.com/office/officeart/2005/8/layout/pyramid1"/>
    <dgm:cxn modelId="{6A2FE1A6-5951-4987-9FB5-5D9F4846556D}" type="presParOf" srcId="{B67A4BCB-1FA6-4448-90AF-73D2AE3515B0}" destId="{46B6C667-D643-41E0-B5AF-27DDE78849BD}" srcOrd="0" destOrd="0" presId="urn:microsoft.com/office/officeart/2005/8/layout/pyramid1"/>
    <dgm:cxn modelId="{1E24945E-FBEE-46F8-BEF5-2DC2783387D7}" type="presParOf" srcId="{B67A4BCB-1FA6-4448-90AF-73D2AE3515B0}" destId="{B624C42D-4D27-4D5D-9750-F009994126D1}" srcOrd="1" destOrd="0" presId="urn:microsoft.com/office/officeart/2005/8/layout/pyramid1"/>
    <dgm:cxn modelId="{513B3C6E-823C-402A-AAC9-49F959B8DF94}" type="presParOf" srcId="{187F46CE-BC64-4A13-B9DA-1C5D51371180}" destId="{1187CF3A-BA1F-4AFF-90B3-96B101AB0890}" srcOrd="3" destOrd="0" presId="urn:microsoft.com/office/officeart/2005/8/layout/pyramid1"/>
    <dgm:cxn modelId="{D03317C4-F005-4EE0-999F-040BA6C9305C}" type="presParOf" srcId="{1187CF3A-BA1F-4AFF-90B3-96B101AB0890}" destId="{DBADF009-97B7-4502-85A3-5271DB4C9E4C}" srcOrd="0" destOrd="0" presId="urn:microsoft.com/office/officeart/2005/8/layout/pyramid1"/>
    <dgm:cxn modelId="{D4AD86C7-459B-4F84-8F6D-955C6CDB4152}" type="presParOf" srcId="{1187CF3A-BA1F-4AFF-90B3-96B101AB0890}" destId="{2464BA98-805C-48B5-BA7E-8715F2103D96}"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A17D592-C23A-4039-B65F-B1BEFD90AAEE}" type="doc">
      <dgm:prSet loTypeId="urn:microsoft.com/office/officeart/2005/8/layout/pyramid1" loCatId="pyramid" qsTypeId="urn:microsoft.com/office/officeart/2005/8/quickstyle/simple1" qsCatId="simple" csTypeId="urn:microsoft.com/office/officeart/2005/8/colors/accent4_3" csCatId="accent4" phldr="1"/>
      <dgm:spPr/>
    </dgm:pt>
    <dgm:pt modelId="{049FE884-760F-4DC3-8C37-D26698AF2460}">
      <dgm:prSet phldrT="[Text]" custT="1"/>
      <dgm:spPr/>
      <dgm:t>
        <a:bodyPr/>
        <a:lstStyle/>
        <a:p>
          <a:r>
            <a:rPr lang="en-US" sz="1400" dirty="0">
              <a:latin typeface="+mj-lt"/>
            </a:rPr>
            <a:t>Energy efficiency guarantee </a:t>
          </a:r>
        </a:p>
      </dgm:t>
    </dgm:pt>
    <dgm:pt modelId="{36B64217-BD4D-41EA-9568-4C6795E19A09}" type="parTrans" cxnId="{8B76EEBF-959B-4474-98C7-2A528B7D8695}">
      <dgm:prSet/>
      <dgm:spPr/>
      <dgm:t>
        <a:bodyPr/>
        <a:lstStyle/>
        <a:p>
          <a:endParaRPr lang="en-US" sz="1400">
            <a:latin typeface="+mj-lt"/>
          </a:endParaRPr>
        </a:p>
      </dgm:t>
    </dgm:pt>
    <dgm:pt modelId="{7F864846-E8C2-4E86-809F-588C8EFBC8B9}" type="sibTrans" cxnId="{8B76EEBF-959B-4474-98C7-2A528B7D8695}">
      <dgm:prSet/>
      <dgm:spPr/>
      <dgm:t>
        <a:bodyPr/>
        <a:lstStyle/>
        <a:p>
          <a:endParaRPr lang="en-US" sz="1400">
            <a:latin typeface="+mj-lt"/>
          </a:endParaRPr>
        </a:p>
      </dgm:t>
    </dgm:pt>
    <dgm:pt modelId="{CC5CC0F9-7AC5-4200-8E36-9410BB648082}">
      <dgm:prSet phldrT="[Text]" custT="1"/>
      <dgm:spPr/>
      <dgm:t>
        <a:bodyPr/>
        <a:lstStyle/>
        <a:p>
          <a:r>
            <a:rPr lang="en-US" sz="1400" dirty="0">
              <a:latin typeface="+mj-lt"/>
            </a:rPr>
            <a:t>Operation and maintenance activities</a:t>
          </a:r>
        </a:p>
      </dgm:t>
    </dgm:pt>
    <dgm:pt modelId="{5FFF8094-19F3-4364-9901-F17A49267BBD}" type="parTrans" cxnId="{4EA6B357-D987-4834-8D67-99B3122268F5}">
      <dgm:prSet/>
      <dgm:spPr/>
      <dgm:t>
        <a:bodyPr/>
        <a:lstStyle/>
        <a:p>
          <a:endParaRPr lang="en-US" sz="1400">
            <a:latin typeface="+mj-lt"/>
          </a:endParaRPr>
        </a:p>
      </dgm:t>
    </dgm:pt>
    <dgm:pt modelId="{8FA40C34-07C5-430C-9367-D98D5079F743}" type="sibTrans" cxnId="{4EA6B357-D987-4834-8D67-99B3122268F5}">
      <dgm:prSet/>
      <dgm:spPr/>
      <dgm:t>
        <a:bodyPr/>
        <a:lstStyle/>
        <a:p>
          <a:endParaRPr lang="en-US" sz="1400">
            <a:latin typeface="+mj-lt"/>
          </a:endParaRPr>
        </a:p>
      </dgm:t>
    </dgm:pt>
    <dgm:pt modelId="{2DE481DF-F3A8-49C4-96B4-D5DB7DA39B9E}">
      <dgm:prSet phldrT="[Text]" custT="1"/>
      <dgm:spPr/>
      <dgm:t>
        <a:bodyPr/>
        <a:lstStyle/>
        <a:p>
          <a:r>
            <a:rPr lang="en-US" sz="1400" dirty="0">
              <a:latin typeface="+mj-lt"/>
            </a:rPr>
            <a:t>Civil engineering and installation works</a:t>
          </a:r>
        </a:p>
      </dgm:t>
    </dgm:pt>
    <dgm:pt modelId="{3B69F198-AA8E-44B1-8D52-612537E94719}" type="parTrans" cxnId="{A72B3419-CAAB-4F53-A647-62A09460EE7D}">
      <dgm:prSet/>
      <dgm:spPr/>
      <dgm:t>
        <a:bodyPr/>
        <a:lstStyle/>
        <a:p>
          <a:endParaRPr lang="en-US" sz="1400">
            <a:latin typeface="+mj-lt"/>
          </a:endParaRPr>
        </a:p>
      </dgm:t>
    </dgm:pt>
    <dgm:pt modelId="{A2855AAF-EEE1-431F-A4E9-F551E38335D7}" type="sibTrans" cxnId="{A72B3419-CAAB-4F53-A647-62A09460EE7D}">
      <dgm:prSet/>
      <dgm:spPr/>
      <dgm:t>
        <a:bodyPr/>
        <a:lstStyle/>
        <a:p>
          <a:endParaRPr lang="en-US" sz="1400">
            <a:latin typeface="+mj-lt"/>
          </a:endParaRPr>
        </a:p>
      </dgm:t>
    </dgm:pt>
    <dgm:pt modelId="{B537675F-4D76-4D1A-B4E1-9F63AFF6A50E}">
      <dgm:prSet phldrT="[Text]" custT="1"/>
      <dgm:spPr/>
      <dgm:t>
        <a:bodyPr/>
        <a:lstStyle/>
        <a:p>
          <a:r>
            <a:rPr lang="en-US" sz="1400" dirty="0">
              <a:latin typeface="+mj-lt"/>
            </a:rPr>
            <a:t>Client financing </a:t>
          </a:r>
        </a:p>
      </dgm:t>
    </dgm:pt>
    <dgm:pt modelId="{57AEB7B2-8D50-4FB5-81A2-2FF250B5F24A}" type="parTrans" cxnId="{31CFD5F0-27D3-4BCA-95D3-74C819AE4A3A}">
      <dgm:prSet/>
      <dgm:spPr/>
      <dgm:t>
        <a:bodyPr/>
        <a:lstStyle/>
        <a:p>
          <a:endParaRPr lang="en-US" sz="1400">
            <a:latin typeface="+mj-lt"/>
          </a:endParaRPr>
        </a:p>
      </dgm:t>
    </dgm:pt>
    <dgm:pt modelId="{BEFC92D6-9127-4D25-8395-9E1156E15691}" type="sibTrans" cxnId="{31CFD5F0-27D3-4BCA-95D3-74C819AE4A3A}">
      <dgm:prSet/>
      <dgm:spPr/>
      <dgm:t>
        <a:bodyPr/>
        <a:lstStyle/>
        <a:p>
          <a:endParaRPr lang="en-US" sz="1400">
            <a:latin typeface="+mj-lt"/>
          </a:endParaRPr>
        </a:p>
      </dgm:t>
    </dgm:pt>
    <dgm:pt modelId="{187F46CE-BC64-4A13-B9DA-1C5D51371180}" type="pres">
      <dgm:prSet presAssocID="{CA17D592-C23A-4039-B65F-B1BEFD90AAEE}" presName="Name0" presStyleCnt="0">
        <dgm:presLayoutVars>
          <dgm:dir/>
          <dgm:animLvl val="lvl"/>
          <dgm:resizeHandles val="exact"/>
        </dgm:presLayoutVars>
      </dgm:prSet>
      <dgm:spPr/>
    </dgm:pt>
    <dgm:pt modelId="{37EADA7E-F048-4DB2-A90C-8BCA23164806}" type="pres">
      <dgm:prSet presAssocID="{B537675F-4D76-4D1A-B4E1-9F63AFF6A50E}" presName="Name8" presStyleCnt="0"/>
      <dgm:spPr/>
    </dgm:pt>
    <dgm:pt modelId="{81D232DA-A169-4D75-A6D3-32D64B859845}" type="pres">
      <dgm:prSet presAssocID="{B537675F-4D76-4D1A-B4E1-9F63AFF6A50E}" presName="level" presStyleLbl="node1" presStyleIdx="0" presStyleCnt="4">
        <dgm:presLayoutVars>
          <dgm:chMax val="1"/>
          <dgm:bulletEnabled val="1"/>
        </dgm:presLayoutVars>
      </dgm:prSet>
      <dgm:spPr/>
    </dgm:pt>
    <dgm:pt modelId="{45C6D159-3A16-4BCB-AE40-B69801CBBA2B}" type="pres">
      <dgm:prSet presAssocID="{B537675F-4D76-4D1A-B4E1-9F63AFF6A50E}" presName="levelTx" presStyleLbl="revTx" presStyleIdx="0" presStyleCnt="0">
        <dgm:presLayoutVars>
          <dgm:chMax val="1"/>
          <dgm:bulletEnabled val="1"/>
        </dgm:presLayoutVars>
      </dgm:prSet>
      <dgm:spPr/>
    </dgm:pt>
    <dgm:pt modelId="{0BD9D246-0F27-4545-9DF0-3D41F967B26A}" type="pres">
      <dgm:prSet presAssocID="{049FE884-760F-4DC3-8C37-D26698AF2460}" presName="Name8" presStyleCnt="0"/>
      <dgm:spPr/>
    </dgm:pt>
    <dgm:pt modelId="{F709DAC1-6FA9-4AAD-80E2-420766C0F83B}" type="pres">
      <dgm:prSet presAssocID="{049FE884-760F-4DC3-8C37-D26698AF2460}" presName="level" presStyleLbl="node1" presStyleIdx="1" presStyleCnt="4">
        <dgm:presLayoutVars>
          <dgm:chMax val="1"/>
          <dgm:bulletEnabled val="1"/>
        </dgm:presLayoutVars>
      </dgm:prSet>
      <dgm:spPr/>
    </dgm:pt>
    <dgm:pt modelId="{E7D8E038-290B-4E4B-AD03-6C2CD0BAB354}" type="pres">
      <dgm:prSet presAssocID="{049FE884-760F-4DC3-8C37-D26698AF2460}" presName="levelTx" presStyleLbl="revTx" presStyleIdx="0" presStyleCnt="0">
        <dgm:presLayoutVars>
          <dgm:chMax val="1"/>
          <dgm:bulletEnabled val="1"/>
        </dgm:presLayoutVars>
      </dgm:prSet>
      <dgm:spPr/>
    </dgm:pt>
    <dgm:pt modelId="{B67A4BCB-1FA6-4448-90AF-73D2AE3515B0}" type="pres">
      <dgm:prSet presAssocID="{CC5CC0F9-7AC5-4200-8E36-9410BB648082}" presName="Name8" presStyleCnt="0"/>
      <dgm:spPr/>
    </dgm:pt>
    <dgm:pt modelId="{46B6C667-D643-41E0-B5AF-27DDE78849BD}" type="pres">
      <dgm:prSet presAssocID="{CC5CC0F9-7AC5-4200-8E36-9410BB648082}" presName="level" presStyleLbl="node1" presStyleIdx="2" presStyleCnt="4">
        <dgm:presLayoutVars>
          <dgm:chMax val="1"/>
          <dgm:bulletEnabled val="1"/>
        </dgm:presLayoutVars>
      </dgm:prSet>
      <dgm:spPr/>
    </dgm:pt>
    <dgm:pt modelId="{B624C42D-4D27-4D5D-9750-F009994126D1}" type="pres">
      <dgm:prSet presAssocID="{CC5CC0F9-7AC5-4200-8E36-9410BB648082}" presName="levelTx" presStyleLbl="revTx" presStyleIdx="0" presStyleCnt="0">
        <dgm:presLayoutVars>
          <dgm:chMax val="1"/>
          <dgm:bulletEnabled val="1"/>
        </dgm:presLayoutVars>
      </dgm:prSet>
      <dgm:spPr/>
    </dgm:pt>
    <dgm:pt modelId="{1187CF3A-BA1F-4AFF-90B3-96B101AB0890}" type="pres">
      <dgm:prSet presAssocID="{2DE481DF-F3A8-49C4-96B4-D5DB7DA39B9E}" presName="Name8" presStyleCnt="0"/>
      <dgm:spPr/>
    </dgm:pt>
    <dgm:pt modelId="{DBADF009-97B7-4502-85A3-5271DB4C9E4C}" type="pres">
      <dgm:prSet presAssocID="{2DE481DF-F3A8-49C4-96B4-D5DB7DA39B9E}" presName="level" presStyleLbl="node1" presStyleIdx="3" presStyleCnt="4">
        <dgm:presLayoutVars>
          <dgm:chMax val="1"/>
          <dgm:bulletEnabled val="1"/>
        </dgm:presLayoutVars>
      </dgm:prSet>
      <dgm:spPr/>
    </dgm:pt>
    <dgm:pt modelId="{2464BA98-805C-48B5-BA7E-8715F2103D96}" type="pres">
      <dgm:prSet presAssocID="{2DE481DF-F3A8-49C4-96B4-D5DB7DA39B9E}" presName="levelTx" presStyleLbl="revTx" presStyleIdx="0" presStyleCnt="0">
        <dgm:presLayoutVars>
          <dgm:chMax val="1"/>
          <dgm:bulletEnabled val="1"/>
        </dgm:presLayoutVars>
      </dgm:prSet>
      <dgm:spPr/>
    </dgm:pt>
  </dgm:ptLst>
  <dgm:cxnLst>
    <dgm:cxn modelId="{DAF2C407-6BAD-4985-B162-81F48399BA90}" type="presOf" srcId="{CC5CC0F9-7AC5-4200-8E36-9410BB648082}" destId="{B624C42D-4D27-4D5D-9750-F009994126D1}" srcOrd="1" destOrd="0" presId="urn:microsoft.com/office/officeart/2005/8/layout/pyramid1"/>
    <dgm:cxn modelId="{75ED320E-D1D2-407C-B55C-139A5F5E124A}" type="presOf" srcId="{CC5CC0F9-7AC5-4200-8E36-9410BB648082}" destId="{46B6C667-D643-41E0-B5AF-27DDE78849BD}" srcOrd="0" destOrd="0" presId="urn:microsoft.com/office/officeart/2005/8/layout/pyramid1"/>
    <dgm:cxn modelId="{A72B3419-CAAB-4F53-A647-62A09460EE7D}" srcId="{CA17D592-C23A-4039-B65F-B1BEFD90AAEE}" destId="{2DE481DF-F3A8-49C4-96B4-D5DB7DA39B9E}" srcOrd="3" destOrd="0" parTransId="{3B69F198-AA8E-44B1-8D52-612537E94719}" sibTransId="{A2855AAF-EEE1-431F-A4E9-F551E38335D7}"/>
    <dgm:cxn modelId="{8CB9F243-B986-401C-9AAA-48703910BEB7}" type="presOf" srcId="{2DE481DF-F3A8-49C4-96B4-D5DB7DA39B9E}" destId="{DBADF009-97B7-4502-85A3-5271DB4C9E4C}" srcOrd="0" destOrd="0" presId="urn:microsoft.com/office/officeart/2005/8/layout/pyramid1"/>
    <dgm:cxn modelId="{4EA6B357-D987-4834-8D67-99B3122268F5}" srcId="{CA17D592-C23A-4039-B65F-B1BEFD90AAEE}" destId="{CC5CC0F9-7AC5-4200-8E36-9410BB648082}" srcOrd="2" destOrd="0" parTransId="{5FFF8094-19F3-4364-9901-F17A49267BBD}" sibTransId="{8FA40C34-07C5-430C-9367-D98D5079F743}"/>
    <dgm:cxn modelId="{6FD9318D-D7C2-475C-AD60-067DFF83EC27}" type="presOf" srcId="{CA17D592-C23A-4039-B65F-B1BEFD90AAEE}" destId="{187F46CE-BC64-4A13-B9DA-1C5D51371180}" srcOrd="0" destOrd="0" presId="urn:microsoft.com/office/officeart/2005/8/layout/pyramid1"/>
    <dgm:cxn modelId="{153F20A1-142D-4A04-8898-B1E282DDF5E5}" type="presOf" srcId="{2DE481DF-F3A8-49C4-96B4-D5DB7DA39B9E}" destId="{2464BA98-805C-48B5-BA7E-8715F2103D96}" srcOrd="1" destOrd="0" presId="urn:microsoft.com/office/officeart/2005/8/layout/pyramid1"/>
    <dgm:cxn modelId="{16CBF3A5-5D0F-4722-B50D-3775F1844CE9}" type="presOf" srcId="{049FE884-760F-4DC3-8C37-D26698AF2460}" destId="{F709DAC1-6FA9-4AAD-80E2-420766C0F83B}" srcOrd="0" destOrd="0" presId="urn:microsoft.com/office/officeart/2005/8/layout/pyramid1"/>
    <dgm:cxn modelId="{8B76EEBF-959B-4474-98C7-2A528B7D8695}" srcId="{CA17D592-C23A-4039-B65F-B1BEFD90AAEE}" destId="{049FE884-760F-4DC3-8C37-D26698AF2460}" srcOrd="1" destOrd="0" parTransId="{36B64217-BD4D-41EA-9568-4C6795E19A09}" sibTransId="{7F864846-E8C2-4E86-809F-588C8EFBC8B9}"/>
    <dgm:cxn modelId="{D86046E2-ABA2-44B3-B858-466AA2E6D9B5}" type="presOf" srcId="{B537675F-4D76-4D1A-B4E1-9F63AFF6A50E}" destId="{81D232DA-A169-4D75-A6D3-32D64B859845}" srcOrd="0" destOrd="0" presId="urn:microsoft.com/office/officeart/2005/8/layout/pyramid1"/>
    <dgm:cxn modelId="{F642FEE2-1A8F-400D-90E5-8A49A2AF4E8E}" type="presOf" srcId="{049FE884-760F-4DC3-8C37-D26698AF2460}" destId="{E7D8E038-290B-4E4B-AD03-6C2CD0BAB354}" srcOrd="1" destOrd="0" presId="urn:microsoft.com/office/officeart/2005/8/layout/pyramid1"/>
    <dgm:cxn modelId="{31CFD5F0-27D3-4BCA-95D3-74C819AE4A3A}" srcId="{CA17D592-C23A-4039-B65F-B1BEFD90AAEE}" destId="{B537675F-4D76-4D1A-B4E1-9F63AFF6A50E}" srcOrd="0" destOrd="0" parTransId="{57AEB7B2-8D50-4FB5-81A2-2FF250B5F24A}" sibTransId="{BEFC92D6-9127-4D25-8395-9E1156E15691}"/>
    <dgm:cxn modelId="{F62AAAFC-6A51-451E-BACD-ACA8B52B57C3}" type="presOf" srcId="{B537675F-4D76-4D1A-B4E1-9F63AFF6A50E}" destId="{45C6D159-3A16-4BCB-AE40-B69801CBBA2B}" srcOrd="1" destOrd="0" presId="urn:microsoft.com/office/officeart/2005/8/layout/pyramid1"/>
    <dgm:cxn modelId="{3B7F7E30-6A37-4BD3-892D-E092C5731FAA}" type="presParOf" srcId="{187F46CE-BC64-4A13-B9DA-1C5D51371180}" destId="{37EADA7E-F048-4DB2-A90C-8BCA23164806}" srcOrd="0" destOrd="0" presId="urn:microsoft.com/office/officeart/2005/8/layout/pyramid1"/>
    <dgm:cxn modelId="{710E485B-59B0-4DFF-92A9-6BB66C25BCDE}" type="presParOf" srcId="{37EADA7E-F048-4DB2-A90C-8BCA23164806}" destId="{81D232DA-A169-4D75-A6D3-32D64B859845}" srcOrd="0" destOrd="0" presId="urn:microsoft.com/office/officeart/2005/8/layout/pyramid1"/>
    <dgm:cxn modelId="{35053CAE-BDCC-481A-BCF6-036E796576B4}" type="presParOf" srcId="{37EADA7E-F048-4DB2-A90C-8BCA23164806}" destId="{45C6D159-3A16-4BCB-AE40-B69801CBBA2B}" srcOrd="1" destOrd="0" presId="urn:microsoft.com/office/officeart/2005/8/layout/pyramid1"/>
    <dgm:cxn modelId="{9CE444A9-3374-41EB-AA37-2EAFFF36AF88}" type="presParOf" srcId="{187F46CE-BC64-4A13-B9DA-1C5D51371180}" destId="{0BD9D246-0F27-4545-9DF0-3D41F967B26A}" srcOrd="1" destOrd="0" presId="urn:microsoft.com/office/officeart/2005/8/layout/pyramid1"/>
    <dgm:cxn modelId="{34A5A84D-C0BB-4EDF-BB22-4859BEA9A1D6}" type="presParOf" srcId="{0BD9D246-0F27-4545-9DF0-3D41F967B26A}" destId="{F709DAC1-6FA9-4AAD-80E2-420766C0F83B}" srcOrd="0" destOrd="0" presId="urn:microsoft.com/office/officeart/2005/8/layout/pyramid1"/>
    <dgm:cxn modelId="{381F0F34-B487-4AD8-A080-40350130F2A6}" type="presParOf" srcId="{0BD9D246-0F27-4545-9DF0-3D41F967B26A}" destId="{E7D8E038-290B-4E4B-AD03-6C2CD0BAB354}" srcOrd="1" destOrd="0" presId="urn:microsoft.com/office/officeart/2005/8/layout/pyramid1"/>
    <dgm:cxn modelId="{BCAF9F69-BA98-4936-A22F-7D35B222BF72}" type="presParOf" srcId="{187F46CE-BC64-4A13-B9DA-1C5D51371180}" destId="{B67A4BCB-1FA6-4448-90AF-73D2AE3515B0}" srcOrd="2" destOrd="0" presId="urn:microsoft.com/office/officeart/2005/8/layout/pyramid1"/>
    <dgm:cxn modelId="{6A2FE1A6-5951-4987-9FB5-5D9F4846556D}" type="presParOf" srcId="{B67A4BCB-1FA6-4448-90AF-73D2AE3515B0}" destId="{46B6C667-D643-41E0-B5AF-27DDE78849BD}" srcOrd="0" destOrd="0" presId="urn:microsoft.com/office/officeart/2005/8/layout/pyramid1"/>
    <dgm:cxn modelId="{1E24945E-FBEE-46F8-BEF5-2DC2783387D7}" type="presParOf" srcId="{B67A4BCB-1FA6-4448-90AF-73D2AE3515B0}" destId="{B624C42D-4D27-4D5D-9750-F009994126D1}" srcOrd="1" destOrd="0" presId="urn:microsoft.com/office/officeart/2005/8/layout/pyramid1"/>
    <dgm:cxn modelId="{513B3C6E-823C-402A-AAC9-49F959B8DF94}" type="presParOf" srcId="{187F46CE-BC64-4A13-B9DA-1C5D51371180}" destId="{1187CF3A-BA1F-4AFF-90B3-96B101AB0890}" srcOrd="3" destOrd="0" presId="urn:microsoft.com/office/officeart/2005/8/layout/pyramid1"/>
    <dgm:cxn modelId="{D03317C4-F005-4EE0-999F-040BA6C9305C}" type="presParOf" srcId="{1187CF3A-BA1F-4AFF-90B3-96B101AB0890}" destId="{DBADF009-97B7-4502-85A3-5271DB4C9E4C}" srcOrd="0" destOrd="0" presId="urn:microsoft.com/office/officeart/2005/8/layout/pyramid1"/>
    <dgm:cxn modelId="{D4AD86C7-459B-4F84-8F6D-955C6CDB4152}" type="presParOf" srcId="{1187CF3A-BA1F-4AFF-90B3-96B101AB0890}" destId="{2464BA98-805C-48B5-BA7E-8715F2103D96}" srcOrd="1" destOrd="0" presId="urn:microsoft.com/office/officeart/2005/8/layout/pyramid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8E98A5F-71FB-425A-8E0C-3A1CB270C1CF}"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pl-PL"/>
        </a:p>
      </dgm:t>
    </dgm:pt>
    <dgm:pt modelId="{402F69E0-8FBD-464F-899D-291A57D3BBE5}">
      <dgm:prSet phldrT="[Text]" custT="1"/>
      <dgm:spPr/>
      <dgm:t>
        <a:bodyPr/>
        <a:lstStyle/>
        <a:p>
          <a:pPr marL="177800" indent="-177800">
            <a:tabLst>
              <a:tab pos="2154238" algn="l"/>
              <a:tab pos="3409950" algn="l"/>
            </a:tabLst>
          </a:pPr>
          <a:r>
            <a:rPr lang="en-GB" sz="1400" kern="1200" noProof="0" dirty="0">
              <a:latin typeface="+mj-lt"/>
            </a:rPr>
            <a:t>Signed contracts	|  7 projects 	| €14.7m investments</a:t>
          </a:r>
          <a:endParaRPr lang="en-GB" sz="1400" kern="1200" noProof="0" dirty="0">
            <a:solidFill>
              <a:prstClr val="black">
                <a:hueOff val="0"/>
                <a:satOff val="0"/>
                <a:lumOff val="0"/>
                <a:alphaOff val="0"/>
              </a:prstClr>
            </a:solidFill>
            <a:latin typeface="+mj-lt"/>
            <a:ea typeface="+mn-ea"/>
            <a:cs typeface="+mn-cs"/>
          </a:endParaRPr>
        </a:p>
      </dgm:t>
    </dgm:pt>
    <dgm:pt modelId="{F0825F2F-E545-4E45-9641-B65CB2D4E795}" type="parTrans" cxnId="{4E287A20-81B7-4608-9B35-8B8895CAAA09}">
      <dgm:prSet/>
      <dgm:spPr/>
      <dgm:t>
        <a:bodyPr/>
        <a:lstStyle/>
        <a:p>
          <a:endParaRPr lang="en-GB" sz="1400" noProof="0" dirty="0">
            <a:latin typeface="+mj-lt"/>
          </a:endParaRPr>
        </a:p>
      </dgm:t>
    </dgm:pt>
    <dgm:pt modelId="{A853EC9B-D104-4040-A59A-B086D88F317A}" type="sibTrans" cxnId="{4E287A20-81B7-4608-9B35-8B8895CAAA09}">
      <dgm:prSet/>
      <dgm:spPr/>
      <dgm:t>
        <a:bodyPr/>
        <a:lstStyle/>
        <a:p>
          <a:endParaRPr lang="en-GB" sz="1400" noProof="0" dirty="0">
            <a:latin typeface="+mj-lt"/>
          </a:endParaRPr>
        </a:p>
      </dgm:t>
    </dgm:pt>
    <dgm:pt modelId="{AE1841FB-3178-46A4-945E-D9F6CBBC9C79}">
      <dgm:prSet phldrT="[Text]" custT="1"/>
      <dgm:spPr/>
      <dgm:t>
        <a:bodyPr/>
        <a:lstStyle/>
        <a:p>
          <a:pPr marL="177800" indent="-177800">
            <a:tabLst>
              <a:tab pos="2154238" algn="l"/>
              <a:tab pos="3409950" algn="l"/>
            </a:tabLst>
          </a:pPr>
          <a:r>
            <a:rPr lang="en-GB" sz="1400" kern="1200" noProof="0" dirty="0">
              <a:solidFill>
                <a:prstClr val="black">
                  <a:hueOff val="0"/>
                  <a:satOff val="0"/>
                  <a:lumOff val="0"/>
                  <a:alphaOff val="0"/>
                </a:prstClr>
              </a:solidFill>
              <a:latin typeface="Bookman Old Style"/>
              <a:ea typeface="+mn-ea"/>
              <a:cs typeface="+mn-cs"/>
            </a:rPr>
            <a:t>Procurement</a:t>
          </a:r>
          <a:r>
            <a:rPr lang="en-GB" sz="1400" kern="1200" noProof="0" dirty="0">
              <a:latin typeface="+mj-lt"/>
            </a:rPr>
            <a:t> phase 	|  4 projects 	| €5</a:t>
          </a:r>
          <a:r>
            <a:rPr lang="en-GB" sz="1400" kern="1200" noProof="0" dirty="0">
              <a:solidFill>
                <a:prstClr val="black">
                  <a:hueOff val="0"/>
                  <a:satOff val="0"/>
                  <a:lumOff val="0"/>
                  <a:alphaOff val="0"/>
                </a:prstClr>
              </a:solidFill>
              <a:latin typeface="+mj-lt"/>
              <a:ea typeface="+mn-ea"/>
              <a:cs typeface="+mn-cs"/>
            </a:rPr>
            <a:t>.6m investments</a:t>
          </a:r>
        </a:p>
      </dgm:t>
    </dgm:pt>
    <dgm:pt modelId="{5FC114FE-D137-4E12-AD23-00DB8BE013A7}" type="parTrans" cxnId="{69B6DA0E-5A70-4A89-BA43-3CFFE0A7AAA6}">
      <dgm:prSet/>
      <dgm:spPr/>
      <dgm:t>
        <a:bodyPr/>
        <a:lstStyle/>
        <a:p>
          <a:endParaRPr lang="en-GB" sz="1400" noProof="0" dirty="0">
            <a:latin typeface="+mj-lt"/>
          </a:endParaRPr>
        </a:p>
      </dgm:t>
    </dgm:pt>
    <dgm:pt modelId="{156B31E0-B87E-49B6-B4C4-9C757A2681F9}" type="sibTrans" cxnId="{69B6DA0E-5A70-4A89-BA43-3CFFE0A7AAA6}">
      <dgm:prSet/>
      <dgm:spPr/>
      <dgm:t>
        <a:bodyPr/>
        <a:lstStyle/>
        <a:p>
          <a:endParaRPr lang="en-GB" sz="1400" noProof="0" dirty="0">
            <a:latin typeface="+mj-lt"/>
          </a:endParaRPr>
        </a:p>
      </dgm:t>
    </dgm:pt>
    <dgm:pt modelId="{5782E905-1996-4528-B1E5-8BC582E13780}">
      <dgm:prSet phldrT="[Text]" custT="1"/>
      <dgm:spPr/>
      <dgm:t>
        <a:bodyPr/>
        <a:lstStyle/>
        <a:p>
          <a:r>
            <a:rPr lang="en-GB" sz="2000" noProof="0" dirty="0">
              <a:solidFill>
                <a:schemeClr val="tx1"/>
              </a:solidFill>
              <a:latin typeface="+mj-lt"/>
            </a:rPr>
            <a:t>Multifamily buildings </a:t>
          </a:r>
        </a:p>
      </dgm:t>
    </dgm:pt>
    <dgm:pt modelId="{E11BB677-F948-427C-BC25-9825981B2585}" type="parTrans" cxnId="{EDBA7F16-20D7-4673-A153-16C320533C8B}">
      <dgm:prSet/>
      <dgm:spPr/>
      <dgm:t>
        <a:bodyPr/>
        <a:lstStyle/>
        <a:p>
          <a:endParaRPr lang="en-GB" sz="1400" noProof="0" dirty="0">
            <a:latin typeface="+mj-lt"/>
          </a:endParaRPr>
        </a:p>
      </dgm:t>
    </dgm:pt>
    <dgm:pt modelId="{2C28508D-F14F-4AAF-B961-DDCA5B14F5FF}" type="sibTrans" cxnId="{EDBA7F16-20D7-4673-A153-16C320533C8B}">
      <dgm:prSet/>
      <dgm:spPr/>
      <dgm:t>
        <a:bodyPr/>
        <a:lstStyle/>
        <a:p>
          <a:endParaRPr lang="en-GB" sz="1400" noProof="0" dirty="0">
            <a:latin typeface="+mj-lt"/>
          </a:endParaRPr>
        </a:p>
      </dgm:t>
    </dgm:pt>
    <dgm:pt modelId="{809EBE33-7116-40EC-B0A3-FC4B904BDA38}">
      <dgm:prSet phldrT="[Text]" custT="1"/>
      <dgm:spPr/>
      <dgm:t>
        <a:bodyPr/>
        <a:lstStyle/>
        <a:p>
          <a:pPr marL="177800" indent="-177800">
            <a:tabLst>
              <a:tab pos="2154238" algn="l"/>
              <a:tab pos="3409950" algn="l"/>
            </a:tabLst>
          </a:pPr>
          <a:r>
            <a:rPr lang="en-GB" sz="1400" noProof="0" dirty="0">
              <a:latin typeface="+mj-lt"/>
            </a:rPr>
            <a:t>Signed contracts	|  1 project	| €743k investments</a:t>
          </a:r>
        </a:p>
      </dgm:t>
    </dgm:pt>
    <dgm:pt modelId="{0C94D000-8BA2-4836-A9C7-450702F0DA34}" type="parTrans" cxnId="{DF4A1A7B-A81E-4202-A505-0405D10621BD}">
      <dgm:prSet/>
      <dgm:spPr/>
      <dgm:t>
        <a:bodyPr/>
        <a:lstStyle/>
        <a:p>
          <a:endParaRPr lang="en-GB" sz="1400" noProof="0" dirty="0">
            <a:latin typeface="+mj-lt"/>
          </a:endParaRPr>
        </a:p>
      </dgm:t>
    </dgm:pt>
    <dgm:pt modelId="{840A3E41-DFEF-474B-9F2C-EAE2AE3B2961}" type="sibTrans" cxnId="{DF4A1A7B-A81E-4202-A505-0405D10621BD}">
      <dgm:prSet/>
      <dgm:spPr/>
      <dgm:t>
        <a:bodyPr/>
        <a:lstStyle/>
        <a:p>
          <a:endParaRPr lang="en-GB" sz="1400" noProof="0" dirty="0">
            <a:latin typeface="+mj-lt"/>
          </a:endParaRPr>
        </a:p>
      </dgm:t>
    </dgm:pt>
    <dgm:pt modelId="{7C532E33-0525-4087-AB4A-6A728325EBCD}">
      <dgm:prSet phldrT="[Text]" custT="1"/>
      <dgm:spPr/>
      <dgm:t>
        <a:bodyPr/>
        <a:lstStyle/>
        <a:p>
          <a:r>
            <a:rPr lang="en-GB" sz="2000" noProof="0" dirty="0">
              <a:solidFill>
                <a:schemeClr val="tx1"/>
              </a:solidFill>
              <a:latin typeface="+mj-lt"/>
            </a:rPr>
            <a:t>Projects triggered by Accelerate SUNShINE</a:t>
          </a:r>
        </a:p>
      </dgm:t>
    </dgm:pt>
    <dgm:pt modelId="{75C8C146-53D8-499D-9CD5-C4B8394AECE1}" type="parTrans" cxnId="{BBCBC95A-CA44-43D8-91D4-68FCB20412CE}">
      <dgm:prSet/>
      <dgm:spPr/>
      <dgm:t>
        <a:bodyPr/>
        <a:lstStyle/>
        <a:p>
          <a:endParaRPr lang="en-GB" sz="1400" noProof="0" dirty="0">
            <a:latin typeface="+mj-lt"/>
          </a:endParaRPr>
        </a:p>
      </dgm:t>
    </dgm:pt>
    <dgm:pt modelId="{8C77E5B3-6CF3-4D88-B01C-B21B53B6BD87}" type="sibTrans" cxnId="{BBCBC95A-CA44-43D8-91D4-68FCB20412CE}">
      <dgm:prSet/>
      <dgm:spPr/>
      <dgm:t>
        <a:bodyPr/>
        <a:lstStyle/>
        <a:p>
          <a:endParaRPr lang="en-GB" sz="1400" noProof="0" dirty="0">
            <a:latin typeface="+mj-lt"/>
          </a:endParaRPr>
        </a:p>
      </dgm:t>
    </dgm:pt>
    <dgm:pt modelId="{B18BA30E-14CE-4C35-B880-78F1ACCE684C}">
      <dgm:prSet phldrT="[Text]" custT="1"/>
      <dgm:spPr/>
      <dgm:t>
        <a:bodyPr/>
        <a:lstStyle/>
        <a:p>
          <a:pPr marL="177800" indent="-177800"/>
          <a:r>
            <a:rPr lang="en-GB" sz="1400" noProof="0" dirty="0">
              <a:latin typeface="+mj-lt"/>
            </a:rPr>
            <a:t>Multifamily building renovation projects triggered by Accelerate SUNShINE in the four target municipalities:</a:t>
          </a:r>
        </a:p>
      </dgm:t>
    </dgm:pt>
    <dgm:pt modelId="{C46E8578-DA7D-4953-B740-159AF8ED43C9}" type="parTrans" cxnId="{36D43063-A1C3-4175-8E6D-D1DBD0C56356}">
      <dgm:prSet/>
      <dgm:spPr/>
      <dgm:t>
        <a:bodyPr/>
        <a:lstStyle/>
        <a:p>
          <a:endParaRPr lang="en-GB" sz="1400" noProof="0" dirty="0">
            <a:latin typeface="+mj-lt"/>
          </a:endParaRPr>
        </a:p>
      </dgm:t>
    </dgm:pt>
    <dgm:pt modelId="{7803125E-781D-4777-A3A2-2E2210E89069}" type="sibTrans" cxnId="{36D43063-A1C3-4175-8E6D-D1DBD0C56356}">
      <dgm:prSet/>
      <dgm:spPr/>
      <dgm:t>
        <a:bodyPr/>
        <a:lstStyle/>
        <a:p>
          <a:endParaRPr lang="en-GB" sz="1400" noProof="0" dirty="0">
            <a:latin typeface="+mj-lt"/>
          </a:endParaRPr>
        </a:p>
      </dgm:t>
    </dgm:pt>
    <dgm:pt modelId="{0FFC0685-6E61-44D5-8990-D923D0FCA143}">
      <dgm:prSet phldrT="[Text]" custT="1"/>
      <dgm:spPr/>
      <dgm:t>
        <a:bodyPr/>
        <a:lstStyle/>
        <a:p>
          <a:pPr marL="177800" indent="-177800">
            <a:tabLst>
              <a:tab pos="2154238" algn="l"/>
              <a:tab pos="3409950" algn="l"/>
            </a:tabLst>
          </a:pPr>
          <a:r>
            <a:rPr lang="en-GB" sz="1400" noProof="0" dirty="0">
              <a:latin typeface="+mj-lt"/>
            </a:rPr>
            <a:t>Procurement phase   	|  11 projects	| €7.0m</a:t>
          </a:r>
          <a:r>
            <a:rPr lang="en-GB" sz="1400" noProof="0" dirty="0">
              <a:solidFill>
                <a:prstClr val="black">
                  <a:hueOff val="0"/>
                  <a:satOff val="0"/>
                  <a:lumOff val="0"/>
                  <a:alphaOff val="0"/>
                </a:prstClr>
              </a:solidFill>
              <a:latin typeface="+mj-lt"/>
              <a:ea typeface="+mn-ea"/>
              <a:cs typeface="+mn-cs"/>
            </a:rPr>
            <a:t> investments</a:t>
          </a:r>
          <a:endParaRPr lang="en-GB" sz="1400" noProof="0" dirty="0">
            <a:latin typeface="+mj-lt"/>
          </a:endParaRPr>
        </a:p>
      </dgm:t>
    </dgm:pt>
    <dgm:pt modelId="{070B2AF1-2A82-485F-A34B-D73D109B3CCE}" type="parTrans" cxnId="{C78F0A37-FE92-4B78-B3DC-BA0788BE35E8}">
      <dgm:prSet/>
      <dgm:spPr/>
      <dgm:t>
        <a:bodyPr/>
        <a:lstStyle/>
        <a:p>
          <a:endParaRPr lang="en-GB" sz="1400" noProof="0" dirty="0">
            <a:latin typeface="+mj-lt"/>
          </a:endParaRPr>
        </a:p>
      </dgm:t>
    </dgm:pt>
    <dgm:pt modelId="{6636665B-13C4-44A3-B39F-03D621D95705}" type="sibTrans" cxnId="{C78F0A37-FE92-4B78-B3DC-BA0788BE35E8}">
      <dgm:prSet/>
      <dgm:spPr/>
      <dgm:t>
        <a:bodyPr/>
        <a:lstStyle/>
        <a:p>
          <a:endParaRPr lang="en-GB" sz="1400" noProof="0" dirty="0">
            <a:latin typeface="+mj-lt"/>
          </a:endParaRPr>
        </a:p>
      </dgm:t>
    </dgm:pt>
    <dgm:pt modelId="{D49B42B9-4CAE-452E-A290-91A5C054059D}">
      <dgm:prSet phldrT="[Text]" custT="1"/>
      <dgm:spPr/>
      <dgm:t>
        <a:bodyPr/>
        <a:lstStyle/>
        <a:p>
          <a:pPr marL="177800" indent="-177800">
            <a:tabLst>
              <a:tab pos="2154238" algn="l"/>
            </a:tabLst>
          </a:pPr>
          <a:r>
            <a:rPr lang="en-GB" sz="1400" kern="1200" noProof="0" dirty="0">
              <a:solidFill>
                <a:prstClr val="black">
                  <a:hueOff val="0"/>
                  <a:satOff val="0"/>
                  <a:lumOff val="0"/>
                  <a:alphaOff val="0"/>
                </a:prstClr>
              </a:solidFill>
              <a:latin typeface="+mj-lt"/>
              <a:ea typeface="+mn-ea"/>
              <a:cs typeface="+mn-cs"/>
            </a:rPr>
            <a:t>Energy savings 	</a:t>
          </a:r>
          <a:r>
            <a:rPr lang="en-GB" sz="1400" kern="1200" noProof="0" dirty="0">
              <a:latin typeface="+mj-lt"/>
            </a:rPr>
            <a:t>|  </a:t>
          </a:r>
          <a:r>
            <a:rPr lang="en-GB" sz="1400" kern="1200" noProof="0" dirty="0">
              <a:solidFill>
                <a:prstClr val="black">
                  <a:hueOff val="0"/>
                  <a:satOff val="0"/>
                  <a:lumOff val="0"/>
                  <a:alphaOff val="0"/>
                </a:prstClr>
              </a:solidFill>
              <a:latin typeface="+mj-lt"/>
              <a:ea typeface="+mn-ea"/>
              <a:cs typeface="+mn-cs"/>
            </a:rPr>
            <a:t>2.9 GWh/year </a:t>
          </a:r>
          <a:r>
            <a:rPr lang="en-GB" sz="1400" kern="1200" noProof="0" dirty="0">
              <a:latin typeface="+mj-lt"/>
            </a:rPr>
            <a:t>| 3.5 GWh/year</a:t>
          </a:r>
          <a:endParaRPr lang="en-GB" sz="1400" kern="1200" noProof="0" dirty="0">
            <a:solidFill>
              <a:prstClr val="black">
                <a:hueOff val="0"/>
                <a:satOff val="0"/>
                <a:lumOff val="0"/>
                <a:alphaOff val="0"/>
              </a:prstClr>
            </a:solidFill>
            <a:latin typeface="+mj-lt"/>
            <a:ea typeface="+mn-ea"/>
            <a:cs typeface="+mn-cs"/>
          </a:endParaRPr>
        </a:p>
      </dgm:t>
    </dgm:pt>
    <dgm:pt modelId="{929F98E6-DAE6-4460-AE08-52606863E9B1}" type="parTrans" cxnId="{B7956B57-EE19-4968-BA8A-8170243AF7A9}">
      <dgm:prSet/>
      <dgm:spPr/>
      <dgm:t>
        <a:bodyPr/>
        <a:lstStyle/>
        <a:p>
          <a:endParaRPr lang="en-GB" sz="1400" noProof="0" dirty="0">
            <a:latin typeface="+mj-lt"/>
          </a:endParaRPr>
        </a:p>
      </dgm:t>
    </dgm:pt>
    <dgm:pt modelId="{373A8E47-17B1-42DB-8677-5DC69AAB75FC}" type="sibTrans" cxnId="{B7956B57-EE19-4968-BA8A-8170243AF7A9}">
      <dgm:prSet/>
      <dgm:spPr/>
      <dgm:t>
        <a:bodyPr/>
        <a:lstStyle/>
        <a:p>
          <a:endParaRPr lang="en-GB" sz="1400" noProof="0" dirty="0">
            <a:latin typeface="+mj-lt"/>
          </a:endParaRPr>
        </a:p>
      </dgm:t>
    </dgm:pt>
    <dgm:pt modelId="{8AD47B15-3300-4BB9-AED0-A52CDF801968}">
      <dgm:prSet phldrT="[Text]" custT="1"/>
      <dgm:spPr/>
      <dgm:t>
        <a:bodyPr/>
        <a:lstStyle/>
        <a:p>
          <a:pPr marL="177800" indent="-177800">
            <a:tabLst>
              <a:tab pos="2154238" algn="l"/>
            </a:tabLst>
          </a:pPr>
          <a:r>
            <a:rPr lang="en-GB" sz="1400" noProof="0" dirty="0">
              <a:solidFill>
                <a:prstClr val="black">
                  <a:hueOff val="0"/>
                  <a:satOff val="0"/>
                  <a:lumOff val="0"/>
                  <a:alphaOff val="0"/>
                </a:prstClr>
              </a:solidFill>
              <a:latin typeface="+mj-lt"/>
              <a:ea typeface="+mn-ea"/>
              <a:cs typeface="+mn-cs"/>
            </a:rPr>
            <a:t>Energy savings 	</a:t>
          </a:r>
          <a:r>
            <a:rPr lang="en-GB" sz="1400" noProof="0" dirty="0">
              <a:latin typeface="+mj-lt"/>
            </a:rPr>
            <a:t>|</a:t>
          </a:r>
          <a:r>
            <a:rPr lang="en-GB" sz="1400" noProof="0" dirty="0">
              <a:solidFill>
                <a:prstClr val="black">
                  <a:hueOff val="0"/>
                  <a:satOff val="0"/>
                  <a:lumOff val="0"/>
                  <a:alphaOff val="0"/>
                </a:prstClr>
              </a:solidFill>
              <a:latin typeface="+mj-lt"/>
              <a:ea typeface="+mn-ea"/>
              <a:cs typeface="+mn-cs"/>
            </a:rPr>
            <a:t>  2.8 GWh/year </a:t>
          </a:r>
          <a:r>
            <a:rPr lang="en-GB" sz="1400" noProof="0" dirty="0">
              <a:latin typeface="+mj-lt"/>
            </a:rPr>
            <a:t>| 3.2 GWh/year</a:t>
          </a:r>
        </a:p>
      </dgm:t>
    </dgm:pt>
    <dgm:pt modelId="{C787385D-2946-44E3-9E97-620D8244E89A}" type="parTrans" cxnId="{2AB1A5B4-5763-4248-828F-CF0451477360}">
      <dgm:prSet/>
      <dgm:spPr/>
      <dgm:t>
        <a:bodyPr/>
        <a:lstStyle/>
        <a:p>
          <a:endParaRPr lang="en-GB" sz="1400" noProof="0" dirty="0">
            <a:latin typeface="+mj-lt"/>
          </a:endParaRPr>
        </a:p>
      </dgm:t>
    </dgm:pt>
    <dgm:pt modelId="{812CA07E-8B9D-4344-8582-5C92A8A74080}" type="sibTrans" cxnId="{2AB1A5B4-5763-4248-828F-CF0451477360}">
      <dgm:prSet/>
      <dgm:spPr/>
      <dgm:t>
        <a:bodyPr/>
        <a:lstStyle/>
        <a:p>
          <a:endParaRPr lang="en-GB" sz="1400" noProof="0" dirty="0">
            <a:latin typeface="+mj-lt"/>
          </a:endParaRPr>
        </a:p>
      </dgm:t>
    </dgm:pt>
    <dgm:pt modelId="{E0FD6CED-D8D5-43DE-90C8-A5246CBE9479}">
      <dgm:prSet phldrT="[Text]" custT="1"/>
      <dgm:spPr/>
      <dgm:t>
        <a:bodyPr/>
        <a:lstStyle/>
        <a:p>
          <a:pPr marL="228600" indent="0">
            <a:buFont typeface="Wingdings" panose="05000000000000000000" pitchFamily="2" charset="2"/>
            <a:buChar char="ü"/>
            <a:tabLst>
              <a:tab pos="2154238" algn="l"/>
            </a:tabLst>
          </a:pPr>
          <a:r>
            <a:rPr lang="en-GB" sz="1400" noProof="0" dirty="0">
              <a:latin typeface="+mj-lt"/>
            </a:rPr>
            <a:t> 19 projects 	|  €7.6m</a:t>
          </a:r>
          <a:r>
            <a:rPr lang="en-GB" sz="1400" noProof="0" dirty="0">
              <a:solidFill>
                <a:prstClr val="black">
                  <a:hueOff val="0"/>
                  <a:satOff val="0"/>
                  <a:lumOff val="0"/>
                  <a:alphaOff val="0"/>
                </a:prstClr>
              </a:solidFill>
              <a:latin typeface="+mj-lt"/>
              <a:ea typeface="+mn-ea"/>
              <a:cs typeface="+mn-cs"/>
            </a:rPr>
            <a:t> investments</a:t>
          </a:r>
          <a:endParaRPr lang="en-GB" sz="1400" noProof="0" dirty="0">
            <a:latin typeface="+mj-lt"/>
          </a:endParaRPr>
        </a:p>
      </dgm:t>
    </dgm:pt>
    <dgm:pt modelId="{5F2FA452-EBD9-4D50-A465-93E34E60D8F9}" type="parTrans" cxnId="{ABF29146-FC26-4446-B7A2-C70F47FE774B}">
      <dgm:prSet/>
      <dgm:spPr/>
      <dgm:t>
        <a:bodyPr/>
        <a:lstStyle/>
        <a:p>
          <a:endParaRPr lang="en-GB" sz="1400" noProof="0" dirty="0">
            <a:latin typeface="+mj-lt"/>
          </a:endParaRPr>
        </a:p>
      </dgm:t>
    </dgm:pt>
    <dgm:pt modelId="{08F1B933-C661-4E1A-83F0-B19A8B64291E}" type="sibTrans" cxnId="{ABF29146-FC26-4446-B7A2-C70F47FE774B}">
      <dgm:prSet/>
      <dgm:spPr/>
      <dgm:t>
        <a:bodyPr/>
        <a:lstStyle/>
        <a:p>
          <a:endParaRPr lang="en-GB" sz="1400" noProof="0" dirty="0">
            <a:latin typeface="+mj-lt"/>
          </a:endParaRPr>
        </a:p>
      </dgm:t>
    </dgm:pt>
    <dgm:pt modelId="{CEDB1458-BB3C-43BD-BACD-1F284A1C9B7D}">
      <dgm:prSet phldrT="[Text]" custT="1"/>
      <dgm:spPr/>
      <dgm:t>
        <a:bodyPr/>
        <a:lstStyle/>
        <a:p>
          <a:pPr marL="228600" indent="0">
            <a:buFont typeface="Wingdings" panose="05000000000000000000" pitchFamily="2" charset="2"/>
            <a:buChar char="ü"/>
            <a:tabLst>
              <a:tab pos="2154238" algn="l"/>
            </a:tabLst>
          </a:pPr>
          <a:r>
            <a:rPr lang="en-GB" sz="1400" noProof="0" dirty="0">
              <a:latin typeface="+mj-lt"/>
            </a:rPr>
            <a:t> Energy savings 	|  3.2 GWh/year | 3.9 GWh/year</a:t>
          </a:r>
        </a:p>
      </dgm:t>
    </dgm:pt>
    <dgm:pt modelId="{060F0D5F-82CB-468F-9F0F-8159AF95D789}" type="parTrans" cxnId="{7700E4B0-86CE-48C0-B727-1F038F13969A}">
      <dgm:prSet/>
      <dgm:spPr/>
      <dgm:t>
        <a:bodyPr/>
        <a:lstStyle/>
        <a:p>
          <a:endParaRPr lang="en-GB" sz="1400" noProof="0" dirty="0">
            <a:latin typeface="+mj-lt"/>
          </a:endParaRPr>
        </a:p>
      </dgm:t>
    </dgm:pt>
    <dgm:pt modelId="{6E07CF52-69EE-499E-B77B-E93F599F9CD3}" type="sibTrans" cxnId="{7700E4B0-86CE-48C0-B727-1F038F13969A}">
      <dgm:prSet/>
      <dgm:spPr/>
      <dgm:t>
        <a:bodyPr/>
        <a:lstStyle/>
        <a:p>
          <a:endParaRPr lang="en-GB" sz="1400" noProof="0" dirty="0">
            <a:latin typeface="+mj-lt"/>
          </a:endParaRPr>
        </a:p>
      </dgm:t>
    </dgm:pt>
    <dgm:pt modelId="{5B5DF958-E235-48ED-95D3-68C5382C67BC}">
      <dgm:prSet phldrT="[Text]" custT="1"/>
      <dgm:spPr/>
      <dgm:t>
        <a:bodyPr/>
        <a:lstStyle/>
        <a:p>
          <a:pPr marL="177800" indent="-177800">
            <a:tabLst>
              <a:tab pos="2154238" algn="l"/>
              <a:tab pos="3409950" algn="l"/>
            </a:tabLst>
          </a:pPr>
          <a:r>
            <a:rPr lang="en-GB" sz="1400" noProof="0" dirty="0">
              <a:latin typeface="+mj-lt"/>
            </a:rPr>
            <a:t>Contract negotiation	|  2 projects	| €860k</a:t>
          </a:r>
          <a:r>
            <a:rPr lang="en-GB" sz="1400" noProof="0" dirty="0">
              <a:solidFill>
                <a:prstClr val="black">
                  <a:hueOff val="0"/>
                  <a:satOff val="0"/>
                  <a:lumOff val="0"/>
                  <a:alphaOff val="0"/>
                </a:prstClr>
              </a:solidFill>
              <a:latin typeface="+mj-lt"/>
              <a:ea typeface="+mn-ea"/>
              <a:cs typeface="+mn-cs"/>
            </a:rPr>
            <a:t> investments </a:t>
          </a:r>
          <a:endParaRPr lang="en-GB" sz="1400" noProof="0" dirty="0">
            <a:latin typeface="+mj-lt"/>
          </a:endParaRPr>
        </a:p>
      </dgm:t>
    </dgm:pt>
    <dgm:pt modelId="{E2E82E0D-D33A-4565-8B8C-6FDF28FE2EE9}" type="parTrans" cxnId="{F85C61A7-DD32-420C-ADE5-11E2D5CCD17A}">
      <dgm:prSet/>
      <dgm:spPr/>
      <dgm:t>
        <a:bodyPr/>
        <a:lstStyle/>
        <a:p>
          <a:endParaRPr lang="en-US"/>
        </a:p>
      </dgm:t>
    </dgm:pt>
    <dgm:pt modelId="{E602605D-60EE-4DEC-B378-1876665712BA}" type="sibTrans" cxnId="{F85C61A7-DD32-420C-ADE5-11E2D5CCD17A}">
      <dgm:prSet/>
      <dgm:spPr/>
      <dgm:t>
        <a:bodyPr/>
        <a:lstStyle/>
        <a:p>
          <a:endParaRPr lang="en-US"/>
        </a:p>
      </dgm:t>
    </dgm:pt>
    <dgm:pt modelId="{80A26E2D-3710-4BA8-BAE4-854F4A6AD65F}">
      <dgm:prSet phldrT="[Text]" custT="1"/>
      <dgm:spPr/>
      <dgm:t>
        <a:bodyPr/>
        <a:lstStyle/>
        <a:p>
          <a:r>
            <a:rPr lang="en-GB" sz="2000" noProof="0" dirty="0">
              <a:solidFill>
                <a:schemeClr val="tx1"/>
              </a:solidFill>
              <a:latin typeface="+mj-lt"/>
            </a:rPr>
            <a:t>Public buildings</a:t>
          </a:r>
        </a:p>
      </dgm:t>
    </dgm:pt>
    <dgm:pt modelId="{E51A59CB-C87A-4ECB-B0F1-EFA0A0FC9D34}" type="sibTrans" cxnId="{3BE1D855-EEF6-4F38-8F0F-28853D799D58}">
      <dgm:prSet/>
      <dgm:spPr/>
      <dgm:t>
        <a:bodyPr/>
        <a:lstStyle/>
        <a:p>
          <a:endParaRPr lang="en-GB" sz="1400" noProof="0" dirty="0">
            <a:latin typeface="+mj-lt"/>
          </a:endParaRPr>
        </a:p>
      </dgm:t>
    </dgm:pt>
    <dgm:pt modelId="{6AEDB0D5-FC0D-4736-8EB9-8711003D73F7}" type="parTrans" cxnId="{3BE1D855-EEF6-4F38-8F0F-28853D799D58}">
      <dgm:prSet/>
      <dgm:spPr/>
      <dgm:t>
        <a:bodyPr/>
        <a:lstStyle/>
        <a:p>
          <a:endParaRPr lang="en-GB" sz="1400" noProof="0" dirty="0">
            <a:latin typeface="+mj-lt"/>
          </a:endParaRPr>
        </a:p>
      </dgm:t>
    </dgm:pt>
    <dgm:pt modelId="{6076456C-0CEC-4361-B13E-5D1F5B599632}">
      <dgm:prSet phldrT="[Text]" custT="1"/>
      <dgm:spPr/>
      <dgm:t>
        <a:bodyPr/>
        <a:lstStyle/>
        <a:p>
          <a:pPr marL="177800" indent="-177800">
            <a:tabLst>
              <a:tab pos="2154238" algn="l"/>
            </a:tabLst>
          </a:pPr>
          <a:endParaRPr lang="en-GB" sz="1400" kern="1200" noProof="0" dirty="0">
            <a:solidFill>
              <a:prstClr val="black">
                <a:hueOff val="0"/>
                <a:satOff val="0"/>
                <a:lumOff val="0"/>
                <a:alphaOff val="0"/>
              </a:prstClr>
            </a:solidFill>
            <a:latin typeface="+mj-lt"/>
            <a:ea typeface="+mn-ea"/>
            <a:cs typeface="+mn-cs"/>
          </a:endParaRPr>
        </a:p>
      </dgm:t>
    </dgm:pt>
    <dgm:pt modelId="{652487F5-71BE-420A-BA0A-D37A7C97FDB5}" type="parTrans" cxnId="{959807B2-2504-42AD-B9C6-7B7081CF6858}">
      <dgm:prSet/>
      <dgm:spPr/>
      <dgm:t>
        <a:bodyPr/>
        <a:lstStyle/>
        <a:p>
          <a:endParaRPr lang="en-US"/>
        </a:p>
      </dgm:t>
    </dgm:pt>
    <dgm:pt modelId="{8DB5210C-2486-4FCD-A965-B33585F3AD62}" type="sibTrans" cxnId="{959807B2-2504-42AD-B9C6-7B7081CF6858}">
      <dgm:prSet/>
      <dgm:spPr/>
      <dgm:t>
        <a:bodyPr/>
        <a:lstStyle/>
        <a:p>
          <a:endParaRPr lang="en-US"/>
        </a:p>
      </dgm:t>
    </dgm:pt>
    <dgm:pt modelId="{1A2122A5-2A23-432C-8DF9-CFB9EA91AB31}">
      <dgm:prSet phldrT="[Text]" custT="1"/>
      <dgm:spPr/>
      <dgm:t>
        <a:bodyPr/>
        <a:lstStyle/>
        <a:p>
          <a:pPr marL="177800" indent="-177800">
            <a:tabLst>
              <a:tab pos="2154238" algn="l"/>
            </a:tabLst>
          </a:pPr>
          <a:endParaRPr lang="en-GB" sz="1400" noProof="0" dirty="0">
            <a:latin typeface="+mj-lt"/>
          </a:endParaRPr>
        </a:p>
      </dgm:t>
    </dgm:pt>
    <dgm:pt modelId="{D8045CDB-47E0-46D5-B1A7-9B7BF315B7F4}" type="parTrans" cxnId="{8124A30A-3C98-4FEE-9CCD-510832BBB793}">
      <dgm:prSet/>
      <dgm:spPr/>
      <dgm:t>
        <a:bodyPr/>
        <a:lstStyle/>
        <a:p>
          <a:endParaRPr lang="en-US"/>
        </a:p>
      </dgm:t>
    </dgm:pt>
    <dgm:pt modelId="{79DC1EB5-A887-48D9-83E5-C68079194E36}" type="sibTrans" cxnId="{8124A30A-3C98-4FEE-9CCD-510832BBB793}">
      <dgm:prSet/>
      <dgm:spPr/>
      <dgm:t>
        <a:bodyPr/>
        <a:lstStyle/>
        <a:p>
          <a:endParaRPr lang="en-US"/>
        </a:p>
      </dgm:t>
    </dgm:pt>
    <dgm:pt modelId="{D6045E38-1511-45E8-8559-E1631E9DD867}" type="pres">
      <dgm:prSet presAssocID="{68E98A5F-71FB-425A-8E0C-3A1CB270C1CF}" presName="linear" presStyleCnt="0">
        <dgm:presLayoutVars>
          <dgm:animLvl val="lvl"/>
          <dgm:resizeHandles val="exact"/>
        </dgm:presLayoutVars>
      </dgm:prSet>
      <dgm:spPr/>
    </dgm:pt>
    <dgm:pt modelId="{55538E48-F94E-4700-8661-BFC5BF36D2A6}" type="pres">
      <dgm:prSet presAssocID="{80A26E2D-3710-4BA8-BAE4-854F4A6AD65F}" presName="parentText" presStyleLbl="node1" presStyleIdx="0" presStyleCnt="3">
        <dgm:presLayoutVars>
          <dgm:chMax val="0"/>
          <dgm:bulletEnabled val="1"/>
        </dgm:presLayoutVars>
      </dgm:prSet>
      <dgm:spPr/>
    </dgm:pt>
    <dgm:pt modelId="{281D545D-BE8F-4A98-86B4-1E01A5E58268}" type="pres">
      <dgm:prSet presAssocID="{80A26E2D-3710-4BA8-BAE4-854F4A6AD65F}" presName="childText" presStyleLbl="revTx" presStyleIdx="0" presStyleCnt="3">
        <dgm:presLayoutVars>
          <dgm:bulletEnabled val="1"/>
        </dgm:presLayoutVars>
      </dgm:prSet>
      <dgm:spPr/>
    </dgm:pt>
    <dgm:pt modelId="{B8ED09DF-7E1C-4302-A56A-2F7813201732}" type="pres">
      <dgm:prSet presAssocID="{5782E905-1996-4528-B1E5-8BC582E13780}" presName="parentText" presStyleLbl="node1" presStyleIdx="1" presStyleCnt="3">
        <dgm:presLayoutVars>
          <dgm:chMax val="0"/>
          <dgm:bulletEnabled val="1"/>
        </dgm:presLayoutVars>
      </dgm:prSet>
      <dgm:spPr/>
    </dgm:pt>
    <dgm:pt modelId="{2EA1F666-E613-42B4-8422-232130F599D9}" type="pres">
      <dgm:prSet presAssocID="{5782E905-1996-4528-B1E5-8BC582E13780}" presName="childText" presStyleLbl="revTx" presStyleIdx="1" presStyleCnt="3">
        <dgm:presLayoutVars>
          <dgm:bulletEnabled val="1"/>
        </dgm:presLayoutVars>
      </dgm:prSet>
      <dgm:spPr/>
    </dgm:pt>
    <dgm:pt modelId="{A7A209D1-0095-40E0-9E04-8F9C14AB61F4}" type="pres">
      <dgm:prSet presAssocID="{7C532E33-0525-4087-AB4A-6A728325EBCD}" presName="parentText" presStyleLbl="node1" presStyleIdx="2" presStyleCnt="3">
        <dgm:presLayoutVars>
          <dgm:chMax val="0"/>
          <dgm:bulletEnabled val="1"/>
        </dgm:presLayoutVars>
      </dgm:prSet>
      <dgm:spPr/>
    </dgm:pt>
    <dgm:pt modelId="{9A351CD7-3189-40F1-92E8-21432C69F9C0}" type="pres">
      <dgm:prSet presAssocID="{7C532E33-0525-4087-AB4A-6A728325EBCD}" presName="childText" presStyleLbl="revTx" presStyleIdx="2" presStyleCnt="3">
        <dgm:presLayoutVars>
          <dgm:bulletEnabled val="1"/>
        </dgm:presLayoutVars>
      </dgm:prSet>
      <dgm:spPr/>
    </dgm:pt>
  </dgm:ptLst>
  <dgm:cxnLst>
    <dgm:cxn modelId="{7BE8D308-94D8-42DD-8BDF-2F1960159D95}" type="presOf" srcId="{AE1841FB-3178-46A4-945E-D9F6CBBC9C79}" destId="{281D545D-BE8F-4A98-86B4-1E01A5E58268}" srcOrd="0" destOrd="1" presId="urn:microsoft.com/office/officeart/2005/8/layout/vList2"/>
    <dgm:cxn modelId="{FEBC1E09-0879-4949-B9D4-E7C81255C48B}" type="presOf" srcId="{B18BA30E-14CE-4C35-B880-78F1ACCE684C}" destId="{9A351CD7-3189-40F1-92E8-21432C69F9C0}" srcOrd="0" destOrd="0" presId="urn:microsoft.com/office/officeart/2005/8/layout/vList2"/>
    <dgm:cxn modelId="{8124A30A-3C98-4FEE-9CCD-510832BBB793}" srcId="{5782E905-1996-4528-B1E5-8BC582E13780}" destId="{1A2122A5-2A23-432C-8DF9-CFB9EA91AB31}" srcOrd="4" destOrd="0" parTransId="{D8045CDB-47E0-46D5-B1A7-9B7BF315B7F4}" sibTransId="{79DC1EB5-A887-48D9-83E5-C68079194E36}"/>
    <dgm:cxn modelId="{26D9400D-D138-478A-8D4A-9D41906A5F26}" type="presOf" srcId="{6076456C-0CEC-4361-B13E-5D1F5B599632}" destId="{281D545D-BE8F-4A98-86B4-1E01A5E58268}" srcOrd="0" destOrd="3" presId="urn:microsoft.com/office/officeart/2005/8/layout/vList2"/>
    <dgm:cxn modelId="{69B6DA0E-5A70-4A89-BA43-3CFFE0A7AAA6}" srcId="{80A26E2D-3710-4BA8-BAE4-854F4A6AD65F}" destId="{AE1841FB-3178-46A4-945E-D9F6CBBC9C79}" srcOrd="1" destOrd="0" parTransId="{5FC114FE-D137-4E12-AD23-00DB8BE013A7}" sibTransId="{156B31E0-B87E-49B6-B4C4-9C757A2681F9}"/>
    <dgm:cxn modelId="{01F09712-B4E4-497D-B498-4818F5BC8A2A}" type="presOf" srcId="{5B5DF958-E235-48ED-95D3-68C5382C67BC}" destId="{2EA1F666-E613-42B4-8422-232130F599D9}" srcOrd="0" destOrd="1" presId="urn:microsoft.com/office/officeart/2005/8/layout/vList2"/>
    <dgm:cxn modelId="{EDBA7F16-20D7-4673-A153-16C320533C8B}" srcId="{68E98A5F-71FB-425A-8E0C-3A1CB270C1CF}" destId="{5782E905-1996-4528-B1E5-8BC582E13780}" srcOrd="1" destOrd="0" parTransId="{E11BB677-F948-427C-BC25-9825981B2585}" sibTransId="{2C28508D-F14F-4AAF-B961-DDCA5B14F5FF}"/>
    <dgm:cxn modelId="{F6C07F19-4EB6-4FD3-8088-76CBDA1E2178}" type="presOf" srcId="{0FFC0685-6E61-44D5-8990-D923D0FCA143}" destId="{2EA1F666-E613-42B4-8422-232130F599D9}" srcOrd="0" destOrd="2" presId="urn:microsoft.com/office/officeart/2005/8/layout/vList2"/>
    <dgm:cxn modelId="{4E287A20-81B7-4608-9B35-8B8895CAAA09}" srcId="{80A26E2D-3710-4BA8-BAE4-854F4A6AD65F}" destId="{402F69E0-8FBD-464F-899D-291A57D3BBE5}" srcOrd="0" destOrd="0" parTransId="{F0825F2F-E545-4E45-9641-B65CB2D4E795}" sibTransId="{A853EC9B-D104-4040-A59A-B086D88F317A}"/>
    <dgm:cxn modelId="{E7B66A24-7552-4647-B636-AEDE415650BC}" type="presOf" srcId="{1A2122A5-2A23-432C-8DF9-CFB9EA91AB31}" destId="{2EA1F666-E613-42B4-8422-232130F599D9}" srcOrd="0" destOrd="4" presId="urn:microsoft.com/office/officeart/2005/8/layout/vList2"/>
    <dgm:cxn modelId="{6B9EB62C-0854-4121-B8CE-A99BE17307E1}" type="presOf" srcId="{CEDB1458-BB3C-43BD-BACD-1F284A1C9B7D}" destId="{9A351CD7-3189-40F1-92E8-21432C69F9C0}" srcOrd="0" destOrd="2" presId="urn:microsoft.com/office/officeart/2005/8/layout/vList2"/>
    <dgm:cxn modelId="{EA16B62E-3EF0-46B6-804E-EFC19ED13C1F}" type="presOf" srcId="{68E98A5F-71FB-425A-8E0C-3A1CB270C1CF}" destId="{D6045E38-1511-45E8-8559-E1631E9DD867}" srcOrd="0" destOrd="0" presId="urn:microsoft.com/office/officeart/2005/8/layout/vList2"/>
    <dgm:cxn modelId="{2A06D133-0F57-4F3D-B662-98E520B0F86B}" type="presOf" srcId="{5782E905-1996-4528-B1E5-8BC582E13780}" destId="{B8ED09DF-7E1C-4302-A56A-2F7813201732}" srcOrd="0" destOrd="0" presId="urn:microsoft.com/office/officeart/2005/8/layout/vList2"/>
    <dgm:cxn modelId="{C78F0A37-FE92-4B78-B3DC-BA0788BE35E8}" srcId="{5782E905-1996-4528-B1E5-8BC582E13780}" destId="{0FFC0685-6E61-44D5-8990-D923D0FCA143}" srcOrd="2" destOrd="0" parTransId="{070B2AF1-2A82-485F-A34B-D73D109B3CCE}" sibTransId="{6636665B-13C4-44A3-B39F-03D621D95705}"/>
    <dgm:cxn modelId="{36D43063-A1C3-4175-8E6D-D1DBD0C56356}" srcId="{7C532E33-0525-4087-AB4A-6A728325EBCD}" destId="{B18BA30E-14CE-4C35-B880-78F1ACCE684C}" srcOrd="0" destOrd="0" parTransId="{C46E8578-DA7D-4953-B740-159AF8ED43C9}" sibTransId="{7803125E-781D-4777-A3A2-2E2210E89069}"/>
    <dgm:cxn modelId="{ABF29146-FC26-4446-B7A2-C70F47FE774B}" srcId="{B18BA30E-14CE-4C35-B880-78F1ACCE684C}" destId="{E0FD6CED-D8D5-43DE-90C8-A5246CBE9479}" srcOrd="0" destOrd="0" parTransId="{5F2FA452-EBD9-4D50-A465-93E34E60D8F9}" sibTransId="{08F1B933-C661-4E1A-83F0-B19A8B64291E}"/>
    <dgm:cxn modelId="{6D24D247-B884-4A7A-A522-E93BD513D9FB}" type="presOf" srcId="{402F69E0-8FBD-464F-899D-291A57D3BBE5}" destId="{281D545D-BE8F-4A98-86B4-1E01A5E58268}" srcOrd="0" destOrd="0" presId="urn:microsoft.com/office/officeart/2005/8/layout/vList2"/>
    <dgm:cxn modelId="{3BE1D855-EEF6-4F38-8F0F-28853D799D58}" srcId="{68E98A5F-71FB-425A-8E0C-3A1CB270C1CF}" destId="{80A26E2D-3710-4BA8-BAE4-854F4A6AD65F}" srcOrd="0" destOrd="0" parTransId="{6AEDB0D5-FC0D-4736-8EB9-8711003D73F7}" sibTransId="{E51A59CB-C87A-4ECB-B0F1-EFA0A0FC9D34}"/>
    <dgm:cxn modelId="{B7956B57-EE19-4968-BA8A-8170243AF7A9}" srcId="{80A26E2D-3710-4BA8-BAE4-854F4A6AD65F}" destId="{D49B42B9-4CAE-452E-A290-91A5C054059D}" srcOrd="2" destOrd="0" parTransId="{929F98E6-DAE6-4460-AE08-52606863E9B1}" sibTransId="{373A8E47-17B1-42DB-8677-5DC69AAB75FC}"/>
    <dgm:cxn modelId="{BBCBC95A-CA44-43D8-91D4-68FCB20412CE}" srcId="{68E98A5F-71FB-425A-8E0C-3A1CB270C1CF}" destId="{7C532E33-0525-4087-AB4A-6A728325EBCD}" srcOrd="2" destOrd="0" parTransId="{75C8C146-53D8-499D-9CD5-C4B8394AECE1}" sibTransId="{8C77E5B3-6CF3-4D88-B01C-B21B53B6BD87}"/>
    <dgm:cxn modelId="{DF4A1A7B-A81E-4202-A505-0405D10621BD}" srcId="{5782E905-1996-4528-B1E5-8BC582E13780}" destId="{809EBE33-7116-40EC-B0A3-FC4B904BDA38}" srcOrd="0" destOrd="0" parTransId="{0C94D000-8BA2-4836-A9C7-450702F0DA34}" sibTransId="{840A3E41-DFEF-474B-9F2C-EAE2AE3B2961}"/>
    <dgm:cxn modelId="{343B648F-3AC7-4CA1-B50A-2CA803435401}" type="presOf" srcId="{8AD47B15-3300-4BB9-AED0-A52CDF801968}" destId="{2EA1F666-E613-42B4-8422-232130F599D9}" srcOrd="0" destOrd="3" presId="urn:microsoft.com/office/officeart/2005/8/layout/vList2"/>
    <dgm:cxn modelId="{F85C61A7-DD32-420C-ADE5-11E2D5CCD17A}" srcId="{5782E905-1996-4528-B1E5-8BC582E13780}" destId="{5B5DF958-E235-48ED-95D3-68C5382C67BC}" srcOrd="1" destOrd="0" parTransId="{E2E82E0D-D33A-4565-8B8C-6FDF28FE2EE9}" sibTransId="{E602605D-60EE-4DEC-B378-1876665712BA}"/>
    <dgm:cxn modelId="{7700E4B0-86CE-48C0-B727-1F038F13969A}" srcId="{B18BA30E-14CE-4C35-B880-78F1ACCE684C}" destId="{CEDB1458-BB3C-43BD-BACD-1F284A1C9B7D}" srcOrd="1" destOrd="0" parTransId="{060F0D5F-82CB-468F-9F0F-8159AF95D789}" sibTransId="{6E07CF52-69EE-499E-B77B-E93F599F9CD3}"/>
    <dgm:cxn modelId="{959807B2-2504-42AD-B9C6-7B7081CF6858}" srcId="{80A26E2D-3710-4BA8-BAE4-854F4A6AD65F}" destId="{6076456C-0CEC-4361-B13E-5D1F5B599632}" srcOrd="3" destOrd="0" parTransId="{652487F5-71BE-420A-BA0A-D37A7C97FDB5}" sibTransId="{8DB5210C-2486-4FCD-A965-B33585F3AD62}"/>
    <dgm:cxn modelId="{2AB1A5B4-5763-4248-828F-CF0451477360}" srcId="{5782E905-1996-4528-B1E5-8BC582E13780}" destId="{8AD47B15-3300-4BB9-AED0-A52CDF801968}" srcOrd="3" destOrd="0" parTransId="{C787385D-2946-44E3-9E97-620D8244E89A}" sibTransId="{812CA07E-8B9D-4344-8582-5C92A8A74080}"/>
    <dgm:cxn modelId="{73092CB7-6B9A-4C07-8E99-5C296FF0ECB5}" type="presOf" srcId="{809EBE33-7116-40EC-B0A3-FC4B904BDA38}" destId="{2EA1F666-E613-42B4-8422-232130F599D9}" srcOrd="0" destOrd="0" presId="urn:microsoft.com/office/officeart/2005/8/layout/vList2"/>
    <dgm:cxn modelId="{AAFBA5B7-E367-4EAB-B3AC-2F659529A2E9}" type="presOf" srcId="{80A26E2D-3710-4BA8-BAE4-854F4A6AD65F}" destId="{55538E48-F94E-4700-8661-BFC5BF36D2A6}" srcOrd="0" destOrd="0" presId="urn:microsoft.com/office/officeart/2005/8/layout/vList2"/>
    <dgm:cxn modelId="{717BE7C2-8C1F-4271-B468-234F49D98015}" type="presOf" srcId="{D49B42B9-4CAE-452E-A290-91A5C054059D}" destId="{281D545D-BE8F-4A98-86B4-1E01A5E58268}" srcOrd="0" destOrd="2" presId="urn:microsoft.com/office/officeart/2005/8/layout/vList2"/>
    <dgm:cxn modelId="{7FBCE1CB-424B-417F-9B2D-0B174BB87E24}" type="presOf" srcId="{7C532E33-0525-4087-AB4A-6A728325EBCD}" destId="{A7A209D1-0095-40E0-9E04-8F9C14AB61F4}" srcOrd="0" destOrd="0" presId="urn:microsoft.com/office/officeart/2005/8/layout/vList2"/>
    <dgm:cxn modelId="{64DA5FDD-247F-401E-A783-5D68D441C982}" type="presOf" srcId="{E0FD6CED-D8D5-43DE-90C8-A5246CBE9479}" destId="{9A351CD7-3189-40F1-92E8-21432C69F9C0}" srcOrd="0" destOrd="1" presId="urn:microsoft.com/office/officeart/2005/8/layout/vList2"/>
    <dgm:cxn modelId="{1C43BB1B-4FD3-4FF5-869F-AFD4A18247F0}" type="presParOf" srcId="{D6045E38-1511-45E8-8559-E1631E9DD867}" destId="{55538E48-F94E-4700-8661-BFC5BF36D2A6}" srcOrd="0" destOrd="0" presId="urn:microsoft.com/office/officeart/2005/8/layout/vList2"/>
    <dgm:cxn modelId="{D23E4803-B82F-4059-98F3-7054D15F23B6}" type="presParOf" srcId="{D6045E38-1511-45E8-8559-E1631E9DD867}" destId="{281D545D-BE8F-4A98-86B4-1E01A5E58268}" srcOrd="1" destOrd="0" presId="urn:microsoft.com/office/officeart/2005/8/layout/vList2"/>
    <dgm:cxn modelId="{B91CB13D-5FC8-425B-8611-22D90248D065}" type="presParOf" srcId="{D6045E38-1511-45E8-8559-E1631E9DD867}" destId="{B8ED09DF-7E1C-4302-A56A-2F7813201732}" srcOrd="2" destOrd="0" presId="urn:microsoft.com/office/officeart/2005/8/layout/vList2"/>
    <dgm:cxn modelId="{8BD16172-5595-4213-B6D6-7F4E35813BDE}" type="presParOf" srcId="{D6045E38-1511-45E8-8559-E1631E9DD867}" destId="{2EA1F666-E613-42B4-8422-232130F599D9}" srcOrd="3" destOrd="0" presId="urn:microsoft.com/office/officeart/2005/8/layout/vList2"/>
    <dgm:cxn modelId="{1B248BFD-E397-4453-B2AF-8D11509B87A9}" type="presParOf" srcId="{D6045E38-1511-45E8-8559-E1631E9DD867}" destId="{A7A209D1-0095-40E0-9E04-8F9C14AB61F4}" srcOrd="4" destOrd="0" presId="urn:microsoft.com/office/officeart/2005/8/layout/vList2"/>
    <dgm:cxn modelId="{9796B132-541D-41D6-AFE7-821C30A025D4}" type="presParOf" srcId="{D6045E38-1511-45E8-8559-E1631E9DD867}" destId="{9A351CD7-3189-40F1-92E8-21432C69F9C0}"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CFFEA50-5D09-4F09-A73B-7CE3D7CE3E83}" type="doc">
      <dgm:prSet loTypeId="urn:microsoft.com/office/officeart/2005/8/layout/gear1" loCatId="relationship" qsTypeId="urn:microsoft.com/office/officeart/2005/8/quickstyle/simple1" qsCatId="simple" csTypeId="urn:microsoft.com/office/officeart/2005/8/colors/colorful1" csCatId="colorful" phldr="1"/>
      <dgm:spPr/>
    </dgm:pt>
    <dgm:pt modelId="{444577E9-EBE6-471C-8D46-10EAD2CA0A94}">
      <dgm:prSet phldrT="[Text]"/>
      <dgm:spPr>
        <a:solidFill>
          <a:srgbClr val="EC7C30"/>
        </a:solidFill>
      </dgm:spPr>
      <dgm:t>
        <a:bodyPr/>
        <a:lstStyle/>
        <a:p>
          <a:r>
            <a:rPr lang="en-US" b="1" dirty="0">
              <a:solidFill>
                <a:schemeClr val="bg1"/>
              </a:solidFill>
              <a:latin typeface="+mj-lt"/>
            </a:rPr>
            <a:t>BEEF</a:t>
          </a:r>
        </a:p>
      </dgm:t>
    </dgm:pt>
    <dgm:pt modelId="{07EB8DC4-3C66-45BB-B507-9FEB6958F36F}" type="parTrans" cxnId="{4A8D6EC5-85E9-43CA-8BA0-0C4E29B42E97}">
      <dgm:prSet/>
      <dgm:spPr/>
      <dgm:t>
        <a:bodyPr/>
        <a:lstStyle/>
        <a:p>
          <a:endParaRPr lang="en-US"/>
        </a:p>
      </dgm:t>
    </dgm:pt>
    <dgm:pt modelId="{EA136C1E-C7FD-46FF-BB2F-575E7A7F0987}" type="sibTrans" cxnId="{4A8D6EC5-85E9-43CA-8BA0-0C4E29B42E97}">
      <dgm:prSet/>
      <dgm:spPr>
        <a:solidFill>
          <a:srgbClr val="EC7C30"/>
        </a:solidFill>
      </dgm:spPr>
      <dgm:t>
        <a:bodyPr/>
        <a:lstStyle/>
        <a:p>
          <a:endParaRPr lang="en-US"/>
        </a:p>
      </dgm:t>
    </dgm:pt>
    <dgm:pt modelId="{BB7CAA34-076D-4CC8-B66A-F754D1F64096}">
      <dgm:prSet phldrT="[Text]"/>
      <dgm:spPr>
        <a:solidFill>
          <a:schemeClr val="accent2"/>
        </a:solidFill>
      </dgm:spPr>
      <dgm:t>
        <a:bodyPr/>
        <a:lstStyle/>
        <a:p>
          <a:r>
            <a:rPr lang="en-US" b="1" dirty="0">
              <a:solidFill>
                <a:schemeClr val="tx1"/>
              </a:solidFill>
              <a:latin typeface="+mj-lt"/>
            </a:rPr>
            <a:t>ESCO</a:t>
          </a:r>
        </a:p>
      </dgm:t>
    </dgm:pt>
    <dgm:pt modelId="{CDE0D228-ECFB-492E-B6B9-9484F6433BFE}" type="parTrans" cxnId="{D4F06349-CE1D-493C-B8A4-A7FF329D1297}">
      <dgm:prSet/>
      <dgm:spPr/>
      <dgm:t>
        <a:bodyPr/>
        <a:lstStyle/>
        <a:p>
          <a:endParaRPr lang="en-US"/>
        </a:p>
      </dgm:t>
    </dgm:pt>
    <dgm:pt modelId="{BE7C36DF-2246-4CB2-96BF-E44CABF19194}" type="sibTrans" cxnId="{D4F06349-CE1D-493C-B8A4-A7FF329D1297}">
      <dgm:prSet/>
      <dgm:spPr>
        <a:solidFill>
          <a:schemeClr val="accent2"/>
        </a:solidFill>
      </dgm:spPr>
      <dgm:t>
        <a:bodyPr/>
        <a:lstStyle/>
        <a:p>
          <a:endParaRPr lang="en-US"/>
        </a:p>
      </dgm:t>
    </dgm:pt>
    <dgm:pt modelId="{DDDE6A1B-F47F-49B0-8750-3D7F9A663D48}">
      <dgm:prSet phldrT="[Text]"/>
      <dgm:spPr/>
      <dgm:t>
        <a:bodyPr/>
        <a:lstStyle/>
        <a:p>
          <a:r>
            <a:rPr lang="en-US" b="1" dirty="0">
              <a:solidFill>
                <a:schemeClr val="tx1"/>
              </a:solidFill>
              <a:latin typeface="+mj-lt"/>
            </a:rPr>
            <a:t>BANK</a:t>
          </a:r>
        </a:p>
      </dgm:t>
    </dgm:pt>
    <dgm:pt modelId="{D5B15D68-86BF-485D-B488-CCFF194A7AD4}" type="parTrans" cxnId="{B89D9846-F72D-4571-85A0-12C7DBC7842E}">
      <dgm:prSet/>
      <dgm:spPr/>
      <dgm:t>
        <a:bodyPr/>
        <a:lstStyle/>
        <a:p>
          <a:endParaRPr lang="en-US"/>
        </a:p>
      </dgm:t>
    </dgm:pt>
    <dgm:pt modelId="{5E96202A-8265-436C-8888-C5D54A032D97}" type="sibTrans" cxnId="{B89D9846-F72D-4571-85A0-12C7DBC7842E}">
      <dgm:prSet/>
      <dgm:spPr/>
      <dgm:t>
        <a:bodyPr/>
        <a:lstStyle/>
        <a:p>
          <a:endParaRPr lang="en-US"/>
        </a:p>
      </dgm:t>
    </dgm:pt>
    <dgm:pt modelId="{B4D88C1D-36C3-4229-BF4D-FD0B7223760F}" type="pres">
      <dgm:prSet presAssocID="{5CFFEA50-5D09-4F09-A73B-7CE3D7CE3E83}" presName="composite" presStyleCnt="0">
        <dgm:presLayoutVars>
          <dgm:chMax val="3"/>
          <dgm:animLvl val="lvl"/>
          <dgm:resizeHandles val="exact"/>
        </dgm:presLayoutVars>
      </dgm:prSet>
      <dgm:spPr/>
    </dgm:pt>
    <dgm:pt modelId="{C4F390C0-EEEB-4E24-913B-F0BC72E16CAC}" type="pres">
      <dgm:prSet presAssocID="{444577E9-EBE6-471C-8D46-10EAD2CA0A94}" presName="gear1" presStyleLbl="node1" presStyleIdx="0" presStyleCnt="3">
        <dgm:presLayoutVars>
          <dgm:chMax val="1"/>
          <dgm:bulletEnabled val="1"/>
        </dgm:presLayoutVars>
      </dgm:prSet>
      <dgm:spPr/>
    </dgm:pt>
    <dgm:pt modelId="{4C9F36DC-6F10-4030-8CF4-4346A9D84149}" type="pres">
      <dgm:prSet presAssocID="{444577E9-EBE6-471C-8D46-10EAD2CA0A94}" presName="gear1srcNode" presStyleLbl="node1" presStyleIdx="0" presStyleCnt="3"/>
      <dgm:spPr/>
    </dgm:pt>
    <dgm:pt modelId="{DCA586C9-0F51-475E-AB4E-78E93AEA2A19}" type="pres">
      <dgm:prSet presAssocID="{444577E9-EBE6-471C-8D46-10EAD2CA0A94}" presName="gear1dstNode" presStyleLbl="node1" presStyleIdx="0" presStyleCnt="3"/>
      <dgm:spPr/>
    </dgm:pt>
    <dgm:pt modelId="{1AA3A647-7DEE-4CD6-B63E-8883A7420A7F}" type="pres">
      <dgm:prSet presAssocID="{BB7CAA34-076D-4CC8-B66A-F754D1F64096}" presName="gear2" presStyleLbl="node1" presStyleIdx="1" presStyleCnt="3">
        <dgm:presLayoutVars>
          <dgm:chMax val="1"/>
          <dgm:bulletEnabled val="1"/>
        </dgm:presLayoutVars>
      </dgm:prSet>
      <dgm:spPr/>
    </dgm:pt>
    <dgm:pt modelId="{3C51E72E-3EE0-4FF8-A1FE-F8EC0800B903}" type="pres">
      <dgm:prSet presAssocID="{BB7CAA34-076D-4CC8-B66A-F754D1F64096}" presName="gear2srcNode" presStyleLbl="node1" presStyleIdx="1" presStyleCnt="3"/>
      <dgm:spPr/>
    </dgm:pt>
    <dgm:pt modelId="{34C69D22-DA75-427E-A3F0-3E069D1952AB}" type="pres">
      <dgm:prSet presAssocID="{BB7CAA34-076D-4CC8-B66A-F754D1F64096}" presName="gear2dstNode" presStyleLbl="node1" presStyleIdx="1" presStyleCnt="3"/>
      <dgm:spPr/>
    </dgm:pt>
    <dgm:pt modelId="{C7209D32-E709-42A7-BEBE-90D3AE79B73F}" type="pres">
      <dgm:prSet presAssocID="{DDDE6A1B-F47F-49B0-8750-3D7F9A663D48}" presName="gear3" presStyleLbl="node1" presStyleIdx="2" presStyleCnt="3"/>
      <dgm:spPr/>
    </dgm:pt>
    <dgm:pt modelId="{E5C87884-A6DA-4346-85B5-001EB05354E0}" type="pres">
      <dgm:prSet presAssocID="{DDDE6A1B-F47F-49B0-8750-3D7F9A663D48}" presName="gear3tx" presStyleLbl="node1" presStyleIdx="2" presStyleCnt="3">
        <dgm:presLayoutVars>
          <dgm:chMax val="1"/>
          <dgm:bulletEnabled val="1"/>
        </dgm:presLayoutVars>
      </dgm:prSet>
      <dgm:spPr/>
    </dgm:pt>
    <dgm:pt modelId="{472E12DE-6DAA-4A48-9136-2C305121A4F1}" type="pres">
      <dgm:prSet presAssocID="{DDDE6A1B-F47F-49B0-8750-3D7F9A663D48}" presName="gear3srcNode" presStyleLbl="node1" presStyleIdx="2" presStyleCnt="3"/>
      <dgm:spPr/>
    </dgm:pt>
    <dgm:pt modelId="{3542E722-41FB-47FA-9979-F0B759B5BA4F}" type="pres">
      <dgm:prSet presAssocID="{DDDE6A1B-F47F-49B0-8750-3D7F9A663D48}" presName="gear3dstNode" presStyleLbl="node1" presStyleIdx="2" presStyleCnt="3"/>
      <dgm:spPr/>
    </dgm:pt>
    <dgm:pt modelId="{5F7C0B51-B1E3-450A-A370-748D8FCDA81E}" type="pres">
      <dgm:prSet presAssocID="{EA136C1E-C7FD-46FF-BB2F-575E7A7F0987}" presName="connector1" presStyleLbl="sibTrans2D1" presStyleIdx="0" presStyleCnt="3"/>
      <dgm:spPr/>
    </dgm:pt>
    <dgm:pt modelId="{19B351F3-8202-4134-9B9F-1717C33C8D7D}" type="pres">
      <dgm:prSet presAssocID="{BE7C36DF-2246-4CB2-96BF-E44CABF19194}" presName="connector2" presStyleLbl="sibTrans2D1" presStyleIdx="1" presStyleCnt="3"/>
      <dgm:spPr/>
    </dgm:pt>
    <dgm:pt modelId="{9D751EF8-46CE-49B6-8579-D9091D9094B4}" type="pres">
      <dgm:prSet presAssocID="{5E96202A-8265-436C-8888-C5D54A032D97}" presName="connector3" presStyleLbl="sibTrans2D1" presStyleIdx="2" presStyleCnt="3"/>
      <dgm:spPr/>
    </dgm:pt>
  </dgm:ptLst>
  <dgm:cxnLst>
    <dgm:cxn modelId="{D344E704-1487-4E9F-BC9F-8171C6CE3410}" type="presOf" srcId="{DDDE6A1B-F47F-49B0-8750-3D7F9A663D48}" destId="{E5C87884-A6DA-4346-85B5-001EB05354E0}" srcOrd="1" destOrd="0" presId="urn:microsoft.com/office/officeart/2005/8/layout/gear1"/>
    <dgm:cxn modelId="{49385405-C151-4296-945B-43474ADD7887}" type="presOf" srcId="{DDDE6A1B-F47F-49B0-8750-3D7F9A663D48}" destId="{3542E722-41FB-47FA-9979-F0B759B5BA4F}" srcOrd="3" destOrd="0" presId="urn:microsoft.com/office/officeart/2005/8/layout/gear1"/>
    <dgm:cxn modelId="{6705921C-1617-4F3A-93ED-00408224D4C3}" type="presOf" srcId="{BB7CAA34-076D-4CC8-B66A-F754D1F64096}" destId="{1AA3A647-7DEE-4CD6-B63E-8883A7420A7F}" srcOrd="0" destOrd="0" presId="urn:microsoft.com/office/officeart/2005/8/layout/gear1"/>
    <dgm:cxn modelId="{E8F47A34-D7C9-48AD-B12E-A4F4F4B4E55F}" type="presOf" srcId="{BB7CAA34-076D-4CC8-B66A-F754D1F64096}" destId="{3C51E72E-3EE0-4FF8-A1FE-F8EC0800B903}" srcOrd="1" destOrd="0" presId="urn:microsoft.com/office/officeart/2005/8/layout/gear1"/>
    <dgm:cxn modelId="{B89D9846-F72D-4571-85A0-12C7DBC7842E}" srcId="{5CFFEA50-5D09-4F09-A73B-7CE3D7CE3E83}" destId="{DDDE6A1B-F47F-49B0-8750-3D7F9A663D48}" srcOrd="2" destOrd="0" parTransId="{D5B15D68-86BF-485D-B488-CCFF194A7AD4}" sibTransId="{5E96202A-8265-436C-8888-C5D54A032D97}"/>
    <dgm:cxn modelId="{D4F06349-CE1D-493C-B8A4-A7FF329D1297}" srcId="{5CFFEA50-5D09-4F09-A73B-7CE3D7CE3E83}" destId="{BB7CAA34-076D-4CC8-B66A-F754D1F64096}" srcOrd="1" destOrd="0" parTransId="{CDE0D228-ECFB-492E-B6B9-9484F6433BFE}" sibTransId="{BE7C36DF-2246-4CB2-96BF-E44CABF19194}"/>
    <dgm:cxn modelId="{181E8050-B2C2-41DC-AB2A-2C5D3A92C20F}" type="presOf" srcId="{DDDE6A1B-F47F-49B0-8750-3D7F9A663D48}" destId="{472E12DE-6DAA-4A48-9136-2C305121A4F1}" srcOrd="2" destOrd="0" presId="urn:microsoft.com/office/officeart/2005/8/layout/gear1"/>
    <dgm:cxn modelId="{F7778E52-90EE-4543-B92B-F17C42B76420}" type="presOf" srcId="{5E96202A-8265-436C-8888-C5D54A032D97}" destId="{9D751EF8-46CE-49B6-8579-D9091D9094B4}" srcOrd="0" destOrd="0" presId="urn:microsoft.com/office/officeart/2005/8/layout/gear1"/>
    <dgm:cxn modelId="{8CB39980-ECF1-4212-97BE-1BF1683476FA}" type="presOf" srcId="{444577E9-EBE6-471C-8D46-10EAD2CA0A94}" destId="{DCA586C9-0F51-475E-AB4E-78E93AEA2A19}" srcOrd="2" destOrd="0" presId="urn:microsoft.com/office/officeart/2005/8/layout/gear1"/>
    <dgm:cxn modelId="{401E19B0-4ACF-4158-BC42-11E8CEF4BA0C}" type="presOf" srcId="{BE7C36DF-2246-4CB2-96BF-E44CABF19194}" destId="{19B351F3-8202-4134-9B9F-1717C33C8D7D}" srcOrd="0" destOrd="0" presId="urn:microsoft.com/office/officeart/2005/8/layout/gear1"/>
    <dgm:cxn modelId="{4A8D6EC5-85E9-43CA-8BA0-0C4E29B42E97}" srcId="{5CFFEA50-5D09-4F09-A73B-7CE3D7CE3E83}" destId="{444577E9-EBE6-471C-8D46-10EAD2CA0A94}" srcOrd="0" destOrd="0" parTransId="{07EB8DC4-3C66-45BB-B507-9FEB6958F36F}" sibTransId="{EA136C1E-C7FD-46FF-BB2F-575E7A7F0987}"/>
    <dgm:cxn modelId="{3317E8C7-678E-4CFD-960A-0D442C184221}" type="presOf" srcId="{5CFFEA50-5D09-4F09-A73B-7CE3D7CE3E83}" destId="{B4D88C1D-36C3-4229-BF4D-FD0B7223760F}" srcOrd="0" destOrd="0" presId="urn:microsoft.com/office/officeart/2005/8/layout/gear1"/>
    <dgm:cxn modelId="{24CEDFE4-C6EA-4444-8CAA-B0D77918EAF6}" type="presOf" srcId="{DDDE6A1B-F47F-49B0-8750-3D7F9A663D48}" destId="{C7209D32-E709-42A7-BEBE-90D3AE79B73F}" srcOrd="0" destOrd="0" presId="urn:microsoft.com/office/officeart/2005/8/layout/gear1"/>
    <dgm:cxn modelId="{80A11FF0-05B2-48B6-91B5-93ABFCC2231A}" type="presOf" srcId="{444577E9-EBE6-471C-8D46-10EAD2CA0A94}" destId="{4C9F36DC-6F10-4030-8CF4-4346A9D84149}" srcOrd="1" destOrd="0" presId="urn:microsoft.com/office/officeart/2005/8/layout/gear1"/>
    <dgm:cxn modelId="{890277F4-9782-4EEF-9A3B-67817F998825}" type="presOf" srcId="{EA136C1E-C7FD-46FF-BB2F-575E7A7F0987}" destId="{5F7C0B51-B1E3-450A-A370-748D8FCDA81E}" srcOrd="0" destOrd="0" presId="urn:microsoft.com/office/officeart/2005/8/layout/gear1"/>
    <dgm:cxn modelId="{C1B96EF5-07B7-4B53-95FF-215ED7104091}" type="presOf" srcId="{BB7CAA34-076D-4CC8-B66A-F754D1F64096}" destId="{34C69D22-DA75-427E-A3F0-3E069D1952AB}" srcOrd="2" destOrd="0" presId="urn:microsoft.com/office/officeart/2005/8/layout/gear1"/>
    <dgm:cxn modelId="{14E48DF7-660C-447F-8AB5-58CAF77985AA}" type="presOf" srcId="{444577E9-EBE6-471C-8D46-10EAD2CA0A94}" destId="{C4F390C0-EEEB-4E24-913B-F0BC72E16CAC}" srcOrd="0" destOrd="0" presId="urn:microsoft.com/office/officeart/2005/8/layout/gear1"/>
    <dgm:cxn modelId="{F1DCF354-074E-406E-9712-E7B045620F70}" type="presParOf" srcId="{B4D88C1D-36C3-4229-BF4D-FD0B7223760F}" destId="{C4F390C0-EEEB-4E24-913B-F0BC72E16CAC}" srcOrd="0" destOrd="0" presId="urn:microsoft.com/office/officeart/2005/8/layout/gear1"/>
    <dgm:cxn modelId="{74A5D840-644D-42A4-9800-67409B4090A3}" type="presParOf" srcId="{B4D88C1D-36C3-4229-BF4D-FD0B7223760F}" destId="{4C9F36DC-6F10-4030-8CF4-4346A9D84149}" srcOrd="1" destOrd="0" presId="urn:microsoft.com/office/officeart/2005/8/layout/gear1"/>
    <dgm:cxn modelId="{92B4E784-5263-4511-9813-36F11318B78E}" type="presParOf" srcId="{B4D88C1D-36C3-4229-BF4D-FD0B7223760F}" destId="{DCA586C9-0F51-475E-AB4E-78E93AEA2A19}" srcOrd="2" destOrd="0" presId="urn:microsoft.com/office/officeart/2005/8/layout/gear1"/>
    <dgm:cxn modelId="{A1627200-3D75-40D6-8ADA-75423AD0BA49}" type="presParOf" srcId="{B4D88C1D-36C3-4229-BF4D-FD0B7223760F}" destId="{1AA3A647-7DEE-4CD6-B63E-8883A7420A7F}" srcOrd="3" destOrd="0" presId="urn:microsoft.com/office/officeart/2005/8/layout/gear1"/>
    <dgm:cxn modelId="{DBA653EA-AB2E-46F6-B5D8-8F6C7F60326A}" type="presParOf" srcId="{B4D88C1D-36C3-4229-BF4D-FD0B7223760F}" destId="{3C51E72E-3EE0-4FF8-A1FE-F8EC0800B903}" srcOrd="4" destOrd="0" presId="urn:microsoft.com/office/officeart/2005/8/layout/gear1"/>
    <dgm:cxn modelId="{0AC0A530-1B92-484A-B201-8D0617E1BCD5}" type="presParOf" srcId="{B4D88C1D-36C3-4229-BF4D-FD0B7223760F}" destId="{34C69D22-DA75-427E-A3F0-3E069D1952AB}" srcOrd="5" destOrd="0" presId="urn:microsoft.com/office/officeart/2005/8/layout/gear1"/>
    <dgm:cxn modelId="{C7200992-EBD7-4327-B336-FA22A209E42E}" type="presParOf" srcId="{B4D88C1D-36C3-4229-BF4D-FD0B7223760F}" destId="{C7209D32-E709-42A7-BEBE-90D3AE79B73F}" srcOrd="6" destOrd="0" presId="urn:microsoft.com/office/officeart/2005/8/layout/gear1"/>
    <dgm:cxn modelId="{CC0960EA-5AD3-4D4C-B7E9-9F365D019F22}" type="presParOf" srcId="{B4D88C1D-36C3-4229-BF4D-FD0B7223760F}" destId="{E5C87884-A6DA-4346-85B5-001EB05354E0}" srcOrd="7" destOrd="0" presId="urn:microsoft.com/office/officeart/2005/8/layout/gear1"/>
    <dgm:cxn modelId="{42F0B98F-2253-477C-9044-E002EA2682F7}" type="presParOf" srcId="{B4D88C1D-36C3-4229-BF4D-FD0B7223760F}" destId="{472E12DE-6DAA-4A48-9136-2C305121A4F1}" srcOrd="8" destOrd="0" presId="urn:microsoft.com/office/officeart/2005/8/layout/gear1"/>
    <dgm:cxn modelId="{E3C2CD9E-98D2-4EA9-922D-07F5A68BDFCB}" type="presParOf" srcId="{B4D88C1D-36C3-4229-BF4D-FD0B7223760F}" destId="{3542E722-41FB-47FA-9979-F0B759B5BA4F}" srcOrd="9" destOrd="0" presId="urn:microsoft.com/office/officeart/2005/8/layout/gear1"/>
    <dgm:cxn modelId="{9D4115F3-2CB9-43EB-84F3-FB0A1A1D1C21}" type="presParOf" srcId="{B4D88C1D-36C3-4229-BF4D-FD0B7223760F}" destId="{5F7C0B51-B1E3-450A-A370-748D8FCDA81E}" srcOrd="10" destOrd="0" presId="urn:microsoft.com/office/officeart/2005/8/layout/gear1"/>
    <dgm:cxn modelId="{E254F0B4-CD00-49D8-8A00-156EC38A8F70}" type="presParOf" srcId="{B4D88C1D-36C3-4229-BF4D-FD0B7223760F}" destId="{19B351F3-8202-4134-9B9F-1717C33C8D7D}" srcOrd="11" destOrd="0" presId="urn:microsoft.com/office/officeart/2005/8/layout/gear1"/>
    <dgm:cxn modelId="{B8589DFC-F78A-48B8-A722-99BB83006FA4}" type="presParOf" srcId="{B4D88C1D-36C3-4229-BF4D-FD0B7223760F}" destId="{9D751EF8-46CE-49B6-8579-D9091D9094B4}" srcOrd="12" destOrd="0" presId="urn:microsoft.com/office/officeart/2005/8/layout/gear1"/>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C8D74-6A5D-4103-A1CF-DC0DBBC27004}">
      <dsp:nvSpPr>
        <dsp:cNvPr id="0" name=""/>
        <dsp:cNvSpPr/>
      </dsp:nvSpPr>
      <dsp:spPr>
        <a:xfrm>
          <a:off x="1958482" y="1214565"/>
          <a:ext cx="3116391" cy="3116391"/>
        </a:xfrm>
        <a:prstGeom prst="ellipse">
          <a:avLst/>
        </a:prstGeom>
        <a:solidFill>
          <a:schemeClr val="accent4">
            <a:shade val="80000"/>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b="1" kern="1200">
              <a:latin typeface="+mj-lt"/>
            </a:rPr>
            <a:t>Challenges</a:t>
          </a:r>
        </a:p>
      </dsp:txBody>
      <dsp:txXfrm>
        <a:off x="2414867" y="1670950"/>
        <a:ext cx="2203621" cy="2203621"/>
      </dsp:txXfrm>
    </dsp:sp>
    <dsp:sp modelId="{4594E511-3440-46E1-8CED-60EF3B64EBD5}">
      <dsp:nvSpPr>
        <dsp:cNvPr id="0" name=""/>
        <dsp:cNvSpPr/>
      </dsp:nvSpPr>
      <dsp:spPr>
        <a:xfrm>
          <a:off x="2548114" y="-138621"/>
          <a:ext cx="1947741" cy="1947741"/>
        </a:xfrm>
        <a:prstGeom prst="ellipse">
          <a:avLst/>
        </a:prstGeom>
        <a:solidFill>
          <a:schemeClr val="accent4">
            <a:shade val="80000"/>
            <a:alpha val="50000"/>
            <a:hueOff val="6"/>
            <a:satOff val="6384"/>
            <a:lumOff val="1741"/>
            <a:alphaOff val="75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latin typeface="+mj-lt"/>
            </a:rPr>
            <a:t>Business case</a:t>
          </a:r>
        </a:p>
      </dsp:txBody>
      <dsp:txXfrm>
        <a:off x="2833354" y="146619"/>
        <a:ext cx="1377261" cy="1377261"/>
      </dsp:txXfrm>
    </dsp:sp>
    <dsp:sp modelId="{BB4EA656-6E89-4272-89DF-E8609A9EA88E}">
      <dsp:nvSpPr>
        <dsp:cNvPr id="0" name=""/>
        <dsp:cNvSpPr/>
      </dsp:nvSpPr>
      <dsp:spPr>
        <a:xfrm>
          <a:off x="4604463" y="1791308"/>
          <a:ext cx="1947741" cy="1947741"/>
        </a:xfrm>
        <a:prstGeom prst="ellipse">
          <a:avLst/>
        </a:prstGeom>
        <a:solidFill>
          <a:schemeClr val="accent4">
            <a:shade val="80000"/>
            <a:alpha val="50000"/>
            <a:hueOff val="11"/>
            <a:satOff val="12767"/>
            <a:lumOff val="3482"/>
            <a:alphaOff val="1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latin typeface="+mj-lt"/>
            </a:rPr>
            <a:t>Subsidies</a:t>
          </a:r>
        </a:p>
      </dsp:txBody>
      <dsp:txXfrm>
        <a:off x="4889703" y="2076548"/>
        <a:ext cx="1377261" cy="1377261"/>
      </dsp:txXfrm>
    </dsp:sp>
    <dsp:sp modelId="{B45673BE-63B1-4EF1-AC2C-F81659D5A95B}">
      <dsp:nvSpPr>
        <dsp:cNvPr id="0" name=""/>
        <dsp:cNvSpPr/>
      </dsp:nvSpPr>
      <dsp:spPr>
        <a:xfrm>
          <a:off x="2548122" y="3627105"/>
          <a:ext cx="1947741" cy="1947741"/>
        </a:xfrm>
        <a:prstGeom prst="ellipse">
          <a:avLst/>
        </a:prstGeom>
        <a:solidFill>
          <a:schemeClr val="accent4">
            <a:shade val="80000"/>
            <a:alpha val="50000"/>
            <a:hueOff val="17"/>
            <a:satOff val="19151"/>
            <a:lumOff val="5223"/>
            <a:alphaOff val="225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latin typeface="+mj-lt"/>
            </a:rPr>
            <a:t>Regulatory</a:t>
          </a:r>
        </a:p>
      </dsp:txBody>
      <dsp:txXfrm>
        <a:off x="2833362" y="3912345"/>
        <a:ext cx="1377261" cy="1377261"/>
      </dsp:txXfrm>
    </dsp:sp>
    <dsp:sp modelId="{AD001A4E-468F-4FC3-823A-1DA85EDA0981}">
      <dsp:nvSpPr>
        <dsp:cNvPr id="0" name=""/>
        <dsp:cNvSpPr/>
      </dsp:nvSpPr>
      <dsp:spPr>
        <a:xfrm>
          <a:off x="437740" y="1791249"/>
          <a:ext cx="1947741" cy="1947741"/>
        </a:xfrm>
        <a:prstGeom prst="ellipse">
          <a:avLst/>
        </a:prstGeom>
        <a:solidFill>
          <a:schemeClr val="accent4">
            <a:shade val="80000"/>
            <a:alpha val="50000"/>
            <a:hueOff val="22"/>
            <a:satOff val="25535"/>
            <a:lumOff val="6964"/>
            <a:alphaOff val="3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latin typeface="+mj-lt"/>
            </a:rPr>
            <a:t>Financial</a:t>
          </a:r>
        </a:p>
      </dsp:txBody>
      <dsp:txXfrm>
        <a:off x="722980" y="2076489"/>
        <a:ext cx="1377261" cy="13772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B60E86-920C-4927-870B-7D2049125E9F}">
      <dsp:nvSpPr>
        <dsp:cNvPr id="0" name=""/>
        <dsp:cNvSpPr/>
      </dsp:nvSpPr>
      <dsp:spPr>
        <a:xfrm>
          <a:off x="223623" y="3950"/>
          <a:ext cx="3858921" cy="524426"/>
        </a:xfrm>
        <a:prstGeom prst="roundRect">
          <a:avLst>
            <a:gd name="adj" fmla="val 10000"/>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mj-lt"/>
            </a:rPr>
            <a:t>85% grant and available state budget</a:t>
          </a:r>
        </a:p>
      </dsp:txBody>
      <dsp:txXfrm>
        <a:off x="238983" y="19310"/>
        <a:ext cx="3828201" cy="493706"/>
      </dsp:txXfrm>
    </dsp:sp>
    <dsp:sp modelId="{48845F5E-D8EA-44CE-A9E7-D445737C6378}">
      <dsp:nvSpPr>
        <dsp:cNvPr id="0" name=""/>
        <dsp:cNvSpPr/>
      </dsp:nvSpPr>
      <dsp:spPr>
        <a:xfrm rot="5400000">
          <a:off x="2054754" y="541487"/>
          <a:ext cx="196660" cy="235992"/>
        </a:xfrm>
        <a:prstGeom prst="rightArrow">
          <a:avLst>
            <a:gd name="adj1" fmla="val 60000"/>
            <a:gd name="adj2" fmla="val 50000"/>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chemeClr val="tx1"/>
            </a:solidFill>
            <a:latin typeface="+mj-lt"/>
          </a:endParaRPr>
        </a:p>
      </dsp:txBody>
      <dsp:txXfrm rot="-5400000">
        <a:off x="2082286" y="561153"/>
        <a:ext cx="141596" cy="137662"/>
      </dsp:txXfrm>
    </dsp:sp>
    <dsp:sp modelId="{F448BB5C-D25E-4484-87AF-96E57F757451}">
      <dsp:nvSpPr>
        <dsp:cNvPr id="0" name=""/>
        <dsp:cNvSpPr/>
      </dsp:nvSpPr>
      <dsp:spPr>
        <a:xfrm>
          <a:off x="230535" y="790590"/>
          <a:ext cx="3845097" cy="524426"/>
        </a:xfrm>
        <a:prstGeom prst="roundRect">
          <a:avLst>
            <a:gd name="adj" fmla="val 10000"/>
          </a:avLst>
        </a:prstGeom>
        <a:solidFill>
          <a:schemeClr val="accent5">
            <a:shade val="80000"/>
            <a:hueOff val="-25460"/>
            <a:satOff val="272"/>
            <a:lumOff val="441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mj-lt"/>
            </a:rPr>
            <a:t>Standardized application and approval process</a:t>
          </a:r>
        </a:p>
      </dsp:txBody>
      <dsp:txXfrm>
        <a:off x="245895" y="805950"/>
        <a:ext cx="3814377" cy="493706"/>
      </dsp:txXfrm>
    </dsp:sp>
    <dsp:sp modelId="{FDB3708B-3F64-4233-B65E-32560098B85E}">
      <dsp:nvSpPr>
        <dsp:cNvPr id="0" name=""/>
        <dsp:cNvSpPr/>
      </dsp:nvSpPr>
      <dsp:spPr>
        <a:xfrm rot="5400000">
          <a:off x="2054754" y="1328128"/>
          <a:ext cx="196660" cy="235992"/>
        </a:xfrm>
        <a:prstGeom prst="rightArrow">
          <a:avLst>
            <a:gd name="adj1" fmla="val 60000"/>
            <a:gd name="adj2" fmla="val 50000"/>
          </a:avLst>
        </a:prstGeom>
        <a:solidFill>
          <a:schemeClr val="accent5">
            <a:shade val="90000"/>
            <a:hueOff val="-31876"/>
            <a:satOff val="-453"/>
            <a:lumOff val="478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chemeClr val="tx1"/>
            </a:solidFill>
            <a:latin typeface="+mj-lt"/>
          </a:endParaRPr>
        </a:p>
      </dsp:txBody>
      <dsp:txXfrm rot="-5400000">
        <a:off x="2082286" y="1347794"/>
        <a:ext cx="141596" cy="137662"/>
      </dsp:txXfrm>
    </dsp:sp>
    <dsp:sp modelId="{274BD807-0ED3-47E4-B69C-791386298502}">
      <dsp:nvSpPr>
        <dsp:cNvPr id="0" name=""/>
        <dsp:cNvSpPr/>
      </dsp:nvSpPr>
      <dsp:spPr>
        <a:xfrm>
          <a:off x="244023" y="1577230"/>
          <a:ext cx="3818121" cy="524426"/>
        </a:xfrm>
        <a:prstGeom prst="roundRect">
          <a:avLst>
            <a:gd name="adj" fmla="val 10000"/>
          </a:avLst>
        </a:prstGeom>
        <a:solidFill>
          <a:schemeClr val="accent5">
            <a:shade val="80000"/>
            <a:hueOff val="-50920"/>
            <a:satOff val="544"/>
            <a:lumOff val="883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mj-lt"/>
            </a:rPr>
            <a:t>Available and approved contract templates</a:t>
          </a:r>
        </a:p>
      </dsp:txBody>
      <dsp:txXfrm>
        <a:off x="259383" y="1592590"/>
        <a:ext cx="3787401" cy="493706"/>
      </dsp:txXfrm>
    </dsp:sp>
    <dsp:sp modelId="{24556057-7ECE-4E26-9456-1C4F3F679216}">
      <dsp:nvSpPr>
        <dsp:cNvPr id="0" name=""/>
        <dsp:cNvSpPr/>
      </dsp:nvSpPr>
      <dsp:spPr>
        <a:xfrm rot="5400000">
          <a:off x="2054754" y="2114768"/>
          <a:ext cx="196660" cy="235992"/>
        </a:xfrm>
        <a:prstGeom prst="rightArrow">
          <a:avLst>
            <a:gd name="adj1" fmla="val 60000"/>
            <a:gd name="adj2" fmla="val 50000"/>
          </a:avLst>
        </a:prstGeom>
        <a:solidFill>
          <a:schemeClr val="accent5">
            <a:shade val="90000"/>
            <a:hueOff val="-63751"/>
            <a:satOff val="-905"/>
            <a:lumOff val="957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chemeClr val="tx1"/>
            </a:solidFill>
            <a:latin typeface="+mj-lt"/>
          </a:endParaRPr>
        </a:p>
      </dsp:txBody>
      <dsp:txXfrm rot="-5400000">
        <a:off x="2082286" y="2134434"/>
        <a:ext cx="141596" cy="137662"/>
      </dsp:txXfrm>
    </dsp:sp>
    <dsp:sp modelId="{D15C5130-83EF-4C32-B0B6-9E0CFDFBE82F}">
      <dsp:nvSpPr>
        <dsp:cNvPr id="0" name=""/>
        <dsp:cNvSpPr/>
      </dsp:nvSpPr>
      <dsp:spPr>
        <a:xfrm>
          <a:off x="244023" y="2363871"/>
          <a:ext cx="3818121" cy="524426"/>
        </a:xfrm>
        <a:prstGeom prst="roundRect">
          <a:avLst>
            <a:gd name="adj" fmla="val 10000"/>
          </a:avLst>
        </a:prstGeom>
        <a:solidFill>
          <a:schemeClr val="accent5">
            <a:shade val="80000"/>
            <a:hueOff val="-76381"/>
            <a:satOff val="816"/>
            <a:lumOff val="1325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mj-lt"/>
            </a:rPr>
            <a:t>One building one project approach</a:t>
          </a:r>
        </a:p>
      </dsp:txBody>
      <dsp:txXfrm>
        <a:off x="259383" y="2379231"/>
        <a:ext cx="3787401" cy="493706"/>
      </dsp:txXfrm>
    </dsp:sp>
    <dsp:sp modelId="{78B4BA0C-89CD-47B7-8D52-6BF12915132E}">
      <dsp:nvSpPr>
        <dsp:cNvPr id="0" name=""/>
        <dsp:cNvSpPr/>
      </dsp:nvSpPr>
      <dsp:spPr>
        <a:xfrm rot="5400000">
          <a:off x="2054754" y="2901408"/>
          <a:ext cx="196660" cy="235992"/>
        </a:xfrm>
        <a:prstGeom prst="rightArrow">
          <a:avLst>
            <a:gd name="adj1" fmla="val 60000"/>
            <a:gd name="adj2" fmla="val 50000"/>
          </a:avLst>
        </a:prstGeom>
        <a:solidFill>
          <a:schemeClr val="accent5">
            <a:shade val="90000"/>
            <a:hueOff val="-95627"/>
            <a:satOff val="-1358"/>
            <a:lumOff val="1436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chemeClr val="tx1"/>
            </a:solidFill>
            <a:latin typeface="+mj-lt"/>
          </a:endParaRPr>
        </a:p>
      </dsp:txBody>
      <dsp:txXfrm rot="-5400000">
        <a:off x="2082286" y="2921074"/>
        <a:ext cx="141596" cy="137662"/>
      </dsp:txXfrm>
    </dsp:sp>
    <dsp:sp modelId="{B6A0C498-5055-4C9B-AA3D-6295F99462EE}">
      <dsp:nvSpPr>
        <dsp:cNvPr id="0" name=""/>
        <dsp:cNvSpPr/>
      </dsp:nvSpPr>
      <dsp:spPr>
        <a:xfrm>
          <a:off x="244013" y="3150511"/>
          <a:ext cx="3818142" cy="524426"/>
        </a:xfrm>
        <a:prstGeom prst="roundRect">
          <a:avLst>
            <a:gd name="adj" fmla="val 10000"/>
          </a:avLst>
        </a:prstGeom>
        <a:solidFill>
          <a:schemeClr val="accent5">
            <a:shade val="80000"/>
            <a:hueOff val="-101841"/>
            <a:satOff val="1088"/>
            <a:lumOff val="1766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mj-lt"/>
            </a:rPr>
            <a:t>Design-Bid-Build</a:t>
          </a:r>
        </a:p>
      </dsp:txBody>
      <dsp:txXfrm>
        <a:off x="259373" y="3165871"/>
        <a:ext cx="3787422" cy="493706"/>
      </dsp:txXfrm>
    </dsp:sp>
    <dsp:sp modelId="{1C78D0DC-E812-4D77-916C-B96481CF049D}">
      <dsp:nvSpPr>
        <dsp:cNvPr id="0" name=""/>
        <dsp:cNvSpPr/>
      </dsp:nvSpPr>
      <dsp:spPr>
        <a:xfrm rot="5400000">
          <a:off x="2054754" y="3688049"/>
          <a:ext cx="196660" cy="235992"/>
        </a:xfrm>
        <a:prstGeom prst="rightArrow">
          <a:avLst>
            <a:gd name="adj1" fmla="val 60000"/>
            <a:gd name="adj2" fmla="val 50000"/>
          </a:avLst>
        </a:prstGeom>
        <a:solidFill>
          <a:schemeClr val="accent5">
            <a:shade val="90000"/>
            <a:hueOff val="-127502"/>
            <a:satOff val="-1811"/>
            <a:lumOff val="1915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chemeClr val="tx1"/>
            </a:solidFill>
            <a:latin typeface="+mj-lt"/>
          </a:endParaRPr>
        </a:p>
      </dsp:txBody>
      <dsp:txXfrm rot="-5400000">
        <a:off x="2082286" y="3707715"/>
        <a:ext cx="141596" cy="137662"/>
      </dsp:txXfrm>
    </dsp:sp>
    <dsp:sp modelId="{54454475-EE88-48CA-A1F7-E62523969AE4}">
      <dsp:nvSpPr>
        <dsp:cNvPr id="0" name=""/>
        <dsp:cNvSpPr/>
      </dsp:nvSpPr>
      <dsp:spPr>
        <a:xfrm>
          <a:off x="197098" y="3937151"/>
          <a:ext cx="3911972" cy="524426"/>
        </a:xfrm>
        <a:prstGeom prst="roundRect">
          <a:avLst>
            <a:gd name="adj" fmla="val 10000"/>
          </a:avLst>
        </a:prstGeom>
        <a:solidFill>
          <a:schemeClr val="accent5">
            <a:shade val="80000"/>
            <a:hueOff val="-127301"/>
            <a:satOff val="1360"/>
            <a:lumOff val="2208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mj-lt"/>
            </a:rPr>
            <a:t>Trained/accustomed municipal staff</a:t>
          </a:r>
        </a:p>
      </dsp:txBody>
      <dsp:txXfrm>
        <a:off x="212458" y="3952511"/>
        <a:ext cx="3881252" cy="4937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B60E86-920C-4927-870B-7D2049125E9F}">
      <dsp:nvSpPr>
        <dsp:cNvPr id="0" name=""/>
        <dsp:cNvSpPr/>
      </dsp:nvSpPr>
      <dsp:spPr>
        <a:xfrm>
          <a:off x="65127" y="2725"/>
          <a:ext cx="3818923" cy="637154"/>
        </a:xfrm>
        <a:prstGeom prst="roundRect">
          <a:avLst>
            <a:gd name="adj" fmla="val 10000"/>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mj-lt"/>
            </a:rPr>
            <a:t>No grants</a:t>
          </a:r>
        </a:p>
      </dsp:txBody>
      <dsp:txXfrm>
        <a:off x="83789" y="21387"/>
        <a:ext cx="3781599" cy="599830"/>
      </dsp:txXfrm>
    </dsp:sp>
    <dsp:sp modelId="{48845F5E-D8EA-44CE-A9E7-D445737C6378}">
      <dsp:nvSpPr>
        <dsp:cNvPr id="0" name=""/>
        <dsp:cNvSpPr/>
      </dsp:nvSpPr>
      <dsp:spPr>
        <a:xfrm rot="5400000">
          <a:off x="1855122" y="655808"/>
          <a:ext cx="238932" cy="286719"/>
        </a:xfrm>
        <a:prstGeom prst="rightArrow">
          <a:avLst>
            <a:gd name="adj1" fmla="val 60000"/>
            <a:gd name="adj2" fmla="val 50000"/>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chemeClr val="tx1"/>
            </a:solidFill>
            <a:latin typeface="+mj-lt"/>
          </a:endParaRPr>
        </a:p>
      </dsp:txBody>
      <dsp:txXfrm rot="-5400000">
        <a:off x="1888573" y="679701"/>
        <a:ext cx="172031" cy="167252"/>
      </dsp:txXfrm>
    </dsp:sp>
    <dsp:sp modelId="{F448BB5C-D25E-4484-87AF-96E57F757451}">
      <dsp:nvSpPr>
        <dsp:cNvPr id="0" name=""/>
        <dsp:cNvSpPr/>
      </dsp:nvSpPr>
      <dsp:spPr>
        <a:xfrm>
          <a:off x="74761" y="958456"/>
          <a:ext cx="3799655" cy="637154"/>
        </a:xfrm>
        <a:prstGeom prst="roundRect">
          <a:avLst>
            <a:gd name="adj" fmla="val 10000"/>
          </a:avLst>
        </a:prstGeom>
        <a:solidFill>
          <a:schemeClr val="accent3">
            <a:shade val="80000"/>
            <a:hueOff val="11890"/>
            <a:satOff val="2122"/>
            <a:lumOff val="485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mj-lt"/>
            </a:rPr>
            <a:t>Max 5 years contract terms or application process based on PPP law for contract extending 5 years terms</a:t>
          </a:r>
        </a:p>
      </dsp:txBody>
      <dsp:txXfrm>
        <a:off x="93423" y="977118"/>
        <a:ext cx="3762331" cy="599830"/>
      </dsp:txXfrm>
    </dsp:sp>
    <dsp:sp modelId="{FDB3708B-3F64-4233-B65E-32560098B85E}">
      <dsp:nvSpPr>
        <dsp:cNvPr id="0" name=""/>
        <dsp:cNvSpPr/>
      </dsp:nvSpPr>
      <dsp:spPr>
        <a:xfrm rot="5400000">
          <a:off x="1855122" y="1611539"/>
          <a:ext cx="238932" cy="286719"/>
        </a:xfrm>
        <a:prstGeom prst="rightArrow">
          <a:avLst>
            <a:gd name="adj1" fmla="val 60000"/>
            <a:gd name="adj2" fmla="val 50000"/>
          </a:avLst>
        </a:prstGeom>
        <a:solidFill>
          <a:schemeClr val="accent3">
            <a:shade val="90000"/>
            <a:hueOff val="15860"/>
            <a:satOff val="734"/>
            <a:lumOff val="536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chemeClr val="tx1"/>
            </a:solidFill>
            <a:latin typeface="+mj-lt"/>
          </a:endParaRPr>
        </a:p>
      </dsp:txBody>
      <dsp:txXfrm rot="-5400000">
        <a:off x="1888573" y="1635432"/>
        <a:ext cx="172031" cy="167252"/>
      </dsp:txXfrm>
    </dsp:sp>
    <dsp:sp modelId="{274BD807-0ED3-47E4-B69C-791386298502}">
      <dsp:nvSpPr>
        <dsp:cNvPr id="0" name=""/>
        <dsp:cNvSpPr/>
      </dsp:nvSpPr>
      <dsp:spPr>
        <a:xfrm>
          <a:off x="93327" y="1914187"/>
          <a:ext cx="3762522" cy="637154"/>
        </a:xfrm>
        <a:prstGeom prst="roundRect">
          <a:avLst>
            <a:gd name="adj" fmla="val 10000"/>
          </a:avLst>
        </a:prstGeom>
        <a:solidFill>
          <a:schemeClr val="accent3">
            <a:shade val="80000"/>
            <a:hueOff val="23781"/>
            <a:satOff val="4244"/>
            <a:lumOff val="970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mj-lt"/>
            </a:rPr>
            <a:t>Proved contracts templates and guidelines were not available</a:t>
          </a:r>
        </a:p>
      </dsp:txBody>
      <dsp:txXfrm>
        <a:off x="111989" y="1932849"/>
        <a:ext cx="3725198" cy="599830"/>
      </dsp:txXfrm>
    </dsp:sp>
    <dsp:sp modelId="{64EC4FBA-026E-4ED7-8371-C897DCDE1D1D}">
      <dsp:nvSpPr>
        <dsp:cNvPr id="0" name=""/>
        <dsp:cNvSpPr/>
      </dsp:nvSpPr>
      <dsp:spPr>
        <a:xfrm rot="5400000">
          <a:off x="1855122" y="2567270"/>
          <a:ext cx="238932" cy="286719"/>
        </a:xfrm>
        <a:prstGeom prst="rightArrow">
          <a:avLst>
            <a:gd name="adj1" fmla="val 60000"/>
            <a:gd name="adj2" fmla="val 50000"/>
          </a:avLst>
        </a:prstGeom>
        <a:solidFill>
          <a:schemeClr val="accent3">
            <a:shade val="90000"/>
            <a:hueOff val="31719"/>
            <a:satOff val="1467"/>
            <a:lumOff val="1073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chemeClr val="tx1"/>
            </a:solidFill>
            <a:latin typeface="+mj-lt"/>
          </a:endParaRPr>
        </a:p>
      </dsp:txBody>
      <dsp:txXfrm rot="-5400000">
        <a:off x="1888573" y="2591163"/>
        <a:ext cx="172031" cy="167252"/>
      </dsp:txXfrm>
    </dsp:sp>
    <dsp:sp modelId="{085E65AC-AABA-478A-964D-631A84E5CD8B}">
      <dsp:nvSpPr>
        <dsp:cNvPr id="0" name=""/>
        <dsp:cNvSpPr/>
      </dsp:nvSpPr>
      <dsp:spPr>
        <a:xfrm>
          <a:off x="121515" y="2869918"/>
          <a:ext cx="3706147" cy="637154"/>
        </a:xfrm>
        <a:prstGeom prst="roundRect">
          <a:avLst>
            <a:gd name="adj" fmla="val 10000"/>
          </a:avLst>
        </a:prstGeom>
        <a:solidFill>
          <a:schemeClr val="accent3">
            <a:shade val="80000"/>
            <a:hueOff val="35671"/>
            <a:satOff val="6366"/>
            <a:lumOff val="1455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mj-lt"/>
            </a:rPr>
            <a:t>For off-balance sheet | EUROSTAT green light</a:t>
          </a:r>
        </a:p>
      </dsp:txBody>
      <dsp:txXfrm>
        <a:off x="140177" y="2888580"/>
        <a:ext cx="3668823" cy="599830"/>
      </dsp:txXfrm>
    </dsp:sp>
    <dsp:sp modelId="{119A3863-27E6-48F4-9992-A67680D377E6}">
      <dsp:nvSpPr>
        <dsp:cNvPr id="0" name=""/>
        <dsp:cNvSpPr/>
      </dsp:nvSpPr>
      <dsp:spPr>
        <a:xfrm rot="5400000">
          <a:off x="1855122" y="3523001"/>
          <a:ext cx="238932" cy="286719"/>
        </a:xfrm>
        <a:prstGeom prst="rightArrow">
          <a:avLst>
            <a:gd name="adj1" fmla="val 60000"/>
            <a:gd name="adj2" fmla="val 50000"/>
          </a:avLst>
        </a:prstGeom>
        <a:solidFill>
          <a:schemeClr val="accent3">
            <a:shade val="90000"/>
            <a:hueOff val="47579"/>
            <a:satOff val="2201"/>
            <a:lumOff val="1610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chemeClr val="tx1"/>
            </a:solidFill>
            <a:latin typeface="+mj-lt"/>
          </a:endParaRPr>
        </a:p>
      </dsp:txBody>
      <dsp:txXfrm rot="-5400000">
        <a:off x="1888573" y="3546894"/>
        <a:ext cx="172031" cy="167252"/>
      </dsp:txXfrm>
    </dsp:sp>
    <dsp:sp modelId="{F15AD84A-A88A-4E0D-A4B1-40C0AC6EE016}">
      <dsp:nvSpPr>
        <dsp:cNvPr id="0" name=""/>
        <dsp:cNvSpPr/>
      </dsp:nvSpPr>
      <dsp:spPr>
        <a:xfrm>
          <a:off x="127033" y="3825649"/>
          <a:ext cx="3695111" cy="637154"/>
        </a:xfrm>
        <a:prstGeom prst="roundRect">
          <a:avLst>
            <a:gd name="adj" fmla="val 10000"/>
          </a:avLst>
        </a:prstGeom>
        <a:solidFill>
          <a:schemeClr val="accent3">
            <a:shade val="80000"/>
            <a:hueOff val="47561"/>
            <a:satOff val="8488"/>
            <a:lumOff val="1940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mj-lt"/>
            </a:rPr>
            <a:t>Unprepared municipal staff</a:t>
          </a:r>
        </a:p>
      </dsp:txBody>
      <dsp:txXfrm>
        <a:off x="145695" y="3844311"/>
        <a:ext cx="3657787" cy="5998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390C0-EEEB-4E24-913B-F0BC72E16CAC}">
      <dsp:nvSpPr>
        <dsp:cNvPr id="0" name=""/>
        <dsp:cNvSpPr/>
      </dsp:nvSpPr>
      <dsp:spPr>
        <a:xfrm>
          <a:off x="2798773" y="1814985"/>
          <a:ext cx="2218315" cy="2218315"/>
        </a:xfrm>
        <a:prstGeom prst="gear9">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mj-lt"/>
            </a:rPr>
            <a:t>Regulations</a:t>
          </a:r>
        </a:p>
      </dsp:txBody>
      <dsp:txXfrm>
        <a:off x="3244753" y="2334615"/>
        <a:ext cx="1326355" cy="1140259"/>
      </dsp:txXfrm>
    </dsp:sp>
    <dsp:sp modelId="{1AA3A647-7DEE-4CD6-B63E-8883A7420A7F}">
      <dsp:nvSpPr>
        <dsp:cNvPr id="0" name=""/>
        <dsp:cNvSpPr/>
      </dsp:nvSpPr>
      <dsp:spPr>
        <a:xfrm>
          <a:off x="1508117" y="1290656"/>
          <a:ext cx="1613320" cy="1613320"/>
        </a:xfrm>
        <a:prstGeom prst="gear6">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mj-lt"/>
            </a:rPr>
            <a:t>Policies</a:t>
          </a:r>
        </a:p>
      </dsp:txBody>
      <dsp:txXfrm>
        <a:off x="1914275" y="1699269"/>
        <a:ext cx="801004" cy="796094"/>
      </dsp:txXfrm>
    </dsp:sp>
    <dsp:sp modelId="{C7209D32-E709-42A7-BEBE-90D3AE79B73F}">
      <dsp:nvSpPr>
        <dsp:cNvPr id="0" name=""/>
        <dsp:cNvSpPr/>
      </dsp:nvSpPr>
      <dsp:spPr>
        <a:xfrm rot="20700000">
          <a:off x="2411740" y="177629"/>
          <a:ext cx="1580724" cy="1580724"/>
        </a:xfrm>
        <a:prstGeom prst="gear6">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mj-lt"/>
            </a:rPr>
            <a:t>Leadership</a:t>
          </a:r>
        </a:p>
      </dsp:txBody>
      <dsp:txXfrm rot="-20700000">
        <a:off x="2758440" y="524329"/>
        <a:ext cx="887326" cy="887326"/>
      </dsp:txXfrm>
    </dsp:sp>
    <dsp:sp modelId="{5F7C0B51-B1E3-450A-A370-748D8FCDA81E}">
      <dsp:nvSpPr>
        <dsp:cNvPr id="0" name=""/>
        <dsp:cNvSpPr/>
      </dsp:nvSpPr>
      <dsp:spPr>
        <a:xfrm>
          <a:off x="2626443" y="1481243"/>
          <a:ext cx="2839443" cy="2839443"/>
        </a:xfrm>
        <a:prstGeom prst="circularArrow">
          <a:avLst>
            <a:gd name="adj1" fmla="val 4687"/>
            <a:gd name="adj2" fmla="val 299029"/>
            <a:gd name="adj3" fmla="val 2512312"/>
            <a:gd name="adj4" fmla="val 15869603"/>
            <a:gd name="adj5" fmla="val 546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B351F3-8202-4134-9B9F-1717C33C8D7D}">
      <dsp:nvSpPr>
        <dsp:cNvPr id="0" name=""/>
        <dsp:cNvSpPr/>
      </dsp:nvSpPr>
      <dsp:spPr>
        <a:xfrm>
          <a:off x="1222401" y="934380"/>
          <a:ext cx="2063032" cy="2063032"/>
        </a:xfrm>
        <a:prstGeom prst="leftCircularArrow">
          <a:avLst>
            <a:gd name="adj1" fmla="val 6452"/>
            <a:gd name="adj2" fmla="val 429999"/>
            <a:gd name="adj3" fmla="val 10489124"/>
            <a:gd name="adj4" fmla="val 14837806"/>
            <a:gd name="adj5" fmla="val 752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751EF8-46CE-49B6-8579-D9091D9094B4}">
      <dsp:nvSpPr>
        <dsp:cNvPr id="0" name=""/>
        <dsp:cNvSpPr/>
      </dsp:nvSpPr>
      <dsp:spPr>
        <a:xfrm>
          <a:off x="2046103" y="-167917"/>
          <a:ext cx="2224364" cy="2224364"/>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C8D74-6A5D-4103-A1CF-DC0DBBC27004}">
      <dsp:nvSpPr>
        <dsp:cNvPr id="0" name=""/>
        <dsp:cNvSpPr/>
      </dsp:nvSpPr>
      <dsp:spPr>
        <a:xfrm>
          <a:off x="4200520" y="1214565"/>
          <a:ext cx="3116391" cy="3116391"/>
        </a:xfrm>
        <a:prstGeom prst="ellipse">
          <a:avLst/>
        </a:prstGeom>
        <a:solidFill>
          <a:schemeClr val="accent3">
            <a:shade val="80000"/>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mj-lt"/>
            </a:rPr>
            <a:t>Achievements</a:t>
          </a:r>
        </a:p>
      </dsp:txBody>
      <dsp:txXfrm>
        <a:off x="4656905" y="1670950"/>
        <a:ext cx="2203621" cy="2203621"/>
      </dsp:txXfrm>
    </dsp:sp>
    <dsp:sp modelId="{4594E511-3440-46E1-8CED-60EF3B64EBD5}">
      <dsp:nvSpPr>
        <dsp:cNvPr id="0" name=""/>
        <dsp:cNvSpPr/>
      </dsp:nvSpPr>
      <dsp:spPr>
        <a:xfrm>
          <a:off x="4790152" y="-138621"/>
          <a:ext cx="1947741" cy="1947741"/>
        </a:xfrm>
        <a:prstGeom prst="ellipse">
          <a:avLst/>
        </a:prstGeom>
        <a:solidFill>
          <a:schemeClr val="accent3">
            <a:shade val="80000"/>
            <a:alpha val="50000"/>
            <a:hueOff val="-8"/>
            <a:satOff val="3328"/>
            <a:lumOff val="1602"/>
            <a:alphaOff val="75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mj-lt"/>
            </a:rPr>
            <a:t>Energy saving guarantee</a:t>
          </a:r>
        </a:p>
      </dsp:txBody>
      <dsp:txXfrm>
        <a:off x="5075392" y="146619"/>
        <a:ext cx="1377261" cy="1377261"/>
      </dsp:txXfrm>
    </dsp:sp>
    <dsp:sp modelId="{BB4EA656-6E89-4272-89DF-E8609A9EA88E}">
      <dsp:nvSpPr>
        <dsp:cNvPr id="0" name=""/>
        <dsp:cNvSpPr/>
      </dsp:nvSpPr>
      <dsp:spPr>
        <a:xfrm>
          <a:off x="6846501" y="1791308"/>
          <a:ext cx="1947741" cy="1947741"/>
        </a:xfrm>
        <a:prstGeom prst="ellipse">
          <a:avLst/>
        </a:prstGeom>
        <a:solidFill>
          <a:schemeClr val="accent3">
            <a:shade val="80000"/>
            <a:alpha val="50000"/>
            <a:hueOff val="-16"/>
            <a:satOff val="6655"/>
            <a:lumOff val="3204"/>
            <a:alphaOff val="1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mj-lt"/>
            </a:rPr>
            <a:t>Investment pipeline</a:t>
          </a:r>
        </a:p>
      </dsp:txBody>
      <dsp:txXfrm>
        <a:off x="7131741" y="2076548"/>
        <a:ext cx="1377261" cy="1377261"/>
      </dsp:txXfrm>
    </dsp:sp>
    <dsp:sp modelId="{B45673BE-63B1-4EF1-AC2C-F81659D5A95B}">
      <dsp:nvSpPr>
        <dsp:cNvPr id="0" name=""/>
        <dsp:cNvSpPr/>
      </dsp:nvSpPr>
      <dsp:spPr>
        <a:xfrm>
          <a:off x="4790160" y="3627105"/>
          <a:ext cx="1947741" cy="1947741"/>
        </a:xfrm>
        <a:prstGeom prst="ellipse">
          <a:avLst/>
        </a:prstGeom>
        <a:solidFill>
          <a:schemeClr val="accent3">
            <a:shade val="80000"/>
            <a:alpha val="50000"/>
            <a:hueOff val="-24"/>
            <a:satOff val="9983"/>
            <a:lumOff val="4805"/>
            <a:alphaOff val="225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mj-lt"/>
            </a:rPr>
            <a:t>Regulatory</a:t>
          </a:r>
        </a:p>
      </dsp:txBody>
      <dsp:txXfrm>
        <a:off x="5075400" y="3912345"/>
        <a:ext cx="1377261" cy="1377261"/>
      </dsp:txXfrm>
    </dsp:sp>
    <dsp:sp modelId="{AD001A4E-468F-4FC3-823A-1DA85EDA0981}">
      <dsp:nvSpPr>
        <dsp:cNvPr id="0" name=""/>
        <dsp:cNvSpPr/>
      </dsp:nvSpPr>
      <dsp:spPr>
        <a:xfrm>
          <a:off x="2679778" y="1791249"/>
          <a:ext cx="1947741" cy="1947741"/>
        </a:xfrm>
        <a:prstGeom prst="ellipse">
          <a:avLst/>
        </a:prstGeom>
        <a:solidFill>
          <a:schemeClr val="accent3">
            <a:shade val="80000"/>
            <a:alpha val="50000"/>
            <a:hueOff val="-32"/>
            <a:satOff val="13310"/>
            <a:lumOff val="6407"/>
            <a:alphaOff val="3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mj-lt"/>
            </a:rPr>
            <a:t>Financial</a:t>
          </a:r>
        </a:p>
      </dsp:txBody>
      <dsp:txXfrm>
        <a:off x="2965018" y="2076489"/>
        <a:ext cx="1377261" cy="13772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D232DA-A169-4D75-A6D3-32D64B859845}">
      <dsp:nvSpPr>
        <dsp:cNvPr id="0" name=""/>
        <dsp:cNvSpPr/>
      </dsp:nvSpPr>
      <dsp:spPr>
        <a:xfrm>
          <a:off x="1606500" y="0"/>
          <a:ext cx="1071000" cy="1035000"/>
        </a:xfrm>
        <a:prstGeom prst="trapezoid">
          <a:avLst>
            <a:gd name="adj" fmla="val 51739"/>
          </a:avLst>
        </a:prstGeom>
        <a:solidFill>
          <a:schemeClr val="accent3">
            <a:shade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j-lt"/>
            </a:rPr>
            <a:t>Third party financing </a:t>
          </a:r>
        </a:p>
      </dsp:txBody>
      <dsp:txXfrm>
        <a:off x="1606500" y="0"/>
        <a:ext cx="1071000" cy="1035000"/>
      </dsp:txXfrm>
    </dsp:sp>
    <dsp:sp modelId="{F709DAC1-6FA9-4AAD-80E2-420766C0F83B}">
      <dsp:nvSpPr>
        <dsp:cNvPr id="0" name=""/>
        <dsp:cNvSpPr/>
      </dsp:nvSpPr>
      <dsp:spPr>
        <a:xfrm>
          <a:off x="1071000" y="1035000"/>
          <a:ext cx="2142000" cy="1035000"/>
        </a:xfrm>
        <a:prstGeom prst="trapezoid">
          <a:avLst>
            <a:gd name="adj" fmla="val 51739"/>
          </a:avLst>
        </a:prstGeom>
        <a:solidFill>
          <a:schemeClr val="accent3">
            <a:shade val="50000"/>
            <a:hueOff val="31839"/>
            <a:satOff val="10487"/>
            <a:lumOff val="1811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j-lt"/>
            </a:rPr>
            <a:t>Energy efficiency guarantee </a:t>
          </a:r>
        </a:p>
      </dsp:txBody>
      <dsp:txXfrm>
        <a:off x="1445849" y="1035000"/>
        <a:ext cx="1392300" cy="1035000"/>
      </dsp:txXfrm>
    </dsp:sp>
    <dsp:sp modelId="{46B6C667-D643-41E0-B5AF-27DDE78849BD}">
      <dsp:nvSpPr>
        <dsp:cNvPr id="0" name=""/>
        <dsp:cNvSpPr/>
      </dsp:nvSpPr>
      <dsp:spPr>
        <a:xfrm>
          <a:off x="535500" y="2070000"/>
          <a:ext cx="3213000" cy="1035000"/>
        </a:xfrm>
        <a:prstGeom prst="trapezoid">
          <a:avLst>
            <a:gd name="adj" fmla="val 51739"/>
          </a:avLst>
        </a:prstGeom>
        <a:solidFill>
          <a:schemeClr val="accent3">
            <a:shade val="50000"/>
            <a:hueOff val="63678"/>
            <a:satOff val="20973"/>
            <a:lumOff val="3622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j-lt"/>
            </a:rPr>
            <a:t>Operation and maintenance activities</a:t>
          </a:r>
        </a:p>
      </dsp:txBody>
      <dsp:txXfrm>
        <a:off x="1097774" y="2070000"/>
        <a:ext cx="2088450" cy="1035000"/>
      </dsp:txXfrm>
    </dsp:sp>
    <dsp:sp modelId="{DBADF009-97B7-4502-85A3-5271DB4C9E4C}">
      <dsp:nvSpPr>
        <dsp:cNvPr id="0" name=""/>
        <dsp:cNvSpPr/>
      </dsp:nvSpPr>
      <dsp:spPr>
        <a:xfrm>
          <a:off x="0" y="3105000"/>
          <a:ext cx="4284000" cy="1035000"/>
        </a:xfrm>
        <a:prstGeom prst="trapezoid">
          <a:avLst>
            <a:gd name="adj" fmla="val 51739"/>
          </a:avLst>
        </a:prstGeom>
        <a:solidFill>
          <a:schemeClr val="accent3">
            <a:shade val="50000"/>
            <a:hueOff val="31839"/>
            <a:satOff val="10487"/>
            <a:lumOff val="1811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j-lt"/>
            </a:rPr>
            <a:t>Civil engineering and installation works</a:t>
          </a:r>
        </a:p>
      </dsp:txBody>
      <dsp:txXfrm>
        <a:off x="749699" y="3105000"/>
        <a:ext cx="2784600" cy="1035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D232DA-A169-4D75-A6D3-32D64B859845}">
      <dsp:nvSpPr>
        <dsp:cNvPr id="0" name=""/>
        <dsp:cNvSpPr/>
      </dsp:nvSpPr>
      <dsp:spPr>
        <a:xfrm>
          <a:off x="1606500" y="0"/>
          <a:ext cx="1071000" cy="1035000"/>
        </a:xfrm>
        <a:prstGeom prst="trapezoid">
          <a:avLst>
            <a:gd name="adj" fmla="val 51739"/>
          </a:avLst>
        </a:prstGeom>
        <a:solidFill>
          <a:schemeClr val="accent4">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j-lt"/>
            </a:rPr>
            <a:t>Client financing </a:t>
          </a:r>
        </a:p>
      </dsp:txBody>
      <dsp:txXfrm>
        <a:off x="1606500" y="0"/>
        <a:ext cx="1071000" cy="1035000"/>
      </dsp:txXfrm>
    </dsp:sp>
    <dsp:sp modelId="{F709DAC1-6FA9-4AAD-80E2-420766C0F83B}">
      <dsp:nvSpPr>
        <dsp:cNvPr id="0" name=""/>
        <dsp:cNvSpPr/>
      </dsp:nvSpPr>
      <dsp:spPr>
        <a:xfrm>
          <a:off x="1071000" y="1035000"/>
          <a:ext cx="2142000" cy="1035000"/>
        </a:xfrm>
        <a:prstGeom prst="trapezoid">
          <a:avLst>
            <a:gd name="adj" fmla="val 51739"/>
          </a:avLst>
        </a:prstGeom>
        <a:solidFill>
          <a:schemeClr val="accent4">
            <a:shade val="80000"/>
            <a:hueOff val="-44673"/>
            <a:satOff val="8097"/>
            <a:lumOff val="597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j-lt"/>
            </a:rPr>
            <a:t>Energy efficiency guarantee </a:t>
          </a:r>
        </a:p>
      </dsp:txBody>
      <dsp:txXfrm>
        <a:off x="1445849" y="1035000"/>
        <a:ext cx="1392300" cy="1035000"/>
      </dsp:txXfrm>
    </dsp:sp>
    <dsp:sp modelId="{46B6C667-D643-41E0-B5AF-27DDE78849BD}">
      <dsp:nvSpPr>
        <dsp:cNvPr id="0" name=""/>
        <dsp:cNvSpPr/>
      </dsp:nvSpPr>
      <dsp:spPr>
        <a:xfrm>
          <a:off x="535500" y="2070000"/>
          <a:ext cx="3213000" cy="1035000"/>
        </a:xfrm>
        <a:prstGeom prst="trapezoid">
          <a:avLst>
            <a:gd name="adj" fmla="val 51739"/>
          </a:avLst>
        </a:prstGeom>
        <a:solidFill>
          <a:schemeClr val="accent4">
            <a:shade val="80000"/>
            <a:hueOff val="-89346"/>
            <a:satOff val="16193"/>
            <a:lumOff val="1194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j-lt"/>
            </a:rPr>
            <a:t>Operation and maintenance activities</a:t>
          </a:r>
        </a:p>
      </dsp:txBody>
      <dsp:txXfrm>
        <a:off x="1097774" y="2070000"/>
        <a:ext cx="2088450" cy="1035000"/>
      </dsp:txXfrm>
    </dsp:sp>
    <dsp:sp modelId="{DBADF009-97B7-4502-85A3-5271DB4C9E4C}">
      <dsp:nvSpPr>
        <dsp:cNvPr id="0" name=""/>
        <dsp:cNvSpPr/>
      </dsp:nvSpPr>
      <dsp:spPr>
        <a:xfrm>
          <a:off x="0" y="3105000"/>
          <a:ext cx="4284000" cy="1035000"/>
        </a:xfrm>
        <a:prstGeom prst="trapezoid">
          <a:avLst>
            <a:gd name="adj" fmla="val 51739"/>
          </a:avLst>
        </a:prstGeom>
        <a:solidFill>
          <a:schemeClr val="accent4">
            <a:shade val="80000"/>
            <a:hueOff val="-134019"/>
            <a:satOff val="24290"/>
            <a:lumOff val="1792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j-lt"/>
            </a:rPr>
            <a:t>Civil engineering and installation works</a:t>
          </a:r>
        </a:p>
      </dsp:txBody>
      <dsp:txXfrm>
        <a:off x="749699" y="3105000"/>
        <a:ext cx="2784600" cy="1035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538E48-F94E-4700-8661-BFC5BF36D2A6}">
      <dsp:nvSpPr>
        <dsp:cNvPr id="0" name=""/>
        <dsp:cNvSpPr/>
      </dsp:nvSpPr>
      <dsp:spPr>
        <a:xfrm>
          <a:off x="0" y="6407"/>
          <a:ext cx="7638789" cy="48672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noProof="0" dirty="0">
              <a:solidFill>
                <a:schemeClr val="tx1"/>
              </a:solidFill>
              <a:latin typeface="+mj-lt"/>
            </a:rPr>
            <a:t>Public buildings</a:t>
          </a:r>
        </a:p>
      </dsp:txBody>
      <dsp:txXfrm>
        <a:off x="23760" y="30167"/>
        <a:ext cx="7591269" cy="439200"/>
      </dsp:txXfrm>
    </dsp:sp>
    <dsp:sp modelId="{281D545D-BE8F-4A98-86B4-1E01A5E58268}">
      <dsp:nvSpPr>
        <dsp:cNvPr id="0" name=""/>
        <dsp:cNvSpPr/>
      </dsp:nvSpPr>
      <dsp:spPr>
        <a:xfrm>
          <a:off x="0" y="493127"/>
          <a:ext cx="7638789" cy="91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2532" tIns="17780" rIns="99568" bIns="17780" numCol="1" spcCol="1270" anchor="t" anchorCtr="0">
          <a:noAutofit/>
        </a:bodyPr>
        <a:lstStyle/>
        <a:p>
          <a:pPr marL="177800" lvl="1" indent="-177800" algn="l" defTabSz="622300">
            <a:lnSpc>
              <a:spcPct val="90000"/>
            </a:lnSpc>
            <a:spcBef>
              <a:spcPct val="0"/>
            </a:spcBef>
            <a:spcAft>
              <a:spcPct val="20000"/>
            </a:spcAft>
            <a:buChar char="•"/>
            <a:tabLst>
              <a:tab pos="2154238" algn="l"/>
              <a:tab pos="3409950" algn="l"/>
            </a:tabLst>
          </a:pPr>
          <a:r>
            <a:rPr lang="en-GB" sz="1400" kern="1200" noProof="0" dirty="0">
              <a:latin typeface="+mj-lt"/>
            </a:rPr>
            <a:t>Signed contracts	|  7 projects 	| €14.7m investments</a:t>
          </a:r>
          <a:endParaRPr lang="en-GB" sz="1400" kern="1200" noProof="0" dirty="0">
            <a:solidFill>
              <a:prstClr val="black">
                <a:hueOff val="0"/>
                <a:satOff val="0"/>
                <a:lumOff val="0"/>
                <a:alphaOff val="0"/>
              </a:prstClr>
            </a:solidFill>
            <a:latin typeface="+mj-lt"/>
            <a:ea typeface="+mn-ea"/>
            <a:cs typeface="+mn-cs"/>
          </a:endParaRPr>
        </a:p>
        <a:p>
          <a:pPr marL="177800" lvl="1" indent="-177800" algn="l" defTabSz="622300">
            <a:lnSpc>
              <a:spcPct val="90000"/>
            </a:lnSpc>
            <a:spcBef>
              <a:spcPct val="0"/>
            </a:spcBef>
            <a:spcAft>
              <a:spcPct val="20000"/>
            </a:spcAft>
            <a:buChar char="•"/>
            <a:tabLst>
              <a:tab pos="2154238" algn="l"/>
              <a:tab pos="3409950" algn="l"/>
            </a:tabLst>
          </a:pPr>
          <a:r>
            <a:rPr lang="en-GB" sz="1400" kern="1200" noProof="0" dirty="0">
              <a:solidFill>
                <a:prstClr val="black">
                  <a:hueOff val="0"/>
                  <a:satOff val="0"/>
                  <a:lumOff val="0"/>
                  <a:alphaOff val="0"/>
                </a:prstClr>
              </a:solidFill>
              <a:latin typeface="Bookman Old Style"/>
              <a:ea typeface="+mn-ea"/>
              <a:cs typeface="+mn-cs"/>
            </a:rPr>
            <a:t>Procurement</a:t>
          </a:r>
          <a:r>
            <a:rPr lang="en-GB" sz="1400" kern="1200" noProof="0" dirty="0">
              <a:latin typeface="+mj-lt"/>
            </a:rPr>
            <a:t> phase 	|  4 projects 	| €5</a:t>
          </a:r>
          <a:r>
            <a:rPr lang="en-GB" sz="1400" kern="1200" noProof="0" dirty="0">
              <a:solidFill>
                <a:prstClr val="black">
                  <a:hueOff val="0"/>
                  <a:satOff val="0"/>
                  <a:lumOff val="0"/>
                  <a:alphaOff val="0"/>
                </a:prstClr>
              </a:solidFill>
              <a:latin typeface="+mj-lt"/>
              <a:ea typeface="+mn-ea"/>
              <a:cs typeface="+mn-cs"/>
            </a:rPr>
            <a:t>.6m investments</a:t>
          </a:r>
        </a:p>
        <a:p>
          <a:pPr marL="177800" lvl="1" indent="-177800" algn="l" defTabSz="622300">
            <a:lnSpc>
              <a:spcPct val="90000"/>
            </a:lnSpc>
            <a:spcBef>
              <a:spcPct val="0"/>
            </a:spcBef>
            <a:spcAft>
              <a:spcPct val="20000"/>
            </a:spcAft>
            <a:buChar char="•"/>
            <a:tabLst>
              <a:tab pos="2154238" algn="l"/>
            </a:tabLst>
          </a:pPr>
          <a:r>
            <a:rPr lang="en-GB" sz="1400" kern="1200" noProof="0" dirty="0">
              <a:solidFill>
                <a:prstClr val="black">
                  <a:hueOff val="0"/>
                  <a:satOff val="0"/>
                  <a:lumOff val="0"/>
                  <a:alphaOff val="0"/>
                </a:prstClr>
              </a:solidFill>
              <a:latin typeface="+mj-lt"/>
              <a:ea typeface="+mn-ea"/>
              <a:cs typeface="+mn-cs"/>
            </a:rPr>
            <a:t>Energy savings 	</a:t>
          </a:r>
          <a:r>
            <a:rPr lang="en-GB" sz="1400" kern="1200" noProof="0" dirty="0">
              <a:latin typeface="+mj-lt"/>
            </a:rPr>
            <a:t>|  </a:t>
          </a:r>
          <a:r>
            <a:rPr lang="en-GB" sz="1400" kern="1200" noProof="0" dirty="0">
              <a:solidFill>
                <a:prstClr val="black">
                  <a:hueOff val="0"/>
                  <a:satOff val="0"/>
                  <a:lumOff val="0"/>
                  <a:alphaOff val="0"/>
                </a:prstClr>
              </a:solidFill>
              <a:latin typeface="+mj-lt"/>
              <a:ea typeface="+mn-ea"/>
              <a:cs typeface="+mn-cs"/>
            </a:rPr>
            <a:t>2.9 GWh/year </a:t>
          </a:r>
          <a:r>
            <a:rPr lang="en-GB" sz="1400" kern="1200" noProof="0" dirty="0">
              <a:latin typeface="+mj-lt"/>
            </a:rPr>
            <a:t>| 3.5 GWh/year</a:t>
          </a:r>
          <a:endParaRPr lang="en-GB" sz="1400" kern="1200" noProof="0" dirty="0">
            <a:solidFill>
              <a:prstClr val="black">
                <a:hueOff val="0"/>
                <a:satOff val="0"/>
                <a:lumOff val="0"/>
                <a:alphaOff val="0"/>
              </a:prstClr>
            </a:solidFill>
            <a:latin typeface="+mj-lt"/>
            <a:ea typeface="+mn-ea"/>
            <a:cs typeface="+mn-cs"/>
          </a:endParaRPr>
        </a:p>
        <a:p>
          <a:pPr marL="177800" lvl="1" indent="-177800" algn="l" defTabSz="622300">
            <a:lnSpc>
              <a:spcPct val="90000"/>
            </a:lnSpc>
            <a:spcBef>
              <a:spcPct val="0"/>
            </a:spcBef>
            <a:spcAft>
              <a:spcPct val="20000"/>
            </a:spcAft>
            <a:buChar char="•"/>
            <a:tabLst>
              <a:tab pos="2154238" algn="l"/>
            </a:tabLst>
          </a:pPr>
          <a:endParaRPr lang="en-GB" sz="1400" kern="1200" noProof="0" dirty="0">
            <a:solidFill>
              <a:prstClr val="black">
                <a:hueOff val="0"/>
                <a:satOff val="0"/>
                <a:lumOff val="0"/>
                <a:alphaOff val="0"/>
              </a:prstClr>
            </a:solidFill>
            <a:latin typeface="+mj-lt"/>
            <a:ea typeface="+mn-ea"/>
            <a:cs typeface="+mn-cs"/>
          </a:endParaRPr>
        </a:p>
      </dsp:txBody>
      <dsp:txXfrm>
        <a:off x="0" y="493127"/>
        <a:ext cx="7638789" cy="914940"/>
      </dsp:txXfrm>
    </dsp:sp>
    <dsp:sp modelId="{B8ED09DF-7E1C-4302-A56A-2F7813201732}">
      <dsp:nvSpPr>
        <dsp:cNvPr id="0" name=""/>
        <dsp:cNvSpPr/>
      </dsp:nvSpPr>
      <dsp:spPr>
        <a:xfrm>
          <a:off x="0" y="1408067"/>
          <a:ext cx="7638789" cy="48672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noProof="0" dirty="0">
              <a:solidFill>
                <a:schemeClr val="tx1"/>
              </a:solidFill>
              <a:latin typeface="+mj-lt"/>
            </a:rPr>
            <a:t>Multifamily buildings </a:t>
          </a:r>
        </a:p>
      </dsp:txBody>
      <dsp:txXfrm>
        <a:off x="23760" y="1431827"/>
        <a:ext cx="7591269" cy="439200"/>
      </dsp:txXfrm>
    </dsp:sp>
    <dsp:sp modelId="{2EA1F666-E613-42B4-8422-232130F599D9}">
      <dsp:nvSpPr>
        <dsp:cNvPr id="0" name=""/>
        <dsp:cNvSpPr/>
      </dsp:nvSpPr>
      <dsp:spPr>
        <a:xfrm>
          <a:off x="0" y="1894787"/>
          <a:ext cx="7638789" cy="1157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2532" tIns="17780" rIns="99568" bIns="17780" numCol="1" spcCol="1270" anchor="t" anchorCtr="0">
          <a:noAutofit/>
        </a:bodyPr>
        <a:lstStyle/>
        <a:p>
          <a:pPr marL="177800" lvl="1" indent="-177800" algn="l" defTabSz="622300">
            <a:lnSpc>
              <a:spcPct val="90000"/>
            </a:lnSpc>
            <a:spcBef>
              <a:spcPct val="0"/>
            </a:spcBef>
            <a:spcAft>
              <a:spcPct val="20000"/>
            </a:spcAft>
            <a:buChar char="•"/>
            <a:tabLst>
              <a:tab pos="2154238" algn="l"/>
              <a:tab pos="3409950" algn="l"/>
            </a:tabLst>
          </a:pPr>
          <a:r>
            <a:rPr lang="en-GB" sz="1400" kern="1200" noProof="0" dirty="0">
              <a:latin typeface="+mj-lt"/>
            </a:rPr>
            <a:t>Signed contracts	|  1 project	| €743k investments</a:t>
          </a:r>
        </a:p>
        <a:p>
          <a:pPr marL="177800" lvl="1" indent="-177800" algn="l" defTabSz="622300">
            <a:lnSpc>
              <a:spcPct val="90000"/>
            </a:lnSpc>
            <a:spcBef>
              <a:spcPct val="0"/>
            </a:spcBef>
            <a:spcAft>
              <a:spcPct val="20000"/>
            </a:spcAft>
            <a:buChar char="•"/>
            <a:tabLst>
              <a:tab pos="2154238" algn="l"/>
              <a:tab pos="3409950" algn="l"/>
            </a:tabLst>
          </a:pPr>
          <a:r>
            <a:rPr lang="en-GB" sz="1400" kern="1200" noProof="0" dirty="0">
              <a:latin typeface="+mj-lt"/>
            </a:rPr>
            <a:t>Contract negotiation	|  2 projects	| €860k</a:t>
          </a:r>
          <a:r>
            <a:rPr lang="en-GB" sz="1400" kern="1200" noProof="0" dirty="0">
              <a:solidFill>
                <a:prstClr val="black">
                  <a:hueOff val="0"/>
                  <a:satOff val="0"/>
                  <a:lumOff val="0"/>
                  <a:alphaOff val="0"/>
                </a:prstClr>
              </a:solidFill>
              <a:latin typeface="+mj-lt"/>
              <a:ea typeface="+mn-ea"/>
              <a:cs typeface="+mn-cs"/>
            </a:rPr>
            <a:t> investments </a:t>
          </a:r>
          <a:endParaRPr lang="en-GB" sz="1400" kern="1200" noProof="0" dirty="0">
            <a:latin typeface="+mj-lt"/>
          </a:endParaRPr>
        </a:p>
        <a:p>
          <a:pPr marL="177800" lvl="1" indent="-177800" algn="l" defTabSz="622300">
            <a:lnSpc>
              <a:spcPct val="90000"/>
            </a:lnSpc>
            <a:spcBef>
              <a:spcPct val="0"/>
            </a:spcBef>
            <a:spcAft>
              <a:spcPct val="20000"/>
            </a:spcAft>
            <a:buChar char="•"/>
            <a:tabLst>
              <a:tab pos="2154238" algn="l"/>
              <a:tab pos="3409950" algn="l"/>
            </a:tabLst>
          </a:pPr>
          <a:r>
            <a:rPr lang="en-GB" sz="1400" kern="1200" noProof="0" dirty="0">
              <a:latin typeface="+mj-lt"/>
            </a:rPr>
            <a:t>Procurement phase   	|  11 projects	| €7.0m</a:t>
          </a:r>
          <a:r>
            <a:rPr lang="en-GB" sz="1400" kern="1200" noProof="0" dirty="0">
              <a:solidFill>
                <a:prstClr val="black">
                  <a:hueOff val="0"/>
                  <a:satOff val="0"/>
                  <a:lumOff val="0"/>
                  <a:alphaOff val="0"/>
                </a:prstClr>
              </a:solidFill>
              <a:latin typeface="+mj-lt"/>
              <a:ea typeface="+mn-ea"/>
              <a:cs typeface="+mn-cs"/>
            </a:rPr>
            <a:t> investments</a:t>
          </a:r>
          <a:endParaRPr lang="en-GB" sz="1400" kern="1200" noProof="0" dirty="0">
            <a:latin typeface="+mj-lt"/>
          </a:endParaRPr>
        </a:p>
        <a:p>
          <a:pPr marL="177800" lvl="1" indent="-177800" algn="l" defTabSz="622300">
            <a:lnSpc>
              <a:spcPct val="90000"/>
            </a:lnSpc>
            <a:spcBef>
              <a:spcPct val="0"/>
            </a:spcBef>
            <a:spcAft>
              <a:spcPct val="20000"/>
            </a:spcAft>
            <a:buChar char="•"/>
            <a:tabLst>
              <a:tab pos="2154238" algn="l"/>
            </a:tabLst>
          </a:pPr>
          <a:r>
            <a:rPr lang="en-GB" sz="1400" kern="1200" noProof="0" dirty="0">
              <a:solidFill>
                <a:prstClr val="black">
                  <a:hueOff val="0"/>
                  <a:satOff val="0"/>
                  <a:lumOff val="0"/>
                  <a:alphaOff val="0"/>
                </a:prstClr>
              </a:solidFill>
              <a:latin typeface="+mj-lt"/>
              <a:ea typeface="+mn-ea"/>
              <a:cs typeface="+mn-cs"/>
            </a:rPr>
            <a:t>Energy savings 	</a:t>
          </a:r>
          <a:r>
            <a:rPr lang="en-GB" sz="1400" kern="1200" noProof="0" dirty="0">
              <a:latin typeface="+mj-lt"/>
            </a:rPr>
            <a:t>|</a:t>
          </a:r>
          <a:r>
            <a:rPr lang="en-GB" sz="1400" kern="1200" noProof="0" dirty="0">
              <a:solidFill>
                <a:prstClr val="black">
                  <a:hueOff val="0"/>
                  <a:satOff val="0"/>
                  <a:lumOff val="0"/>
                  <a:alphaOff val="0"/>
                </a:prstClr>
              </a:solidFill>
              <a:latin typeface="+mj-lt"/>
              <a:ea typeface="+mn-ea"/>
              <a:cs typeface="+mn-cs"/>
            </a:rPr>
            <a:t>  2.8 GWh/year </a:t>
          </a:r>
          <a:r>
            <a:rPr lang="en-GB" sz="1400" kern="1200" noProof="0" dirty="0">
              <a:latin typeface="+mj-lt"/>
            </a:rPr>
            <a:t>| 3.2 GWh/year</a:t>
          </a:r>
        </a:p>
        <a:p>
          <a:pPr marL="177800" lvl="1" indent="-177800" algn="l" defTabSz="622300">
            <a:lnSpc>
              <a:spcPct val="90000"/>
            </a:lnSpc>
            <a:spcBef>
              <a:spcPct val="0"/>
            </a:spcBef>
            <a:spcAft>
              <a:spcPct val="20000"/>
            </a:spcAft>
            <a:buChar char="•"/>
            <a:tabLst>
              <a:tab pos="2154238" algn="l"/>
            </a:tabLst>
          </a:pPr>
          <a:endParaRPr lang="en-GB" sz="1400" kern="1200" noProof="0" dirty="0">
            <a:latin typeface="+mj-lt"/>
          </a:endParaRPr>
        </a:p>
      </dsp:txBody>
      <dsp:txXfrm>
        <a:off x="0" y="1894787"/>
        <a:ext cx="7638789" cy="1157130"/>
      </dsp:txXfrm>
    </dsp:sp>
    <dsp:sp modelId="{A7A209D1-0095-40E0-9E04-8F9C14AB61F4}">
      <dsp:nvSpPr>
        <dsp:cNvPr id="0" name=""/>
        <dsp:cNvSpPr/>
      </dsp:nvSpPr>
      <dsp:spPr>
        <a:xfrm>
          <a:off x="0" y="3051917"/>
          <a:ext cx="7638789" cy="48672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noProof="0" dirty="0">
              <a:solidFill>
                <a:schemeClr val="tx1"/>
              </a:solidFill>
              <a:latin typeface="+mj-lt"/>
            </a:rPr>
            <a:t>Projects triggered by Accelerate SUNShINE</a:t>
          </a:r>
        </a:p>
      </dsp:txBody>
      <dsp:txXfrm>
        <a:off x="23760" y="3075677"/>
        <a:ext cx="7591269" cy="439200"/>
      </dsp:txXfrm>
    </dsp:sp>
    <dsp:sp modelId="{9A351CD7-3189-40F1-92E8-21432C69F9C0}">
      <dsp:nvSpPr>
        <dsp:cNvPr id="0" name=""/>
        <dsp:cNvSpPr/>
      </dsp:nvSpPr>
      <dsp:spPr>
        <a:xfrm>
          <a:off x="0" y="3538637"/>
          <a:ext cx="7638789" cy="888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2532" tIns="17780" rIns="99568" bIns="17780" numCol="1" spcCol="1270" anchor="t" anchorCtr="0">
          <a:noAutofit/>
        </a:bodyPr>
        <a:lstStyle/>
        <a:p>
          <a:pPr marL="177800" lvl="1" indent="-177800" algn="l" defTabSz="622300">
            <a:lnSpc>
              <a:spcPct val="90000"/>
            </a:lnSpc>
            <a:spcBef>
              <a:spcPct val="0"/>
            </a:spcBef>
            <a:spcAft>
              <a:spcPct val="20000"/>
            </a:spcAft>
            <a:buChar char="•"/>
          </a:pPr>
          <a:r>
            <a:rPr lang="en-GB" sz="1400" kern="1200" noProof="0" dirty="0">
              <a:latin typeface="+mj-lt"/>
            </a:rPr>
            <a:t>Multifamily building renovation projects triggered by Accelerate SUNShINE in the four target municipalities:</a:t>
          </a:r>
        </a:p>
        <a:p>
          <a:pPr marL="228600" lvl="2" indent="0" algn="l" defTabSz="622300">
            <a:lnSpc>
              <a:spcPct val="90000"/>
            </a:lnSpc>
            <a:spcBef>
              <a:spcPct val="0"/>
            </a:spcBef>
            <a:spcAft>
              <a:spcPct val="20000"/>
            </a:spcAft>
            <a:buFont typeface="Wingdings" panose="05000000000000000000" pitchFamily="2" charset="2"/>
            <a:buChar char="ü"/>
            <a:tabLst>
              <a:tab pos="2154238" algn="l"/>
            </a:tabLst>
          </a:pPr>
          <a:r>
            <a:rPr lang="en-GB" sz="1400" kern="1200" noProof="0" dirty="0">
              <a:latin typeface="+mj-lt"/>
            </a:rPr>
            <a:t> 19 projects 	|  €7.6m</a:t>
          </a:r>
          <a:r>
            <a:rPr lang="en-GB" sz="1400" kern="1200" noProof="0" dirty="0">
              <a:solidFill>
                <a:prstClr val="black">
                  <a:hueOff val="0"/>
                  <a:satOff val="0"/>
                  <a:lumOff val="0"/>
                  <a:alphaOff val="0"/>
                </a:prstClr>
              </a:solidFill>
              <a:latin typeface="+mj-lt"/>
              <a:ea typeface="+mn-ea"/>
              <a:cs typeface="+mn-cs"/>
            </a:rPr>
            <a:t> investments</a:t>
          </a:r>
          <a:endParaRPr lang="en-GB" sz="1400" kern="1200" noProof="0" dirty="0">
            <a:latin typeface="+mj-lt"/>
          </a:endParaRPr>
        </a:p>
        <a:p>
          <a:pPr marL="228600" lvl="2" indent="0" algn="l" defTabSz="622300">
            <a:lnSpc>
              <a:spcPct val="90000"/>
            </a:lnSpc>
            <a:spcBef>
              <a:spcPct val="0"/>
            </a:spcBef>
            <a:spcAft>
              <a:spcPct val="20000"/>
            </a:spcAft>
            <a:buFont typeface="Wingdings" panose="05000000000000000000" pitchFamily="2" charset="2"/>
            <a:buChar char="ü"/>
            <a:tabLst>
              <a:tab pos="2154238" algn="l"/>
            </a:tabLst>
          </a:pPr>
          <a:r>
            <a:rPr lang="en-GB" sz="1400" kern="1200" noProof="0" dirty="0">
              <a:latin typeface="+mj-lt"/>
            </a:rPr>
            <a:t> Energy savings 	|  3.2 GWh/year | 3.9 GWh/year</a:t>
          </a:r>
        </a:p>
      </dsp:txBody>
      <dsp:txXfrm>
        <a:off x="0" y="3538637"/>
        <a:ext cx="7638789" cy="88803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390C0-EEEB-4E24-913B-F0BC72E16CAC}">
      <dsp:nvSpPr>
        <dsp:cNvPr id="0" name=""/>
        <dsp:cNvSpPr/>
      </dsp:nvSpPr>
      <dsp:spPr>
        <a:xfrm>
          <a:off x="1035238" y="657305"/>
          <a:ext cx="803374" cy="803374"/>
        </a:xfrm>
        <a:prstGeom prst="gear9">
          <a:avLst/>
        </a:prstGeom>
        <a:solidFill>
          <a:srgbClr val="EC7C3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b="1" kern="1200" dirty="0">
              <a:solidFill>
                <a:schemeClr val="bg1"/>
              </a:solidFill>
              <a:latin typeface="+mj-lt"/>
            </a:rPr>
            <a:t>BEEF</a:t>
          </a:r>
        </a:p>
      </dsp:txBody>
      <dsp:txXfrm>
        <a:off x="1196752" y="845492"/>
        <a:ext cx="480346" cy="412950"/>
      </dsp:txXfrm>
    </dsp:sp>
    <dsp:sp modelId="{1AA3A647-7DEE-4CD6-B63E-8883A7420A7F}">
      <dsp:nvSpPr>
        <dsp:cNvPr id="0" name=""/>
        <dsp:cNvSpPr/>
      </dsp:nvSpPr>
      <dsp:spPr>
        <a:xfrm>
          <a:off x="567820" y="467417"/>
          <a:ext cx="584272" cy="584272"/>
        </a:xfrm>
        <a:prstGeom prst="gear6">
          <a:avLst/>
        </a:prstGeom>
        <a:solidFill>
          <a:schemeClr val="accent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b="1" kern="1200" dirty="0">
              <a:solidFill>
                <a:schemeClr val="tx1"/>
              </a:solidFill>
              <a:latin typeface="+mj-lt"/>
            </a:rPr>
            <a:t>ESCO</a:t>
          </a:r>
        </a:p>
      </dsp:txBody>
      <dsp:txXfrm>
        <a:off x="714912" y="615398"/>
        <a:ext cx="290088" cy="288310"/>
      </dsp:txXfrm>
    </dsp:sp>
    <dsp:sp modelId="{C7209D32-E709-42A7-BEBE-90D3AE79B73F}">
      <dsp:nvSpPr>
        <dsp:cNvPr id="0" name=""/>
        <dsp:cNvSpPr/>
      </dsp:nvSpPr>
      <dsp:spPr>
        <a:xfrm rot="20700000">
          <a:off x="895072" y="64329"/>
          <a:ext cx="572467" cy="572467"/>
        </a:xfrm>
        <a:prstGeom prst="gear6">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b="1" kern="1200" dirty="0">
              <a:solidFill>
                <a:schemeClr val="tx1"/>
              </a:solidFill>
              <a:latin typeface="+mj-lt"/>
            </a:rPr>
            <a:t>BANK</a:t>
          </a:r>
        </a:p>
      </dsp:txBody>
      <dsp:txXfrm rot="-20700000">
        <a:off x="1020631" y="189888"/>
        <a:ext cx="321349" cy="321349"/>
      </dsp:txXfrm>
    </dsp:sp>
    <dsp:sp modelId="{5F7C0B51-B1E3-450A-A370-748D8FCDA81E}">
      <dsp:nvSpPr>
        <dsp:cNvPr id="0" name=""/>
        <dsp:cNvSpPr/>
      </dsp:nvSpPr>
      <dsp:spPr>
        <a:xfrm>
          <a:off x="947439" y="550035"/>
          <a:ext cx="1028318" cy="1028318"/>
        </a:xfrm>
        <a:prstGeom prst="circularArrow">
          <a:avLst>
            <a:gd name="adj1" fmla="val 4687"/>
            <a:gd name="adj2" fmla="val 299029"/>
            <a:gd name="adj3" fmla="val 2367565"/>
            <a:gd name="adj4" fmla="val 16229938"/>
            <a:gd name="adj5" fmla="val 5469"/>
          </a:avLst>
        </a:prstGeom>
        <a:solidFill>
          <a:srgbClr val="EC7C30"/>
        </a:solidFill>
        <a:ln>
          <a:noFill/>
        </a:ln>
        <a:effectLst/>
      </dsp:spPr>
      <dsp:style>
        <a:lnRef idx="0">
          <a:scrgbClr r="0" g="0" b="0"/>
        </a:lnRef>
        <a:fillRef idx="1">
          <a:scrgbClr r="0" g="0" b="0"/>
        </a:fillRef>
        <a:effectRef idx="0">
          <a:scrgbClr r="0" g="0" b="0"/>
        </a:effectRef>
        <a:fontRef idx="minor">
          <a:schemeClr val="lt1"/>
        </a:fontRef>
      </dsp:style>
    </dsp:sp>
    <dsp:sp modelId="{19B351F3-8202-4134-9B9F-1717C33C8D7D}">
      <dsp:nvSpPr>
        <dsp:cNvPr id="0" name=""/>
        <dsp:cNvSpPr/>
      </dsp:nvSpPr>
      <dsp:spPr>
        <a:xfrm>
          <a:off x="464346" y="349871"/>
          <a:ext cx="747137" cy="747137"/>
        </a:xfrm>
        <a:prstGeom prst="leftCircularArrow">
          <a:avLst>
            <a:gd name="adj1" fmla="val 6452"/>
            <a:gd name="adj2" fmla="val 429999"/>
            <a:gd name="adj3" fmla="val 10489124"/>
            <a:gd name="adj4" fmla="val 14837806"/>
            <a:gd name="adj5" fmla="val 7527"/>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9D751EF8-46CE-49B6-8579-D9091D9094B4}">
      <dsp:nvSpPr>
        <dsp:cNvPr id="0" name=""/>
        <dsp:cNvSpPr/>
      </dsp:nvSpPr>
      <dsp:spPr>
        <a:xfrm>
          <a:off x="762654" y="-49330"/>
          <a:ext cx="805565" cy="805565"/>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 y="3"/>
            <a:ext cx="3044109" cy="464487"/>
          </a:xfrm>
          <a:prstGeom prst="rect">
            <a:avLst/>
          </a:prstGeom>
        </p:spPr>
        <p:txBody>
          <a:bodyPr vert="horz" lIns="95242" tIns="47623" rIns="95242" bIns="47623" rtlCol="0"/>
          <a:lstStyle>
            <a:lvl1pPr algn="l" eaLnBrk="1" fontAlgn="auto" hangingPunct="1">
              <a:spcBef>
                <a:spcPts val="0"/>
              </a:spcBef>
              <a:spcAft>
                <a:spcPts val="0"/>
              </a:spcAft>
              <a:defRPr sz="1300">
                <a:latin typeface="+mn-lt"/>
                <a:ea typeface="+mn-ea"/>
                <a:cs typeface="+mn-cs"/>
              </a:defRPr>
            </a:lvl1pPr>
          </a:lstStyle>
          <a:p>
            <a:pPr>
              <a:defRPr/>
            </a:pPr>
            <a:endParaRPr lang="en-GB"/>
          </a:p>
        </p:txBody>
      </p:sp>
      <p:sp>
        <p:nvSpPr>
          <p:cNvPr id="3" name="Platshållare för datum 2"/>
          <p:cNvSpPr>
            <a:spLocks noGrp="1"/>
          </p:cNvSpPr>
          <p:nvPr>
            <p:ph type="dt" sz="quarter" idx="1"/>
          </p:nvPr>
        </p:nvSpPr>
        <p:spPr>
          <a:xfrm>
            <a:off x="3977353" y="3"/>
            <a:ext cx="3044109" cy="464487"/>
          </a:xfrm>
          <a:prstGeom prst="rect">
            <a:avLst/>
          </a:prstGeom>
        </p:spPr>
        <p:txBody>
          <a:bodyPr vert="horz" wrap="square" lIns="95242" tIns="47623" rIns="95242" bIns="47623" numCol="1" anchor="t" anchorCtr="0" compatLnSpc="1">
            <a:prstTxWarp prst="textNoShape">
              <a:avLst/>
            </a:prstTxWarp>
          </a:bodyPr>
          <a:lstStyle>
            <a:lvl1pPr algn="r" eaLnBrk="1" hangingPunct="1">
              <a:defRPr sz="1300">
                <a:latin typeface="Calibri" panose="020F0502020204030204" pitchFamily="34" charset="0"/>
              </a:defRPr>
            </a:lvl1pPr>
          </a:lstStyle>
          <a:p>
            <a:fld id="{3E13CB50-B677-4F82-BDF4-0ADF6F9A32DD}" type="datetimeFigureOut">
              <a:rPr lang="en-GB" altLang="en-US"/>
              <a:pPr/>
              <a:t>20/05/2021</a:t>
            </a:fld>
            <a:endParaRPr lang="en-GB" altLang="en-US"/>
          </a:p>
        </p:txBody>
      </p:sp>
      <p:sp>
        <p:nvSpPr>
          <p:cNvPr id="4" name="Platshållare för sidfot 3"/>
          <p:cNvSpPr>
            <a:spLocks noGrp="1"/>
          </p:cNvSpPr>
          <p:nvPr>
            <p:ph type="ftr" sz="quarter" idx="2"/>
          </p:nvPr>
        </p:nvSpPr>
        <p:spPr>
          <a:xfrm>
            <a:off x="1" y="8843125"/>
            <a:ext cx="3044109" cy="464487"/>
          </a:xfrm>
          <a:prstGeom prst="rect">
            <a:avLst/>
          </a:prstGeom>
        </p:spPr>
        <p:txBody>
          <a:bodyPr vert="horz" lIns="95242" tIns="47623" rIns="95242" bIns="47623" rtlCol="0" anchor="b"/>
          <a:lstStyle>
            <a:lvl1pPr algn="l" eaLnBrk="1" fontAlgn="auto" hangingPunct="1">
              <a:spcBef>
                <a:spcPts val="0"/>
              </a:spcBef>
              <a:spcAft>
                <a:spcPts val="0"/>
              </a:spcAft>
              <a:defRPr sz="1300">
                <a:latin typeface="+mn-lt"/>
                <a:ea typeface="+mn-ea"/>
                <a:cs typeface="+mn-cs"/>
              </a:defRPr>
            </a:lvl1pPr>
          </a:lstStyle>
          <a:p>
            <a:pPr>
              <a:defRPr/>
            </a:pPr>
            <a:r>
              <a:rPr lang="en-GB"/>
              <a:t>CONFIDENTIAL</a:t>
            </a:r>
          </a:p>
        </p:txBody>
      </p:sp>
      <p:sp>
        <p:nvSpPr>
          <p:cNvPr id="5" name="Platshållare för bildnummer 4"/>
          <p:cNvSpPr>
            <a:spLocks noGrp="1"/>
          </p:cNvSpPr>
          <p:nvPr>
            <p:ph type="sldNum" sz="quarter" idx="3"/>
          </p:nvPr>
        </p:nvSpPr>
        <p:spPr>
          <a:xfrm>
            <a:off x="3977353" y="8843125"/>
            <a:ext cx="3044109" cy="464487"/>
          </a:xfrm>
          <a:prstGeom prst="rect">
            <a:avLst/>
          </a:prstGeom>
        </p:spPr>
        <p:txBody>
          <a:bodyPr vert="horz" wrap="square" lIns="95242" tIns="47623" rIns="95242" bIns="47623" numCol="1" anchor="b" anchorCtr="0" compatLnSpc="1">
            <a:prstTxWarp prst="textNoShape">
              <a:avLst/>
            </a:prstTxWarp>
          </a:bodyPr>
          <a:lstStyle>
            <a:lvl1pPr algn="r" eaLnBrk="1" hangingPunct="1">
              <a:defRPr sz="1300">
                <a:latin typeface="Calibri" panose="020F0502020204030204" pitchFamily="34" charset="0"/>
              </a:defRPr>
            </a:lvl1pPr>
          </a:lstStyle>
          <a:p>
            <a:fld id="{12D653E6-4DAC-4993-BB84-5027610F70AB}" type="slidenum">
              <a:rPr lang="en-GB" altLang="en-US"/>
              <a:pPr/>
              <a:t>‹#›</a:t>
            </a:fld>
            <a:endParaRPr lang="en-GB" altLang="en-US"/>
          </a:p>
        </p:txBody>
      </p:sp>
    </p:spTree>
    <p:extLst>
      <p:ext uri="{BB962C8B-B14F-4D97-AF65-F5344CB8AC3E}">
        <p14:creationId xmlns:p14="http://schemas.microsoft.com/office/powerpoint/2010/main" val="409846141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 y="3"/>
            <a:ext cx="3044109" cy="464487"/>
          </a:xfrm>
          <a:prstGeom prst="rect">
            <a:avLst/>
          </a:prstGeom>
        </p:spPr>
        <p:txBody>
          <a:bodyPr vert="horz" lIns="95242" tIns="47623" rIns="95242" bIns="47623" rtlCol="0"/>
          <a:lstStyle>
            <a:lvl1pPr algn="l" eaLnBrk="1" fontAlgn="auto" hangingPunct="1">
              <a:spcBef>
                <a:spcPts val="0"/>
              </a:spcBef>
              <a:spcAft>
                <a:spcPts val="0"/>
              </a:spcAft>
              <a:defRPr sz="1300">
                <a:latin typeface="+mn-lt"/>
                <a:ea typeface="+mn-ea"/>
                <a:cs typeface="+mn-cs"/>
              </a:defRPr>
            </a:lvl1pPr>
          </a:lstStyle>
          <a:p>
            <a:pPr>
              <a:defRPr/>
            </a:pPr>
            <a:endParaRPr lang="en-GB"/>
          </a:p>
        </p:txBody>
      </p:sp>
      <p:sp>
        <p:nvSpPr>
          <p:cNvPr id="3" name="Platshållare för datum 2"/>
          <p:cNvSpPr>
            <a:spLocks noGrp="1"/>
          </p:cNvSpPr>
          <p:nvPr>
            <p:ph type="dt" idx="1"/>
          </p:nvPr>
        </p:nvSpPr>
        <p:spPr>
          <a:xfrm>
            <a:off x="3977353" y="3"/>
            <a:ext cx="3044109" cy="464487"/>
          </a:xfrm>
          <a:prstGeom prst="rect">
            <a:avLst/>
          </a:prstGeom>
        </p:spPr>
        <p:txBody>
          <a:bodyPr vert="horz" wrap="square" lIns="95242" tIns="47623" rIns="95242" bIns="47623" numCol="1" anchor="t" anchorCtr="0" compatLnSpc="1">
            <a:prstTxWarp prst="textNoShape">
              <a:avLst/>
            </a:prstTxWarp>
          </a:bodyPr>
          <a:lstStyle>
            <a:lvl1pPr algn="r" eaLnBrk="1" hangingPunct="1">
              <a:defRPr sz="1300">
                <a:latin typeface="Calibri" panose="020F0502020204030204" pitchFamily="34" charset="0"/>
              </a:defRPr>
            </a:lvl1pPr>
          </a:lstStyle>
          <a:p>
            <a:fld id="{0231ACB6-7BB3-4BDF-9493-2AAEFC10874E}" type="datetimeFigureOut">
              <a:rPr lang="en-GB" altLang="en-US"/>
              <a:pPr/>
              <a:t>20/05/2021</a:t>
            </a:fld>
            <a:endParaRPr lang="en-GB" altLang="en-US"/>
          </a:p>
        </p:txBody>
      </p:sp>
      <p:sp>
        <p:nvSpPr>
          <p:cNvPr id="4" name="Platshållare för bildobjekt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5242" tIns="47623" rIns="95242" bIns="47623" rtlCol="0" anchor="ctr"/>
          <a:lstStyle/>
          <a:p>
            <a:pPr lvl="0"/>
            <a:endParaRPr lang="en-GB" noProof="0"/>
          </a:p>
        </p:txBody>
      </p:sp>
      <p:sp>
        <p:nvSpPr>
          <p:cNvPr id="5" name="Platshållare för anteckningar 4"/>
          <p:cNvSpPr>
            <a:spLocks noGrp="1"/>
          </p:cNvSpPr>
          <p:nvPr>
            <p:ph type="body" sz="quarter" idx="3"/>
          </p:nvPr>
        </p:nvSpPr>
        <p:spPr>
          <a:xfrm>
            <a:off x="701984" y="4421566"/>
            <a:ext cx="5619136" cy="4189318"/>
          </a:xfrm>
          <a:prstGeom prst="rect">
            <a:avLst/>
          </a:prstGeom>
        </p:spPr>
        <p:txBody>
          <a:bodyPr vert="horz" wrap="square" lIns="95242" tIns="47623" rIns="95242" bIns="47623" numCol="1" anchor="t" anchorCtr="0" compatLnSpc="1">
            <a:prstTxWarp prst="textNoShape">
              <a:avLst/>
            </a:prstTxWarp>
            <a:normAutofit/>
          </a:bodyPr>
          <a:lstStyle/>
          <a:p>
            <a:pPr lvl="0"/>
            <a:r>
              <a:rPr lang="sv-SE" altLang="en-US"/>
              <a:t>Klicka här för att ändra format på bakgrundstexten</a:t>
            </a:r>
          </a:p>
          <a:p>
            <a:pPr lvl="1"/>
            <a:r>
              <a:rPr lang="sv-SE" altLang="en-US"/>
              <a:t>Nivå två</a:t>
            </a:r>
          </a:p>
          <a:p>
            <a:pPr lvl="2"/>
            <a:r>
              <a:rPr lang="sv-SE" altLang="en-US"/>
              <a:t>Nivå tre</a:t>
            </a:r>
          </a:p>
          <a:p>
            <a:pPr lvl="3"/>
            <a:r>
              <a:rPr lang="sv-SE" altLang="en-US"/>
              <a:t>Nivå fyra</a:t>
            </a:r>
          </a:p>
          <a:p>
            <a:pPr lvl="4"/>
            <a:r>
              <a:rPr lang="sv-SE" altLang="en-US"/>
              <a:t>Nivå fem</a:t>
            </a:r>
            <a:endParaRPr lang="en-GB" altLang="en-US"/>
          </a:p>
        </p:txBody>
      </p:sp>
      <p:sp>
        <p:nvSpPr>
          <p:cNvPr id="6" name="Platshållare för sidfot 5"/>
          <p:cNvSpPr>
            <a:spLocks noGrp="1"/>
          </p:cNvSpPr>
          <p:nvPr>
            <p:ph type="ftr" sz="quarter" idx="4"/>
          </p:nvPr>
        </p:nvSpPr>
        <p:spPr>
          <a:xfrm>
            <a:off x="1" y="8843125"/>
            <a:ext cx="3044109" cy="464487"/>
          </a:xfrm>
          <a:prstGeom prst="rect">
            <a:avLst/>
          </a:prstGeom>
        </p:spPr>
        <p:txBody>
          <a:bodyPr vert="horz" lIns="95242" tIns="47623" rIns="95242" bIns="47623" rtlCol="0" anchor="b"/>
          <a:lstStyle>
            <a:lvl1pPr algn="l" eaLnBrk="1" fontAlgn="auto" hangingPunct="1">
              <a:spcBef>
                <a:spcPts val="0"/>
              </a:spcBef>
              <a:spcAft>
                <a:spcPts val="0"/>
              </a:spcAft>
              <a:defRPr sz="1300">
                <a:latin typeface="+mn-lt"/>
                <a:ea typeface="+mn-ea"/>
                <a:cs typeface="+mn-cs"/>
              </a:defRPr>
            </a:lvl1pPr>
          </a:lstStyle>
          <a:p>
            <a:pPr>
              <a:defRPr/>
            </a:pPr>
            <a:r>
              <a:rPr lang="en-GB"/>
              <a:t>CONFIDENTIAL</a:t>
            </a:r>
          </a:p>
        </p:txBody>
      </p:sp>
      <p:sp>
        <p:nvSpPr>
          <p:cNvPr id="7" name="Platshållare för bildnummer 6"/>
          <p:cNvSpPr>
            <a:spLocks noGrp="1"/>
          </p:cNvSpPr>
          <p:nvPr>
            <p:ph type="sldNum" sz="quarter" idx="5"/>
          </p:nvPr>
        </p:nvSpPr>
        <p:spPr>
          <a:xfrm>
            <a:off x="3977353" y="8843125"/>
            <a:ext cx="3044109" cy="464487"/>
          </a:xfrm>
          <a:prstGeom prst="rect">
            <a:avLst/>
          </a:prstGeom>
        </p:spPr>
        <p:txBody>
          <a:bodyPr vert="horz" wrap="square" lIns="95242" tIns="47623" rIns="95242" bIns="47623" numCol="1" anchor="b" anchorCtr="0" compatLnSpc="1">
            <a:prstTxWarp prst="textNoShape">
              <a:avLst/>
            </a:prstTxWarp>
          </a:bodyPr>
          <a:lstStyle>
            <a:lvl1pPr algn="r" eaLnBrk="1" hangingPunct="1">
              <a:defRPr sz="1300">
                <a:latin typeface="Calibri" panose="020F0502020204030204" pitchFamily="34" charset="0"/>
              </a:defRPr>
            </a:lvl1pPr>
          </a:lstStyle>
          <a:p>
            <a:fld id="{EB9E8B5D-2068-4692-A390-C1BD03CFF5EC}" type="slidenum">
              <a:rPr lang="en-GB" altLang="en-US"/>
              <a:pPr/>
              <a:t>‹#›</a:t>
            </a:fld>
            <a:endParaRPr lang="en-GB" altLang="en-US"/>
          </a:p>
        </p:txBody>
      </p:sp>
    </p:spTree>
    <p:extLst>
      <p:ext uri="{BB962C8B-B14F-4D97-AF65-F5344CB8AC3E}">
        <p14:creationId xmlns:p14="http://schemas.microsoft.com/office/powerpoint/2010/main" val="1720935413"/>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Arial" charset="0"/>
      </a:defRPr>
    </a:lvl1pPr>
    <a:lvl2pPr marL="457200" algn="l" rtl="0" eaLnBrk="0" fontAlgn="base" hangingPunct="0">
      <a:spcBef>
        <a:spcPct val="30000"/>
      </a:spcBef>
      <a:spcAft>
        <a:spcPct val="0"/>
      </a:spcAft>
      <a:defRPr sz="1200" kern="1200">
        <a:solidFill>
          <a:schemeClr val="tx1"/>
        </a:solidFill>
        <a:latin typeface="+mn-lt"/>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mn-lt"/>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mn-lt"/>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mn-lt"/>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10"/>
          </p:nvPr>
        </p:nvSpPr>
        <p:spPr/>
        <p:txBody>
          <a:bodyPr/>
          <a:lstStyle/>
          <a:p>
            <a:pPr>
              <a:defRPr/>
            </a:pPr>
            <a:r>
              <a:rPr lang="en-GB"/>
              <a:t>CONFIDENTIAL</a:t>
            </a:r>
          </a:p>
        </p:txBody>
      </p:sp>
      <p:sp>
        <p:nvSpPr>
          <p:cNvPr id="5" name="Slide Number Placeholder 4"/>
          <p:cNvSpPr>
            <a:spLocks noGrp="1"/>
          </p:cNvSpPr>
          <p:nvPr>
            <p:ph type="sldNum" sz="quarter" idx="11"/>
          </p:nvPr>
        </p:nvSpPr>
        <p:spPr/>
        <p:txBody>
          <a:bodyPr/>
          <a:lstStyle/>
          <a:p>
            <a:fld id="{EB9E8B5D-2068-4692-A390-C1BD03CFF5EC}" type="slidenum">
              <a:rPr lang="en-GB" altLang="en-US" smtClean="0"/>
              <a:pPr/>
              <a:t>1</a:t>
            </a:fld>
            <a:endParaRPr lang="en-GB" altLang="en-US"/>
          </a:p>
        </p:txBody>
      </p:sp>
    </p:spTree>
    <p:extLst>
      <p:ext uri="{BB962C8B-B14F-4D97-AF65-F5344CB8AC3E}">
        <p14:creationId xmlns:p14="http://schemas.microsoft.com/office/powerpoint/2010/main" val="1151837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10"/>
          </p:nvPr>
        </p:nvSpPr>
        <p:spPr/>
        <p:txBody>
          <a:bodyPr/>
          <a:lstStyle/>
          <a:p>
            <a:pPr>
              <a:defRPr/>
            </a:pPr>
            <a:r>
              <a:rPr lang="en-GB"/>
              <a:t>CONFIDENTIAL</a:t>
            </a:r>
          </a:p>
        </p:txBody>
      </p:sp>
      <p:sp>
        <p:nvSpPr>
          <p:cNvPr id="5" name="Slide Number Placeholder 4"/>
          <p:cNvSpPr>
            <a:spLocks noGrp="1"/>
          </p:cNvSpPr>
          <p:nvPr>
            <p:ph type="sldNum" sz="quarter" idx="11"/>
          </p:nvPr>
        </p:nvSpPr>
        <p:spPr/>
        <p:txBody>
          <a:bodyPr/>
          <a:lstStyle/>
          <a:p>
            <a:fld id="{EB9E8B5D-2068-4692-A390-C1BD03CFF5EC}" type="slidenum">
              <a:rPr lang="en-GB" altLang="en-US" smtClean="0"/>
              <a:pPr/>
              <a:t>18</a:t>
            </a:fld>
            <a:endParaRPr lang="en-GB" altLang="en-US"/>
          </a:p>
        </p:txBody>
      </p:sp>
    </p:spTree>
    <p:extLst>
      <p:ext uri="{BB962C8B-B14F-4D97-AF65-F5344CB8AC3E}">
        <p14:creationId xmlns:p14="http://schemas.microsoft.com/office/powerpoint/2010/main" val="2603394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10"/>
          </p:nvPr>
        </p:nvSpPr>
        <p:spPr/>
        <p:txBody>
          <a:bodyPr/>
          <a:lstStyle/>
          <a:p>
            <a:pPr>
              <a:defRPr/>
            </a:pPr>
            <a:r>
              <a:rPr lang="en-GB"/>
              <a:t>CONFIDENTIAL</a:t>
            </a:r>
          </a:p>
        </p:txBody>
      </p:sp>
      <p:sp>
        <p:nvSpPr>
          <p:cNvPr id="5" name="Slide Number Placeholder 4"/>
          <p:cNvSpPr>
            <a:spLocks noGrp="1"/>
          </p:cNvSpPr>
          <p:nvPr>
            <p:ph type="sldNum" sz="quarter" idx="11"/>
          </p:nvPr>
        </p:nvSpPr>
        <p:spPr/>
        <p:txBody>
          <a:bodyPr/>
          <a:lstStyle/>
          <a:p>
            <a:fld id="{EB9E8B5D-2068-4692-A390-C1BD03CFF5EC}" type="slidenum">
              <a:rPr lang="en-GB" altLang="en-US" smtClean="0"/>
              <a:pPr/>
              <a:t>24</a:t>
            </a:fld>
            <a:endParaRPr lang="en-GB" altLang="en-US"/>
          </a:p>
        </p:txBody>
      </p:sp>
    </p:spTree>
    <p:extLst>
      <p:ext uri="{BB962C8B-B14F-4D97-AF65-F5344CB8AC3E}">
        <p14:creationId xmlns:p14="http://schemas.microsoft.com/office/powerpoint/2010/main" val="27197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lstStyle>
            <a:lvl1pPr algn="r">
              <a:defRPr sz="3200">
                <a:solidFill>
                  <a:schemeClr val="tx1"/>
                </a:solidFill>
              </a:defRPr>
            </a:lvl1pPr>
          </a:lstStyle>
          <a:p>
            <a:r>
              <a:rPr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cxnSp>
        <p:nvCxnSpPr>
          <p:cNvPr id="10" name="Straight Connector 9"/>
          <p:cNvCxnSpPr/>
          <p:nvPr userDrawn="1"/>
        </p:nvCxnSpPr>
        <p:spPr>
          <a:xfrm>
            <a:off x="263352" y="621328"/>
            <a:ext cx="0" cy="5580000"/>
          </a:xfrm>
          <a:prstGeom prst="line">
            <a:avLst/>
          </a:prstGeom>
          <a:ln w="127000">
            <a:solidFill>
              <a:srgbClr val="DE9E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229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609600" y="1219200"/>
            <a:ext cx="10972800"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69706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152400"/>
            <a:ext cx="1097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12"/>
          <p:cNvSpPr>
            <a:spLocks noGrp="1"/>
          </p:cNvSpPr>
          <p:nvPr>
            <p:ph type="body" idx="1"/>
          </p:nvPr>
        </p:nvSpPr>
        <p:spPr bwMode="auto">
          <a:xfrm>
            <a:off x="609600" y="1355726"/>
            <a:ext cx="10972800"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Isosceles Triangle 9"/>
          <p:cNvSpPr>
            <a:spLocks noChangeAspect="1"/>
          </p:cNvSpPr>
          <p:nvPr/>
        </p:nvSpPr>
        <p:spPr>
          <a:xfrm rot="5400000">
            <a:off x="189501" y="6447693"/>
            <a:ext cx="190500" cy="160215"/>
          </a:xfrm>
          <a:prstGeom prst="triangle">
            <a:avLst>
              <a:gd name="adj" fmla="val 50000"/>
            </a:avLst>
          </a:prstGeom>
          <a:solidFill>
            <a:srgbClr val="DE9E3C"/>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Tree>
  </p:cSld>
  <p:clrMap bg1="lt1" tx1="dk1" bg2="lt2" tx2="dk2" accent1="accent1" accent2="accent2" accent3="accent3" accent4="accent4" accent5="accent5" accent6="accent6" hlink="hlink" folHlink="folHlink"/>
  <p:sldLayoutIdLst>
    <p:sldLayoutId id="2147488316" r:id="rId1"/>
    <p:sldLayoutId id="2147488317" r:id="rId2"/>
  </p:sldLayoutIdLst>
  <p:transition spd="med">
    <p:fade/>
  </p:transition>
  <p:hf hdr="0" ftr="0" dt="0"/>
  <p:txStyles>
    <p:titleStyle>
      <a:lvl1pPr algn="l" rtl="0" eaLnBrk="0" fontAlgn="base" hangingPunct="0">
        <a:spcBef>
          <a:spcPct val="0"/>
        </a:spcBef>
        <a:spcAft>
          <a:spcPct val="0"/>
        </a:spcAft>
        <a:defRPr sz="3200" kern="12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3200">
          <a:solidFill>
            <a:schemeClr val="tx2"/>
          </a:solidFill>
          <a:latin typeface="Bookman Old Style" pitchFamily="18" charset="0"/>
          <a:ea typeface="MS PGothic" pitchFamily="34" charset="-128"/>
          <a:cs typeface="MS PGothic" charset="0"/>
        </a:defRPr>
      </a:lvl2pPr>
      <a:lvl3pPr algn="l" rtl="0" eaLnBrk="0" fontAlgn="base" hangingPunct="0">
        <a:spcBef>
          <a:spcPct val="0"/>
        </a:spcBef>
        <a:spcAft>
          <a:spcPct val="0"/>
        </a:spcAft>
        <a:defRPr sz="3200">
          <a:solidFill>
            <a:schemeClr val="tx2"/>
          </a:solidFill>
          <a:latin typeface="Bookman Old Style" pitchFamily="18" charset="0"/>
          <a:ea typeface="MS PGothic" pitchFamily="34" charset="-128"/>
          <a:cs typeface="MS PGothic" charset="0"/>
        </a:defRPr>
      </a:lvl3pPr>
      <a:lvl4pPr algn="l" rtl="0" eaLnBrk="0" fontAlgn="base" hangingPunct="0">
        <a:spcBef>
          <a:spcPct val="0"/>
        </a:spcBef>
        <a:spcAft>
          <a:spcPct val="0"/>
        </a:spcAft>
        <a:defRPr sz="3200">
          <a:solidFill>
            <a:schemeClr val="tx2"/>
          </a:solidFill>
          <a:latin typeface="Bookman Old Style" pitchFamily="18" charset="0"/>
          <a:ea typeface="MS PGothic" pitchFamily="34" charset="-128"/>
          <a:cs typeface="MS PGothic" charset="0"/>
        </a:defRPr>
      </a:lvl4pPr>
      <a:lvl5pPr algn="l" rtl="0" eaLnBrk="0" fontAlgn="base" hangingPunct="0">
        <a:spcBef>
          <a:spcPct val="0"/>
        </a:spcBef>
        <a:spcAft>
          <a:spcPct val="0"/>
        </a:spcAft>
        <a:defRPr sz="3200">
          <a:solidFill>
            <a:schemeClr val="tx2"/>
          </a:solidFill>
          <a:latin typeface="Bookman Old Style" pitchFamily="18" charset="0"/>
          <a:ea typeface="MS PGothic" pitchFamily="34" charset="-128"/>
          <a:cs typeface="MS PGothic" charset="0"/>
        </a:defRPr>
      </a:lvl5pPr>
      <a:lvl6pPr marL="457200" algn="l" rtl="0" fontAlgn="base">
        <a:spcBef>
          <a:spcPct val="0"/>
        </a:spcBef>
        <a:spcAft>
          <a:spcPct val="0"/>
        </a:spcAft>
        <a:defRPr sz="3200">
          <a:solidFill>
            <a:schemeClr val="tx2"/>
          </a:solidFill>
          <a:latin typeface="Bookman Old Style" pitchFamily="18" charset="0"/>
        </a:defRPr>
      </a:lvl6pPr>
      <a:lvl7pPr marL="914400" algn="l" rtl="0" fontAlgn="base">
        <a:spcBef>
          <a:spcPct val="0"/>
        </a:spcBef>
        <a:spcAft>
          <a:spcPct val="0"/>
        </a:spcAft>
        <a:defRPr sz="3200">
          <a:solidFill>
            <a:schemeClr val="tx2"/>
          </a:solidFill>
          <a:latin typeface="Bookman Old Style" pitchFamily="18" charset="0"/>
        </a:defRPr>
      </a:lvl7pPr>
      <a:lvl8pPr marL="1371600" algn="l" rtl="0" fontAlgn="base">
        <a:spcBef>
          <a:spcPct val="0"/>
        </a:spcBef>
        <a:spcAft>
          <a:spcPct val="0"/>
        </a:spcAft>
        <a:defRPr sz="3200">
          <a:solidFill>
            <a:schemeClr val="tx2"/>
          </a:solidFill>
          <a:latin typeface="Bookman Old Style" pitchFamily="18" charset="0"/>
        </a:defRPr>
      </a:lvl8pPr>
      <a:lvl9pPr marL="1828800" algn="l" rtl="0" fontAlgn="base">
        <a:spcBef>
          <a:spcPct val="0"/>
        </a:spcBef>
        <a:spcAft>
          <a:spcPct val="0"/>
        </a:spcAft>
        <a:defRPr sz="3200">
          <a:solidFill>
            <a:schemeClr val="tx2"/>
          </a:solidFill>
          <a:latin typeface="Bookman Old Style" pitchFamily="18" charset="0"/>
        </a:defRPr>
      </a:lvl9pPr>
    </p:titleStyle>
    <p:bodyStyle>
      <a:lvl1pPr marL="273050" indent="-273050" algn="l" rtl="0" eaLnBrk="0" fontAlgn="base" hangingPunct="0">
        <a:spcBef>
          <a:spcPts val="600"/>
        </a:spcBef>
        <a:spcAft>
          <a:spcPct val="0"/>
        </a:spcAft>
        <a:buClr>
          <a:schemeClr val="accent1"/>
        </a:buClr>
        <a:buSzPct val="76000"/>
        <a:buFont typeface="Wingdings 3" panose="05040102010807070707" pitchFamily="18" charset="2"/>
        <a:buChar char=""/>
        <a:defRPr sz="2600" kern="1200">
          <a:solidFill>
            <a:schemeClr val="tx1"/>
          </a:solidFill>
          <a:latin typeface="+mn-lt"/>
          <a:ea typeface="MS PGothic" pitchFamily="34" charset="-128"/>
          <a:cs typeface="MS PGothic" charset="0"/>
        </a:defRPr>
      </a:lvl1pPr>
      <a:lvl2pPr marL="547688" indent="-273050" algn="l" rtl="0" eaLnBrk="0" fontAlgn="base" hangingPunct="0">
        <a:spcBef>
          <a:spcPts val="500"/>
        </a:spcBef>
        <a:spcAft>
          <a:spcPct val="0"/>
        </a:spcAft>
        <a:buClr>
          <a:schemeClr val="accent2"/>
        </a:buClr>
        <a:buSzPct val="76000"/>
        <a:buFont typeface="Wingdings 3" panose="05040102010807070707" pitchFamily="18" charset="2"/>
        <a:buChar char=""/>
        <a:defRPr sz="2300" kern="1200">
          <a:solidFill>
            <a:schemeClr val="tx2"/>
          </a:solidFill>
          <a:latin typeface="+mn-lt"/>
          <a:ea typeface="MS PGothic" pitchFamily="34" charset="-128"/>
          <a:cs typeface="MS PGothic" charset="0"/>
        </a:defRPr>
      </a:lvl2pPr>
      <a:lvl3pPr marL="822325" indent="-228600" algn="l" rtl="0" eaLnBrk="0" fontAlgn="base" hangingPunct="0">
        <a:spcBef>
          <a:spcPts val="500"/>
        </a:spcBef>
        <a:spcAft>
          <a:spcPct val="0"/>
        </a:spcAft>
        <a:buClr>
          <a:srgbClr val="BCBCBC"/>
        </a:buClr>
        <a:buSzPct val="76000"/>
        <a:buFont typeface="Wingdings 3" panose="05040102010807070707" pitchFamily="18" charset="2"/>
        <a:buChar char=""/>
        <a:defRPr sz="2000" kern="1200">
          <a:solidFill>
            <a:schemeClr val="tx1"/>
          </a:solidFill>
          <a:latin typeface="+mn-lt"/>
          <a:ea typeface="MS PGothic" pitchFamily="34" charset="-128"/>
          <a:cs typeface="MS PGothic" charset="0"/>
        </a:defRPr>
      </a:lvl3pPr>
      <a:lvl4pPr marL="1096963" indent="-228600" algn="l" rtl="0" eaLnBrk="0" fontAlgn="base" hangingPunct="0">
        <a:spcBef>
          <a:spcPts val="400"/>
        </a:spcBef>
        <a:spcAft>
          <a:spcPct val="0"/>
        </a:spcAft>
        <a:buClr>
          <a:srgbClr val="8BA2B4"/>
        </a:buClr>
        <a:buSzPct val="70000"/>
        <a:buFont typeface="Wingdings" panose="05000000000000000000" pitchFamily="2" charset="2"/>
        <a:buChar char=""/>
        <a:defRPr kern="1200">
          <a:solidFill>
            <a:schemeClr val="tx1"/>
          </a:solidFill>
          <a:latin typeface="+mn-lt"/>
          <a:ea typeface="MS PGothic" pitchFamily="34" charset="-128"/>
          <a:cs typeface="MS PGothic" charset="0"/>
        </a:defRPr>
      </a:lvl4pPr>
      <a:lvl5pPr marL="1371600" indent="-228600" algn="l" rtl="0" eaLnBrk="0" fontAlgn="base" hangingPunct="0">
        <a:spcBef>
          <a:spcPts val="300"/>
        </a:spcBef>
        <a:spcAft>
          <a:spcPct val="0"/>
        </a:spcAft>
        <a:buClr>
          <a:schemeClr val="accent2"/>
        </a:buClr>
        <a:buSzPct val="70000"/>
        <a:buFont typeface="Wingdings" panose="05000000000000000000" pitchFamily="2" charset="2"/>
        <a:buChar char=""/>
        <a:defRPr sz="1600" kern="1200">
          <a:solidFill>
            <a:schemeClr val="tx1"/>
          </a:solidFill>
          <a:latin typeface="+mn-lt"/>
          <a:ea typeface="MS PGothic" pitchFamily="34" charset="-128"/>
          <a:cs typeface="MS PGothic"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Layout" Target="../diagrams/layout8.xml"/><Relationship Id="rId7" Type="http://schemas.openxmlformats.org/officeDocument/2006/relationships/image" Target="../media/image24.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diagramLayout" Target="../diagrams/layout9.xml"/><Relationship Id="rId3" Type="http://schemas.openxmlformats.org/officeDocument/2006/relationships/image" Target="../media/image27.pn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diagramData" Target="../diagrams/data9.xml"/><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4.png"/><Relationship Id="rId29" Type="http://schemas.microsoft.com/office/2007/relationships/diagramDrawing" Target="../diagrams/drawing9.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diagramColors" Target="../diagrams/colors9.xml"/><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diagramQuickStyle" Target="../diagrams/quickStyle9.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claudio@ekodoma.lv"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mailto:nicholas@fcubed.eu" TargetMode="Externa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3.emf"/><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7497" y="2695664"/>
            <a:ext cx="5927784" cy="1619553"/>
          </a:xfrm>
        </p:spPr>
        <p:txBody>
          <a:bodyPr/>
          <a:lstStyle/>
          <a:p>
            <a:pPr algn="l"/>
            <a:r>
              <a:rPr lang="en-US" sz="2800" b="1" dirty="0">
                <a:solidFill>
                  <a:srgbClr val="DE9E3C"/>
                </a:solidFill>
                <a:cs typeface="Arial" panose="020B0604020202020204" pitchFamily="34" charset="0"/>
              </a:rPr>
              <a:t>Introducing Energy Performance Contracting in Latvia - a Case Study</a:t>
            </a:r>
            <a:br>
              <a:rPr lang="en-US" sz="2800" b="1" dirty="0">
                <a:solidFill>
                  <a:srgbClr val="DE9E3C"/>
                </a:solidFill>
                <a:cs typeface="Arial" panose="020B0604020202020204" pitchFamily="34" charset="0"/>
              </a:rPr>
            </a:br>
            <a:endParaRPr lang="en-GB" sz="2800" b="1" dirty="0">
              <a:solidFill>
                <a:srgbClr val="DE9E3C"/>
              </a:solidFill>
              <a:cs typeface="Arial" panose="020B0604020202020204" pitchFamily="34" charset="0"/>
            </a:endParaRPr>
          </a:p>
        </p:txBody>
      </p:sp>
      <p:sp>
        <p:nvSpPr>
          <p:cNvPr id="3" name="Subtitle 2"/>
          <p:cNvSpPr>
            <a:spLocks noGrp="1"/>
          </p:cNvSpPr>
          <p:nvPr>
            <p:ph type="subTitle" idx="1"/>
          </p:nvPr>
        </p:nvSpPr>
        <p:spPr>
          <a:xfrm>
            <a:off x="1377497" y="5248979"/>
            <a:ext cx="6100542" cy="509388"/>
          </a:xfrm>
        </p:spPr>
        <p:txBody>
          <a:bodyPr/>
          <a:lstStyle/>
          <a:p>
            <a:pPr algn="l"/>
            <a:r>
              <a:rPr lang="en-US" sz="1100" b="1" dirty="0">
                <a:solidFill>
                  <a:schemeClr val="bg1">
                    <a:lumMod val="50000"/>
                  </a:schemeClr>
                </a:solidFill>
              </a:rPr>
              <a:t>Claudio Rochas</a:t>
            </a:r>
          </a:p>
          <a:p>
            <a:pPr algn="l"/>
            <a:r>
              <a:rPr lang="en-US" sz="1100" b="1" dirty="0">
                <a:solidFill>
                  <a:schemeClr val="bg1">
                    <a:lumMod val="50000"/>
                  </a:schemeClr>
                </a:solidFill>
              </a:rPr>
              <a:t>Nicholas Stancioff</a:t>
            </a:r>
            <a:endParaRPr lang="en-GB" sz="1100" dirty="0">
              <a:solidFill>
                <a:schemeClr val="bg1">
                  <a:lumMod val="50000"/>
                </a:schemeClr>
              </a:solidFill>
            </a:endParaRPr>
          </a:p>
        </p:txBody>
      </p:sp>
      <p:pic>
        <p:nvPicPr>
          <p:cNvPr id="7" name="Picture Placeholder 7">
            <a:extLst>
              <a:ext uri="{FF2B5EF4-FFF2-40B4-BE49-F238E27FC236}">
                <a16:creationId xmlns:a16="http://schemas.microsoft.com/office/drawing/2014/main" id="{04F9EB8E-66F3-4BD6-B0AE-BD2BCB7EA433}"/>
              </a:ext>
            </a:extLst>
          </p:cNvPr>
          <p:cNvPicPr>
            <a:picLocks noChangeAspect="1"/>
          </p:cNvPicPr>
          <p:nvPr/>
        </p:nvPicPr>
        <p:blipFill>
          <a:blip r:embed="rId3" cstate="print">
            <a:extLst>
              <a:ext uri="{28A0092B-C50C-407E-A947-70E740481C1C}">
                <a14:useLocalDpi xmlns:a14="http://schemas.microsoft.com/office/drawing/2010/main" val="0"/>
              </a:ext>
            </a:extLst>
          </a:blip>
          <a:srcRect t="13072" b="13072"/>
          <a:stretch>
            <a:fillRect/>
          </a:stretch>
        </p:blipFill>
        <p:spPr>
          <a:xfrm>
            <a:off x="8453396" y="156575"/>
            <a:ext cx="3446140" cy="1799312"/>
          </a:xfrm>
          <a:prstGeom prst="rect">
            <a:avLst/>
          </a:prstGeom>
        </p:spPr>
      </p:pic>
      <p:pic>
        <p:nvPicPr>
          <p:cNvPr id="5" name="Picture 4">
            <a:extLst>
              <a:ext uri="{FF2B5EF4-FFF2-40B4-BE49-F238E27FC236}">
                <a16:creationId xmlns:a16="http://schemas.microsoft.com/office/drawing/2014/main" id="{949B270C-3776-4F48-AB01-B54100FE8151}"/>
              </a:ext>
            </a:extLst>
          </p:cNvPr>
          <p:cNvPicPr>
            <a:picLocks noChangeAspect="1"/>
          </p:cNvPicPr>
          <p:nvPr/>
        </p:nvPicPr>
        <p:blipFill>
          <a:blip r:embed="rId4"/>
          <a:stretch>
            <a:fillRect/>
          </a:stretch>
        </p:blipFill>
        <p:spPr>
          <a:xfrm>
            <a:off x="7371639" y="5166008"/>
            <a:ext cx="4527898" cy="592359"/>
          </a:xfrm>
          <a:prstGeom prst="rect">
            <a:avLst/>
          </a:prstGeom>
        </p:spPr>
      </p:pic>
      <p:pic>
        <p:nvPicPr>
          <p:cNvPr id="19" name="Picture 18">
            <a:extLst>
              <a:ext uri="{FF2B5EF4-FFF2-40B4-BE49-F238E27FC236}">
                <a16:creationId xmlns:a16="http://schemas.microsoft.com/office/drawing/2014/main" id="{C62E2094-72B0-475A-A2EF-EA924C1B16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8039" y="5959998"/>
            <a:ext cx="726510" cy="485096"/>
          </a:xfrm>
          <a:prstGeom prst="rect">
            <a:avLst/>
          </a:prstGeom>
          <a:ln>
            <a:solidFill>
              <a:schemeClr val="bg1"/>
            </a:solidFill>
          </a:ln>
        </p:spPr>
      </p:pic>
      <p:sp>
        <p:nvSpPr>
          <p:cNvPr id="21" name="Text Box 15">
            <a:extLst>
              <a:ext uri="{FF2B5EF4-FFF2-40B4-BE49-F238E27FC236}">
                <a16:creationId xmlns:a16="http://schemas.microsoft.com/office/drawing/2014/main" id="{B8987234-9810-47B7-8259-EEFBDF58BD28}"/>
              </a:ext>
            </a:extLst>
          </p:cNvPr>
          <p:cNvSpPr txBox="1">
            <a:spLocks/>
          </p:cNvSpPr>
          <p:nvPr/>
        </p:nvSpPr>
        <p:spPr>
          <a:xfrm>
            <a:off x="8275835" y="5959998"/>
            <a:ext cx="2631823" cy="469900"/>
          </a:xfrm>
          <a:prstGeom prst="rect">
            <a:avLst/>
          </a:prstGeom>
          <a:noFill/>
        </p:spPr>
        <p:txBody>
          <a:bodyPr wrap="square" rtlCol="0">
            <a:no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0"/>
              </a:spcAft>
              <a:tabLst>
                <a:tab pos="2637155" algn="ctr"/>
                <a:tab pos="5274310" algn="r"/>
              </a:tabLst>
            </a:pPr>
            <a:r>
              <a:rPr lang="en-GB" sz="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This project is funded by the Horizon 2020 Framework </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2637155" algn="ctr"/>
                <a:tab pos="5274310" algn="r"/>
              </a:tabLst>
            </a:pPr>
            <a:r>
              <a:rPr lang="en-GB" sz="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Programme of the European Union under grant agreement              No. 754080</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2637155" algn="ctr"/>
                <a:tab pos="5274310" algn="r"/>
              </a:tabLst>
            </a:pPr>
            <a:r>
              <a:rPr lang="lv-LV" sz="800" dirty="0">
                <a:effectLst/>
                <a:latin typeface="Calibri" panose="020F0502020204030204" pitchFamily="34" charset="0"/>
                <a:ea typeface="Calibri" panose="020F0502020204030204" pitchFamily="34" charset="0"/>
                <a:cs typeface="Times New Roman" panose="02020603050405020304" pitchFamily="18" charset="0"/>
              </a:rPr>
              <a:t> </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5459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C38B54-CAF4-4970-8037-8918DF1FE58C}"/>
              </a:ext>
            </a:extLst>
          </p:cNvPr>
          <p:cNvPicPr>
            <a:picLocks noChangeAspect="1"/>
          </p:cNvPicPr>
          <p:nvPr/>
        </p:nvPicPr>
        <p:blipFill>
          <a:blip r:embed="rId2"/>
          <a:stretch>
            <a:fillRect/>
          </a:stretch>
        </p:blipFill>
        <p:spPr>
          <a:xfrm>
            <a:off x="624446" y="1064616"/>
            <a:ext cx="5196244" cy="3260266"/>
          </a:xfrm>
          <a:prstGeom prst="rect">
            <a:avLst/>
          </a:prstGeom>
        </p:spPr>
      </p:pic>
      <p:sp>
        <p:nvSpPr>
          <p:cNvPr id="2" name="Title 1">
            <a:extLst>
              <a:ext uri="{FF2B5EF4-FFF2-40B4-BE49-F238E27FC236}">
                <a16:creationId xmlns:a16="http://schemas.microsoft.com/office/drawing/2014/main" id="{3B0BA462-6C36-4344-9288-37FE8E239BDE}"/>
              </a:ext>
            </a:extLst>
          </p:cNvPr>
          <p:cNvSpPr>
            <a:spLocks noGrp="1"/>
          </p:cNvSpPr>
          <p:nvPr>
            <p:ph type="title"/>
          </p:nvPr>
        </p:nvSpPr>
        <p:spPr>
          <a:xfrm>
            <a:off x="496866" y="232241"/>
            <a:ext cx="10972800" cy="468702"/>
          </a:xfrm>
        </p:spPr>
        <p:txBody>
          <a:bodyPr/>
          <a:lstStyle/>
          <a:p>
            <a:r>
              <a:rPr lang="en-US" sz="2800" b="1" dirty="0">
                <a:solidFill>
                  <a:srgbClr val="DE9E3C"/>
                </a:solidFill>
                <a:cs typeface="Tahoma" pitchFamily="34" charset="0"/>
              </a:rPr>
              <a:t>More sensitivity</a:t>
            </a:r>
            <a:endParaRPr lang="lv-LV" sz="2800" b="1" dirty="0">
              <a:solidFill>
                <a:srgbClr val="DE9E3C"/>
              </a:solidFill>
              <a:cs typeface="Tahoma" pitchFamily="34" charset="0"/>
            </a:endParaRPr>
          </a:p>
        </p:txBody>
      </p:sp>
      <p:sp>
        <p:nvSpPr>
          <p:cNvPr id="7" name="TextBox 6">
            <a:extLst>
              <a:ext uri="{FF2B5EF4-FFF2-40B4-BE49-F238E27FC236}">
                <a16:creationId xmlns:a16="http://schemas.microsoft.com/office/drawing/2014/main" id="{D8F18A4B-BD50-4558-B4ED-DD438D8CBC8C}"/>
              </a:ext>
            </a:extLst>
          </p:cNvPr>
          <p:cNvSpPr txBox="1"/>
          <p:nvPr/>
        </p:nvSpPr>
        <p:spPr>
          <a:xfrm>
            <a:off x="624446" y="4694496"/>
            <a:ext cx="2693366" cy="738664"/>
          </a:xfrm>
          <a:prstGeom prst="rect">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a:latin typeface="+mj-lt"/>
                <a:cs typeface="Calibri" panose="020F0502020204030204" pitchFamily="34" charset="0"/>
              </a:rPr>
              <a:t>Investments at 280 €/m²</a:t>
            </a:r>
          </a:p>
          <a:p>
            <a:r>
              <a:rPr lang="en-US" sz="1400" dirty="0">
                <a:latin typeface="+mj-lt"/>
                <a:cs typeface="Calibri" panose="020F0502020204030204" pitchFamily="34" charset="0"/>
              </a:rPr>
              <a:t>Energy savings 90kWh/m² a</a:t>
            </a:r>
          </a:p>
          <a:p>
            <a:endParaRPr lang="lv-LV" sz="1400" dirty="0">
              <a:latin typeface="+mj-lt"/>
            </a:endParaRPr>
          </a:p>
        </p:txBody>
      </p:sp>
      <p:sp>
        <p:nvSpPr>
          <p:cNvPr id="8" name="TextBox 7">
            <a:extLst>
              <a:ext uri="{FF2B5EF4-FFF2-40B4-BE49-F238E27FC236}">
                <a16:creationId xmlns:a16="http://schemas.microsoft.com/office/drawing/2014/main" id="{9584567C-8B5C-4527-9F67-B1ED8F79ED2E}"/>
              </a:ext>
            </a:extLst>
          </p:cNvPr>
          <p:cNvSpPr txBox="1"/>
          <p:nvPr/>
        </p:nvSpPr>
        <p:spPr>
          <a:xfrm>
            <a:off x="3492396" y="4694496"/>
            <a:ext cx="2302058" cy="738664"/>
          </a:xfrm>
          <a:prstGeom prst="rect">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wrap="square" rtlCol="0">
            <a:noAutofit/>
          </a:bodyPr>
          <a:lstStyle/>
          <a:p>
            <a:r>
              <a:rPr lang="en-US" sz="1400" dirty="0">
                <a:latin typeface="+mj-lt"/>
                <a:cs typeface="Calibri" panose="020F0502020204030204" pitchFamily="34" charset="0"/>
              </a:rPr>
              <a:t>Heat tariff</a:t>
            </a:r>
          </a:p>
          <a:p>
            <a:r>
              <a:rPr lang="en-US" sz="1400" dirty="0">
                <a:latin typeface="+mj-lt"/>
                <a:cs typeface="Calibri" panose="020F0502020204030204" pitchFamily="34" charset="0"/>
              </a:rPr>
              <a:t>Interest rate</a:t>
            </a:r>
          </a:p>
          <a:p>
            <a:r>
              <a:rPr lang="en-US" sz="1400" dirty="0">
                <a:latin typeface="+mj-lt"/>
                <a:cs typeface="Calibri" panose="020F0502020204030204" pitchFamily="34" charset="0"/>
              </a:rPr>
              <a:t>Loan maturity</a:t>
            </a:r>
            <a:endParaRPr lang="lv-LV" sz="1400" dirty="0">
              <a:latin typeface="+mj-lt"/>
            </a:endParaRPr>
          </a:p>
        </p:txBody>
      </p:sp>
      <p:sp>
        <p:nvSpPr>
          <p:cNvPr id="10" name="TextBox 9">
            <a:extLst>
              <a:ext uri="{FF2B5EF4-FFF2-40B4-BE49-F238E27FC236}">
                <a16:creationId xmlns:a16="http://schemas.microsoft.com/office/drawing/2014/main" id="{E934AF7A-84A9-4386-A9D4-8F02D0E60C7D}"/>
              </a:ext>
            </a:extLst>
          </p:cNvPr>
          <p:cNvSpPr txBox="1"/>
          <p:nvPr/>
        </p:nvSpPr>
        <p:spPr>
          <a:xfrm>
            <a:off x="6535064" y="4690666"/>
            <a:ext cx="2693366" cy="738664"/>
          </a:xfrm>
          <a:prstGeom prst="rect">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a:latin typeface="+mj-lt"/>
                <a:cs typeface="Calibri" panose="020F0502020204030204" pitchFamily="34" charset="0"/>
              </a:rPr>
              <a:t>Investments at </a:t>
            </a:r>
            <a:r>
              <a:rPr lang="en-US" sz="1400" b="1" dirty="0">
                <a:latin typeface="+mj-lt"/>
                <a:cs typeface="Calibri" panose="020F0502020204030204" pitchFamily="34" charset="0"/>
              </a:rPr>
              <a:t>100</a:t>
            </a:r>
            <a:r>
              <a:rPr lang="en-US" sz="1400" dirty="0">
                <a:latin typeface="+mj-lt"/>
                <a:cs typeface="Calibri" panose="020F0502020204030204" pitchFamily="34" charset="0"/>
              </a:rPr>
              <a:t> €/m²</a:t>
            </a:r>
          </a:p>
          <a:p>
            <a:r>
              <a:rPr lang="en-US" sz="1400" dirty="0">
                <a:latin typeface="+mj-lt"/>
                <a:cs typeface="Calibri" panose="020F0502020204030204" pitchFamily="34" charset="0"/>
              </a:rPr>
              <a:t>Energy savings 90kWh/m² a</a:t>
            </a:r>
          </a:p>
          <a:p>
            <a:endParaRPr lang="en-US" sz="1400" dirty="0">
              <a:latin typeface="+mj-lt"/>
              <a:cs typeface="Calibri" panose="020F0502020204030204" pitchFamily="34" charset="0"/>
            </a:endParaRPr>
          </a:p>
        </p:txBody>
      </p:sp>
      <p:cxnSp>
        <p:nvCxnSpPr>
          <p:cNvPr id="12" name="Straight Connector 11">
            <a:extLst>
              <a:ext uri="{FF2B5EF4-FFF2-40B4-BE49-F238E27FC236}">
                <a16:creationId xmlns:a16="http://schemas.microsoft.com/office/drawing/2014/main" id="{F6C7A377-46A6-4E84-B3A5-D3537A769E90}"/>
              </a:ext>
            </a:extLst>
          </p:cNvPr>
          <p:cNvCxnSpPr>
            <a:cxnSpLocks/>
          </p:cNvCxnSpPr>
          <p:nvPr/>
        </p:nvCxnSpPr>
        <p:spPr>
          <a:xfrm flipH="1">
            <a:off x="3656417" y="3085732"/>
            <a:ext cx="1540702" cy="0"/>
          </a:xfrm>
          <a:prstGeom prst="line">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E2977E1-9199-4726-A512-1E2BE9CC580D}"/>
              </a:ext>
            </a:extLst>
          </p:cNvPr>
          <p:cNvCxnSpPr>
            <a:cxnSpLocks/>
          </p:cNvCxnSpPr>
          <p:nvPr/>
        </p:nvCxnSpPr>
        <p:spPr>
          <a:xfrm flipH="1">
            <a:off x="2850510" y="3085732"/>
            <a:ext cx="744116" cy="0"/>
          </a:xfrm>
          <a:prstGeom prst="line">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5A7C192-4B45-40D7-BE2D-C3C913426BC4}"/>
              </a:ext>
            </a:extLst>
          </p:cNvPr>
          <p:cNvCxnSpPr>
            <a:cxnSpLocks/>
          </p:cNvCxnSpPr>
          <p:nvPr/>
        </p:nvCxnSpPr>
        <p:spPr>
          <a:xfrm>
            <a:off x="1444485" y="1849831"/>
            <a:ext cx="526093" cy="0"/>
          </a:xfrm>
          <a:prstGeom prst="line">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7B05A30-7660-4481-9F5B-2A90CEB17F17}"/>
              </a:ext>
            </a:extLst>
          </p:cNvPr>
          <p:cNvPicPr>
            <a:picLocks noChangeAspect="1"/>
          </p:cNvPicPr>
          <p:nvPr/>
        </p:nvPicPr>
        <p:blipFill>
          <a:blip r:embed="rId3"/>
          <a:stretch>
            <a:fillRect/>
          </a:stretch>
        </p:blipFill>
        <p:spPr>
          <a:xfrm>
            <a:off x="6535065" y="1064616"/>
            <a:ext cx="5240814" cy="3284461"/>
          </a:xfrm>
          <a:prstGeom prst="rect">
            <a:avLst/>
          </a:prstGeom>
        </p:spPr>
      </p:pic>
      <p:sp>
        <p:nvSpPr>
          <p:cNvPr id="16" name="TextBox 15">
            <a:extLst>
              <a:ext uri="{FF2B5EF4-FFF2-40B4-BE49-F238E27FC236}">
                <a16:creationId xmlns:a16="http://schemas.microsoft.com/office/drawing/2014/main" id="{6AB4FA2E-726C-4CF1-BA50-5708BEBC044D}"/>
              </a:ext>
            </a:extLst>
          </p:cNvPr>
          <p:cNvSpPr txBox="1"/>
          <p:nvPr/>
        </p:nvSpPr>
        <p:spPr>
          <a:xfrm>
            <a:off x="9473821" y="4690666"/>
            <a:ext cx="2302058" cy="738664"/>
          </a:xfrm>
          <a:prstGeom prst="rect">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wrap="square" rtlCol="0">
            <a:noAutofit/>
          </a:bodyPr>
          <a:lstStyle/>
          <a:p>
            <a:r>
              <a:rPr lang="en-US" sz="1400" dirty="0">
                <a:latin typeface="+mj-lt"/>
                <a:cs typeface="Calibri" panose="020F0502020204030204" pitchFamily="34" charset="0"/>
              </a:rPr>
              <a:t>Heat tariff</a:t>
            </a:r>
          </a:p>
          <a:p>
            <a:r>
              <a:rPr lang="en-US" sz="1400" dirty="0">
                <a:latin typeface="+mj-lt"/>
                <a:cs typeface="Calibri" panose="020F0502020204030204" pitchFamily="34" charset="0"/>
              </a:rPr>
              <a:t>Interest rate</a:t>
            </a:r>
          </a:p>
          <a:p>
            <a:r>
              <a:rPr lang="en-US" sz="1400" dirty="0">
                <a:latin typeface="+mj-lt"/>
                <a:cs typeface="Calibri" panose="020F0502020204030204" pitchFamily="34" charset="0"/>
              </a:rPr>
              <a:t>Loan maturity</a:t>
            </a:r>
            <a:endParaRPr lang="lv-LV" sz="1400" dirty="0">
              <a:latin typeface="+mj-lt"/>
            </a:endParaRPr>
          </a:p>
        </p:txBody>
      </p:sp>
    </p:spTree>
    <p:extLst>
      <p:ext uri="{BB962C8B-B14F-4D97-AF65-F5344CB8AC3E}">
        <p14:creationId xmlns:p14="http://schemas.microsoft.com/office/powerpoint/2010/main" val="1815753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8F987-1F0E-401C-99C8-4624FFCFE063}"/>
              </a:ext>
            </a:extLst>
          </p:cNvPr>
          <p:cNvSpPr>
            <a:spLocks noGrp="1"/>
          </p:cNvSpPr>
          <p:nvPr>
            <p:ph type="title"/>
          </p:nvPr>
        </p:nvSpPr>
        <p:spPr>
          <a:xfrm>
            <a:off x="6484562" y="1570534"/>
            <a:ext cx="5123433" cy="1091475"/>
          </a:xfrm>
        </p:spPr>
        <p:txBody>
          <a:bodyPr/>
          <a:lstStyle/>
          <a:p>
            <a:r>
              <a:rPr lang="en-US" sz="2800" b="1" dirty="0">
                <a:solidFill>
                  <a:srgbClr val="DE9E3C"/>
                </a:solidFill>
                <a:cs typeface="Tahoma" pitchFamily="34" charset="0"/>
              </a:rPr>
              <a:t>Challenging sides effects of subsidies</a:t>
            </a:r>
            <a:endParaRPr lang="lv-LV" sz="2800" b="1" dirty="0">
              <a:solidFill>
                <a:srgbClr val="DE9E3C"/>
              </a:solidFill>
              <a:cs typeface="Tahoma" pitchFamily="34" charset="0"/>
            </a:endParaRPr>
          </a:p>
        </p:txBody>
      </p:sp>
      <p:sp>
        <p:nvSpPr>
          <p:cNvPr id="7" name="Rectangle 6">
            <a:extLst>
              <a:ext uri="{FF2B5EF4-FFF2-40B4-BE49-F238E27FC236}">
                <a16:creationId xmlns:a16="http://schemas.microsoft.com/office/drawing/2014/main" id="{0AB92CC5-67C3-4802-9ED9-025336D9A095}"/>
              </a:ext>
            </a:extLst>
          </p:cNvPr>
          <p:cNvSpPr/>
          <p:nvPr/>
        </p:nvSpPr>
        <p:spPr>
          <a:xfrm>
            <a:off x="6929664" y="3875050"/>
            <a:ext cx="4447983" cy="1762021"/>
          </a:xfrm>
          <a:prstGeom prst="rect">
            <a:avLst/>
          </a:prstGeom>
        </p:spPr>
        <p:txBody>
          <a:bodyPr wrap="square">
            <a:spAutoFit/>
          </a:bodyPr>
          <a:lstStyle/>
          <a:p>
            <a:r>
              <a:rPr lang="en-GB" sz="1400" dirty="0">
                <a:latin typeface="+mj-lt"/>
              </a:rPr>
              <a:t>The adoption or acceptance of a </a:t>
            </a:r>
            <a:r>
              <a:rPr lang="en-GB" sz="1400" i="1" dirty="0">
                <a:latin typeface="+mj-lt"/>
              </a:rPr>
              <a:t>new product or innovation</a:t>
            </a:r>
            <a:r>
              <a:rPr lang="en-GB" sz="1400" dirty="0">
                <a:latin typeface="+mj-lt"/>
              </a:rPr>
              <a:t> typically follows a S-shape curve. </a:t>
            </a:r>
          </a:p>
          <a:p>
            <a:pPr marL="342900" indent="-342900">
              <a:buFont typeface="+mj-lt"/>
              <a:buAutoNum type="arabicPeriod"/>
            </a:pPr>
            <a:r>
              <a:rPr lang="lv-LV" sz="1400" dirty="0">
                <a:latin typeface="+mj-lt"/>
              </a:rPr>
              <a:t>Innovation stage</a:t>
            </a:r>
            <a:endParaRPr lang="en-US" sz="1400" dirty="0">
              <a:latin typeface="+mj-lt"/>
            </a:endParaRPr>
          </a:p>
          <a:p>
            <a:pPr marL="342900" indent="-342900">
              <a:buFont typeface="+mj-lt"/>
              <a:buAutoNum type="arabicPeriod"/>
            </a:pPr>
            <a:r>
              <a:rPr lang="lv-LV" sz="1400" dirty="0">
                <a:latin typeface="+mj-lt"/>
              </a:rPr>
              <a:t>Syndication stage</a:t>
            </a:r>
            <a:endParaRPr lang="en-US" sz="1400" dirty="0">
              <a:latin typeface="+mj-lt"/>
            </a:endParaRPr>
          </a:p>
          <a:p>
            <a:pPr marL="342900" indent="-342900">
              <a:buFont typeface="+mj-lt"/>
              <a:buAutoNum type="arabicPeriod"/>
            </a:pPr>
            <a:r>
              <a:rPr lang="en-US" sz="1400" dirty="0">
                <a:latin typeface="+mj-lt"/>
              </a:rPr>
              <a:t>Diffusion stage</a:t>
            </a:r>
          </a:p>
          <a:p>
            <a:pPr marL="342900" indent="-342900">
              <a:buFont typeface="+mj-lt"/>
              <a:buAutoNum type="arabicPeriod"/>
            </a:pPr>
            <a:r>
              <a:rPr lang="lv-LV" sz="1400" dirty="0">
                <a:latin typeface="+mj-lt"/>
              </a:rPr>
              <a:t>Substitution stage</a:t>
            </a:r>
            <a:endParaRPr lang="en-US" sz="1400" dirty="0">
              <a:latin typeface="+mj-lt"/>
            </a:endParaRPr>
          </a:p>
          <a:p>
            <a:endParaRPr lang="en-GB" sz="1400" dirty="0">
              <a:latin typeface="+mj-lt"/>
            </a:endParaRPr>
          </a:p>
          <a:p>
            <a:r>
              <a:rPr lang="en-GB" sz="1050" dirty="0">
                <a:latin typeface="+mj-lt"/>
              </a:rPr>
              <a:t>[Technology Management, Growth and Lifecycle, Shahid, 2009]</a:t>
            </a:r>
          </a:p>
        </p:txBody>
      </p:sp>
      <p:pic>
        <p:nvPicPr>
          <p:cNvPr id="5" name="Picture 4">
            <a:extLst>
              <a:ext uri="{FF2B5EF4-FFF2-40B4-BE49-F238E27FC236}">
                <a16:creationId xmlns:a16="http://schemas.microsoft.com/office/drawing/2014/main" id="{8FD39D00-E746-461C-9B28-9CCB682F7E26}"/>
              </a:ext>
            </a:extLst>
          </p:cNvPr>
          <p:cNvPicPr>
            <a:picLocks noChangeAspect="1"/>
          </p:cNvPicPr>
          <p:nvPr/>
        </p:nvPicPr>
        <p:blipFill>
          <a:blip r:embed="rId2"/>
          <a:stretch>
            <a:fillRect/>
          </a:stretch>
        </p:blipFill>
        <p:spPr>
          <a:xfrm>
            <a:off x="1384444" y="833183"/>
            <a:ext cx="3652296" cy="2468453"/>
          </a:xfrm>
          <a:prstGeom prst="rect">
            <a:avLst/>
          </a:prstGeom>
        </p:spPr>
      </p:pic>
      <p:pic>
        <p:nvPicPr>
          <p:cNvPr id="14" name="Picture 13">
            <a:extLst>
              <a:ext uri="{FF2B5EF4-FFF2-40B4-BE49-F238E27FC236}">
                <a16:creationId xmlns:a16="http://schemas.microsoft.com/office/drawing/2014/main" id="{0AE960A2-6D1C-4AF8-B266-297977249C55}"/>
              </a:ext>
            </a:extLst>
          </p:cNvPr>
          <p:cNvPicPr>
            <a:picLocks noChangeAspect="1"/>
          </p:cNvPicPr>
          <p:nvPr/>
        </p:nvPicPr>
        <p:blipFill>
          <a:blip r:embed="rId3"/>
          <a:stretch>
            <a:fillRect/>
          </a:stretch>
        </p:blipFill>
        <p:spPr>
          <a:xfrm>
            <a:off x="1384444" y="3662914"/>
            <a:ext cx="3652296" cy="2374558"/>
          </a:xfrm>
          <a:prstGeom prst="rect">
            <a:avLst/>
          </a:prstGeom>
        </p:spPr>
      </p:pic>
    </p:spTree>
    <p:extLst>
      <p:ext uri="{BB962C8B-B14F-4D97-AF65-F5344CB8AC3E}">
        <p14:creationId xmlns:p14="http://schemas.microsoft.com/office/powerpoint/2010/main" val="511139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69BDED-6C72-4006-ABCC-149162BD38B8}"/>
              </a:ext>
            </a:extLst>
          </p:cNvPr>
          <p:cNvCxnSpPr>
            <a:cxnSpLocks/>
          </p:cNvCxnSpPr>
          <p:nvPr/>
        </p:nvCxnSpPr>
        <p:spPr>
          <a:xfrm>
            <a:off x="3242509" y="1522687"/>
            <a:ext cx="6425828" cy="0"/>
          </a:xfrm>
          <a:prstGeom prst="line">
            <a:avLst/>
          </a:prstGeom>
          <a:ln w="38100">
            <a:solidFill>
              <a:schemeClr val="accent6"/>
            </a:solidFill>
            <a:tailEnd type="stealth" w="lg" len="lg"/>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041C80F4-3D17-4E92-8182-40660B38353B}"/>
              </a:ext>
            </a:extLst>
          </p:cNvPr>
          <p:cNvSpPr/>
          <p:nvPr/>
        </p:nvSpPr>
        <p:spPr>
          <a:xfrm>
            <a:off x="3903540" y="1428966"/>
            <a:ext cx="188584" cy="18744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246">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E751654C-B676-4ADB-B258-3A80772275C1}"/>
              </a:ext>
            </a:extLst>
          </p:cNvPr>
          <p:cNvSpPr/>
          <p:nvPr/>
        </p:nvSpPr>
        <p:spPr>
          <a:xfrm>
            <a:off x="8283866" y="1428964"/>
            <a:ext cx="188584" cy="18744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246">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BF27E4D-51B9-4D65-B8C1-1F7178B7D3D7}"/>
              </a:ext>
            </a:extLst>
          </p:cNvPr>
          <p:cNvSpPr txBox="1"/>
          <p:nvPr/>
        </p:nvSpPr>
        <p:spPr>
          <a:xfrm>
            <a:off x="3738011" y="1146104"/>
            <a:ext cx="537327" cy="284052"/>
          </a:xfrm>
          <a:prstGeom prst="rect">
            <a:avLst/>
          </a:prstGeom>
          <a:noFill/>
        </p:spPr>
        <p:txBody>
          <a:bodyPr wrap="none" rtlCol="0">
            <a:spAutoFit/>
          </a:bodyPr>
          <a:lstStyle/>
          <a:p>
            <a:r>
              <a:rPr lang="en-US" sz="1246" b="1" dirty="0"/>
              <a:t>2009</a:t>
            </a:r>
            <a:endParaRPr lang="lv-LV" sz="1246" b="1" dirty="0"/>
          </a:p>
        </p:txBody>
      </p:sp>
      <p:sp>
        <p:nvSpPr>
          <p:cNvPr id="9" name="TextBox 8">
            <a:extLst>
              <a:ext uri="{FF2B5EF4-FFF2-40B4-BE49-F238E27FC236}">
                <a16:creationId xmlns:a16="http://schemas.microsoft.com/office/drawing/2014/main" id="{20843125-54B4-4298-BC06-7F3D0235B371}"/>
              </a:ext>
            </a:extLst>
          </p:cNvPr>
          <p:cNvSpPr txBox="1"/>
          <p:nvPr/>
        </p:nvSpPr>
        <p:spPr>
          <a:xfrm>
            <a:off x="8125752" y="1133061"/>
            <a:ext cx="538699" cy="284777"/>
          </a:xfrm>
          <a:prstGeom prst="rect">
            <a:avLst/>
          </a:prstGeom>
          <a:noFill/>
        </p:spPr>
        <p:txBody>
          <a:bodyPr wrap="none" rtlCol="0">
            <a:spAutoFit/>
          </a:bodyPr>
          <a:lstStyle/>
          <a:p>
            <a:r>
              <a:rPr lang="en-US" sz="1246" b="1" dirty="0"/>
              <a:t>2020</a:t>
            </a:r>
            <a:endParaRPr lang="lv-LV" sz="1246" b="1" dirty="0"/>
          </a:p>
        </p:txBody>
      </p:sp>
      <p:graphicFrame>
        <p:nvGraphicFramePr>
          <p:cNvPr id="23" name="Table 22">
            <a:extLst>
              <a:ext uri="{FF2B5EF4-FFF2-40B4-BE49-F238E27FC236}">
                <a16:creationId xmlns:a16="http://schemas.microsoft.com/office/drawing/2014/main" id="{7E18CED1-BBAB-4348-A7E1-D3926A98ACA7}"/>
              </a:ext>
            </a:extLst>
          </p:cNvPr>
          <p:cNvGraphicFramePr>
            <a:graphicFrameLocks noGrp="1"/>
          </p:cNvGraphicFramePr>
          <p:nvPr>
            <p:extLst>
              <p:ext uri="{D42A27DB-BD31-4B8C-83A1-F6EECF244321}">
                <p14:modId xmlns:p14="http://schemas.microsoft.com/office/powerpoint/2010/main" val="333646286"/>
              </p:ext>
            </p:extLst>
          </p:nvPr>
        </p:nvGraphicFramePr>
        <p:xfrm>
          <a:off x="1884396" y="1534888"/>
          <a:ext cx="8022425" cy="4050428"/>
        </p:xfrm>
        <a:graphic>
          <a:graphicData uri="http://schemas.openxmlformats.org/drawingml/2006/table">
            <a:tbl>
              <a:tblPr firstRow="1" bandRow="1">
                <a:tableStyleId>{2D5ABB26-0587-4C30-8999-92F81FD0307C}</a:tableStyleId>
              </a:tblPr>
              <a:tblGrid>
                <a:gridCol w="1370917">
                  <a:extLst>
                    <a:ext uri="{9D8B030D-6E8A-4147-A177-3AD203B41FA5}">
                      <a16:colId xmlns:a16="http://schemas.microsoft.com/office/drawing/2014/main" val="1109399147"/>
                    </a:ext>
                  </a:extLst>
                </a:gridCol>
                <a:gridCol w="831438">
                  <a:extLst>
                    <a:ext uri="{9D8B030D-6E8A-4147-A177-3AD203B41FA5}">
                      <a16:colId xmlns:a16="http://schemas.microsoft.com/office/drawing/2014/main" val="3257717700"/>
                    </a:ext>
                  </a:extLst>
                </a:gridCol>
                <a:gridCol w="949900">
                  <a:extLst>
                    <a:ext uri="{9D8B030D-6E8A-4147-A177-3AD203B41FA5}">
                      <a16:colId xmlns:a16="http://schemas.microsoft.com/office/drawing/2014/main" val="3178490707"/>
                    </a:ext>
                  </a:extLst>
                </a:gridCol>
                <a:gridCol w="712978">
                  <a:extLst>
                    <a:ext uri="{9D8B030D-6E8A-4147-A177-3AD203B41FA5}">
                      <a16:colId xmlns:a16="http://schemas.microsoft.com/office/drawing/2014/main" val="3705110935"/>
                    </a:ext>
                  </a:extLst>
                </a:gridCol>
                <a:gridCol w="831438">
                  <a:extLst>
                    <a:ext uri="{9D8B030D-6E8A-4147-A177-3AD203B41FA5}">
                      <a16:colId xmlns:a16="http://schemas.microsoft.com/office/drawing/2014/main" val="750543433"/>
                    </a:ext>
                  </a:extLst>
                </a:gridCol>
                <a:gridCol w="627160">
                  <a:extLst>
                    <a:ext uri="{9D8B030D-6E8A-4147-A177-3AD203B41FA5}">
                      <a16:colId xmlns:a16="http://schemas.microsoft.com/office/drawing/2014/main" val="2718746205"/>
                    </a:ext>
                  </a:extLst>
                </a:gridCol>
                <a:gridCol w="1035718">
                  <a:extLst>
                    <a:ext uri="{9D8B030D-6E8A-4147-A177-3AD203B41FA5}">
                      <a16:colId xmlns:a16="http://schemas.microsoft.com/office/drawing/2014/main" val="680580734"/>
                    </a:ext>
                  </a:extLst>
                </a:gridCol>
                <a:gridCol w="831438">
                  <a:extLst>
                    <a:ext uri="{9D8B030D-6E8A-4147-A177-3AD203B41FA5}">
                      <a16:colId xmlns:a16="http://schemas.microsoft.com/office/drawing/2014/main" val="216311989"/>
                    </a:ext>
                  </a:extLst>
                </a:gridCol>
                <a:gridCol w="831438">
                  <a:extLst>
                    <a:ext uri="{9D8B030D-6E8A-4147-A177-3AD203B41FA5}">
                      <a16:colId xmlns:a16="http://schemas.microsoft.com/office/drawing/2014/main" val="291218505"/>
                    </a:ext>
                  </a:extLst>
                </a:gridCol>
              </a:tblGrid>
              <a:tr h="3522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kern="1200" dirty="0">
                        <a:solidFill>
                          <a:schemeClr val="tx1"/>
                        </a:solidFill>
                        <a:latin typeface="+mn-lt"/>
                        <a:ea typeface="+mn-ea"/>
                        <a:cs typeface="+mn-cs"/>
                      </a:endParaRPr>
                    </a:p>
                  </a:txBody>
                  <a:tcPr marL="63300" marR="63300" marT="31651" marB="3165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0" lang="lv-LV" sz="1200" kern="1200" dirty="0">
                        <a:solidFill>
                          <a:schemeClr val="tx1"/>
                        </a:solidFill>
                        <a:latin typeface="+mn-lt"/>
                        <a:ea typeface="+mn-ea"/>
                        <a:cs typeface="+mn-cs"/>
                      </a:endParaRPr>
                    </a:p>
                  </a:txBody>
                  <a:tcPr marL="63300" marR="63300" marT="31651" marB="3165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700" dirty="0"/>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sz="1200" dirty="0"/>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sz="1200" dirty="0"/>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sz="1200" dirty="0"/>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200" kern="1200" dirty="0">
                        <a:solidFill>
                          <a:schemeClr val="tx1"/>
                        </a:solidFill>
                        <a:latin typeface="+mn-lt"/>
                        <a:ea typeface="+mn-ea"/>
                        <a:cs typeface="+mn-cs"/>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sz="1200" dirty="0"/>
                    </a:p>
                  </a:txBody>
                  <a:tcPr marL="63300" marR="63300" marT="31651" marB="3165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dirty="0"/>
                    </a:p>
                  </a:txBody>
                  <a:tcPr marL="63300" marR="63300" marT="31651" marB="3165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0457415"/>
                  </a:ext>
                </a:extLst>
              </a:tr>
              <a:tr h="4475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panose="020B0604020202020204" pitchFamily="34" charset="0"/>
                          <a:cs typeface="Arial" panose="020B0604020202020204" pitchFamily="34" charset="0"/>
                        </a:rPr>
                        <a:t>Sup</a:t>
                      </a:r>
                      <a:r>
                        <a:rPr kumimoji="0" lang="en-US" sz="800" kern="1200" dirty="0">
                          <a:solidFill>
                            <a:schemeClr val="tx1"/>
                          </a:solidFill>
                          <a:latin typeface="Arial" panose="020B0604020202020204" pitchFamily="34" charset="0"/>
                          <a:ea typeface="+mn-ea"/>
                          <a:cs typeface="Arial" panose="020B0604020202020204" pitchFamily="34" charset="0"/>
                        </a:rPr>
                        <a:t>port programme, investment grant</a:t>
                      </a:r>
                    </a:p>
                  </a:txBody>
                  <a:tcPr marL="63300" marR="63300" marT="31651" marB="3165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gridSpan="2">
                  <a:txBody>
                    <a:bodyPr/>
                    <a:lstStyle/>
                    <a:p>
                      <a:r>
                        <a:rPr kumimoji="0" lang="en-US" sz="800" kern="1200" dirty="0">
                          <a:solidFill>
                            <a:schemeClr val="tx1"/>
                          </a:solidFill>
                          <a:latin typeface="Arial" panose="020B0604020202020204" pitchFamily="34" charset="0"/>
                          <a:ea typeface="+mn-ea"/>
                          <a:cs typeface="Arial" panose="020B0604020202020204" pitchFamily="34" charset="0"/>
                        </a:rPr>
                        <a:t>KPFI</a:t>
                      </a:r>
                      <a:endParaRPr kumimoji="0" lang="lv-LV" sz="800" kern="1200" dirty="0">
                        <a:solidFill>
                          <a:schemeClr val="tx1"/>
                        </a:solidFill>
                        <a:latin typeface="Arial" panose="020B0604020202020204" pitchFamily="34" charset="0"/>
                        <a:ea typeface="+mn-ea"/>
                        <a:cs typeface="Arial" panose="020B0604020202020204" pitchFamily="34" charset="0"/>
                      </a:endParaRPr>
                    </a:p>
                  </a:txBody>
                  <a:tcPr marL="63300" marR="63300" marT="31651" marB="3165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marL="47478" marR="47478" marT="23739" marB="237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kern="1200" dirty="0">
                          <a:solidFill>
                            <a:schemeClr val="tx1"/>
                          </a:solidFill>
                          <a:latin typeface="Arial" panose="020B0604020202020204" pitchFamily="34" charset="0"/>
                          <a:ea typeface="+mn-ea"/>
                          <a:cs typeface="Arial" panose="020B0604020202020204" pitchFamily="34" charset="0"/>
                        </a:rPr>
                        <a:t>EU Structural funds</a:t>
                      </a:r>
                      <a:endParaRPr kumimoji="0" lang="lv-LV" sz="800" kern="1200" dirty="0">
                        <a:solidFill>
                          <a:schemeClr val="tx1"/>
                        </a:solidFill>
                        <a:latin typeface="Arial" panose="020B0604020202020204" pitchFamily="34" charset="0"/>
                        <a:ea typeface="+mn-ea"/>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v-LV" sz="600" kern="1200" dirty="0">
                        <a:solidFill>
                          <a:schemeClr val="tx1"/>
                        </a:solidFill>
                        <a:latin typeface="Arial" panose="020B0604020202020204" pitchFamily="34" charset="0"/>
                        <a:ea typeface="+mn-ea"/>
                        <a:cs typeface="Arial" panose="020B0604020202020204" pitchFamily="34" charset="0"/>
                      </a:endParaRPr>
                    </a:p>
                  </a:txBody>
                  <a:tcPr marL="47478" marR="47478" marT="23739" marB="237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2807114"/>
                  </a:ext>
                </a:extLst>
              </a:tr>
              <a:tr h="367559">
                <a:tc>
                  <a:txBody>
                    <a:bodyPr/>
                    <a:lstStyle/>
                    <a:p>
                      <a:r>
                        <a:rPr lang="en-US" sz="800" dirty="0">
                          <a:latin typeface="Arial" panose="020B0604020202020204" pitchFamily="34" charset="0"/>
                          <a:cs typeface="Arial" panose="020B0604020202020204" pitchFamily="34" charset="0"/>
                        </a:rPr>
                        <a:t>Maximum Investment grant</a:t>
                      </a:r>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gridSpan="2">
                  <a:txBody>
                    <a:bodyPr/>
                    <a:lstStyle/>
                    <a:p>
                      <a:r>
                        <a:rPr lang="en-US" sz="800" dirty="0">
                          <a:latin typeface="Arial" panose="020B0604020202020204" pitchFamily="34" charset="0"/>
                          <a:cs typeface="Arial" panose="020B0604020202020204" pitchFamily="34" charset="0"/>
                        </a:rPr>
                        <a:t>~85% of eligible cost with cap on max grant</a:t>
                      </a:r>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hMerge="1">
                  <a:txBody>
                    <a:bodyPr/>
                    <a:lstStyle/>
                    <a:p>
                      <a:endParaRPr lang="lv-LV" sz="600" dirty="0">
                        <a:latin typeface="Arial" panose="020B0604020202020204" pitchFamily="34" charset="0"/>
                        <a:cs typeface="Arial" panose="020B0604020202020204" pitchFamily="34" charset="0"/>
                      </a:endParaRPr>
                    </a:p>
                  </a:txBody>
                  <a:tcPr marL="47478" marR="47478" marT="23739" marB="237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lv-LV" sz="1900" dirty="0"/>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lv-LV" sz="1900" dirty="0"/>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panose="020B0604020202020204" pitchFamily="34" charset="0"/>
                          <a:cs typeface="Arial" panose="020B0604020202020204" pitchFamily="34" charset="0"/>
                        </a:rPr>
                        <a:t>~85% of eligible cost with cap on max grant</a:t>
                      </a:r>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hMerge="1">
                  <a:txBody>
                    <a:bodyPr/>
                    <a:lstStyle/>
                    <a:p>
                      <a:endParaRPr lang="lv-LV" sz="1400" dirty="0"/>
                    </a:p>
                  </a:txBody>
                  <a:tcPr marL="47478" marR="47478" marT="23739" marB="23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5307538"/>
                  </a:ext>
                </a:extLst>
              </a:tr>
              <a:tr h="447594">
                <a:tc>
                  <a:txBody>
                    <a:bodyPr/>
                    <a:lstStyle/>
                    <a:p>
                      <a:r>
                        <a:rPr lang="en-US" sz="800" dirty="0">
                          <a:latin typeface="Arial" panose="020B0604020202020204" pitchFamily="34" charset="0"/>
                          <a:cs typeface="Arial" panose="020B0604020202020204" pitchFamily="34" charset="0"/>
                        </a:rPr>
                        <a:t>Type of procurement</a:t>
                      </a:r>
                    </a:p>
                  </a:txBody>
                  <a:tcPr marL="63300" marR="63300" marT="31651" marB="3165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kern="1200" dirty="0">
                          <a:solidFill>
                            <a:schemeClr val="tx1"/>
                          </a:solidFill>
                          <a:latin typeface="Arial" panose="020B0604020202020204" pitchFamily="34" charset="0"/>
                          <a:ea typeface="+mn-ea"/>
                          <a:cs typeface="Arial" panose="020B0604020202020204" pitchFamily="34" charset="0"/>
                        </a:rPr>
                        <a:t>Design−Bid−Build</a:t>
                      </a:r>
                    </a:p>
                  </a:txBody>
                  <a:tcPr marL="63300" marR="63300" marT="31651" marB="3165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hMerge="1">
                  <a:txBody>
                    <a:bodyPr/>
                    <a:lstStyle/>
                    <a:p>
                      <a:endParaRPr lang="en-US" sz="1700" dirty="0"/>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kern="1200" dirty="0">
                          <a:solidFill>
                            <a:schemeClr val="tx1"/>
                          </a:solidFill>
                          <a:latin typeface="Arial" panose="020B0604020202020204" pitchFamily="34" charset="0"/>
                          <a:ea typeface="+mn-ea"/>
                          <a:cs typeface="Arial" panose="020B0604020202020204" pitchFamily="34" charset="0"/>
                        </a:rPr>
                        <a:t>Design−Bid−Build</a:t>
                      </a: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8164563"/>
                  </a:ext>
                </a:extLst>
              </a:tr>
              <a:tr h="674457">
                <a:tc>
                  <a:txBody>
                    <a:bodyPr/>
                    <a:lstStyle/>
                    <a:p>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Investment costs for building renovation (comparable projects)</a:t>
                      </a:r>
                    </a:p>
                    <a:p>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US" sz="800" dirty="0">
                          <a:latin typeface="Arial" panose="020B0604020202020204" pitchFamily="34" charset="0"/>
                          <a:cs typeface="Arial" panose="020B0604020202020204" pitchFamily="34" charset="0"/>
                        </a:rPr>
                        <a:t>~120 €/m² </a:t>
                      </a:r>
                      <a:endParaRPr lang="lv-LV" sz="800" dirty="0">
                        <a:latin typeface="Arial" panose="020B0604020202020204" pitchFamily="34" charset="0"/>
                        <a:cs typeface="Arial" panose="020B0604020202020204" pitchFamily="34" charset="0"/>
                      </a:endParaRPr>
                    </a:p>
                  </a:txBody>
                  <a:tcPr marL="63300" marR="63300" marT="31651" marB="31651"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r"/>
                      <a:endParaRPr lang="en-US" sz="800" dirty="0">
                        <a:latin typeface="Arial" panose="020B0604020202020204" pitchFamily="34" charset="0"/>
                        <a:cs typeface="Arial" panose="020B0604020202020204" pitchFamily="34" charset="0"/>
                      </a:endParaRPr>
                    </a:p>
                    <a:p>
                      <a:pPr algn="r"/>
                      <a:r>
                        <a:rPr lang="en-US" sz="800" dirty="0">
                          <a:latin typeface="Arial" panose="020B0604020202020204" pitchFamily="34" charset="0"/>
                          <a:cs typeface="Arial" panose="020B0604020202020204" pitchFamily="34" charset="0"/>
                        </a:rPr>
                        <a:t>~180 €/m² </a:t>
                      </a:r>
                      <a:endParaRPr lang="en-US" sz="1700" dirty="0"/>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800" dirty="0">
                          <a:latin typeface="Arial" panose="020B0604020202020204" pitchFamily="34" charset="0"/>
                          <a:cs typeface="Arial" panose="020B0604020202020204" pitchFamily="34" charset="0"/>
                        </a:rPr>
                        <a:t>         ~280 €/m²</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800" dirty="0">
                        <a:latin typeface="Arial" panose="020B060402020202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800" dirty="0">
                        <a:latin typeface="Arial" panose="020B060402020202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latin typeface="Arial" panose="020B0604020202020204" pitchFamily="34" charset="0"/>
                          <a:cs typeface="Arial" panose="020B0604020202020204" pitchFamily="34" charset="0"/>
                        </a:rPr>
                        <a:t>~300€/m²</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lv-LV" sz="800" dirty="0">
                        <a:latin typeface="Arial" panose="020B0604020202020204" pitchFamily="34" charset="0"/>
                        <a:cs typeface="Arial" panose="020B0604020202020204" pitchFamily="34" charset="0"/>
                      </a:endParaRPr>
                    </a:p>
                  </a:txBody>
                  <a:tcPr marL="63300" marR="63300" marT="31651" marB="31651">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lv-LV" sz="600" dirty="0">
                        <a:latin typeface="Arial" panose="020B0604020202020204" pitchFamily="34" charset="0"/>
                        <a:cs typeface="Arial" panose="020B0604020202020204" pitchFamily="34" charset="0"/>
                      </a:endParaRPr>
                    </a:p>
                  </a:txBody>
                  <a:tcPr marL="47478" marR="47478" marT="23739" marB="237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7028584"/>
                  </a:ext>
                </a:extLst>
              </a:tr>
              <a:tr h="352204">
                <a:tc>
                  <a:txBody>
                    <a:bodyPr/>
                    <a:lstStyle/>
                    <a:p>
                      <a:r>
                        <a:rPr lang="en-US" sz="800" dirty="0">
                          <a:latin typeface="Arial" panose="020B0604020202020204" pitchFamily="34" charset="0"/>
                          <a:cs typeface="Arial" panose="020B0604020202020204" pitchFamily="34" charset="0"/>
                        </a:rPr>
                        <a:t>Heat tariff - </a:t>
                      </a:r>
                      <a:r>
                        <a:rPr lang="en-US" sz="800" dirty="0" err="1">
                          <a:latin typeface="Arial" panose="020B0604020202020204" pitchFamily="34" charset="0"/>
                          <a:cs typeface="Arial" panose="020B0604020202020204" pitchFamily="34" charset="0"/>
                        </a:rPr>
                        <a:t>Cesis</a:t>
                      </a:r>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dirty="0">
                          <a:latin typeface="Arial" panose="020B0604020202020204" pitchFamily="34" charset="0"/>
                          <a:cs typeface="Arial" panose="020B0604020202020204" pitchFamily="34" charset="0"/>
                        </a:rPr>
                        <a:t>85.9 €/MWh</a:t>
                      </a:r>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700"/>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800" dirty="0">
                          <a:latin typeface="Arial" panose="020B0604020202020204" pitchFamily="34" charset="0"/>
                          <a:cs typeface="Arial" panose="020B0604020202020204" pitchFamily="34" charset="0"/>
                        </a:rPr>
                        <a:t>61.2 </a:t>
                      </a:r>
                      <a:r>
                        <a:rPr kumimoji="0" lang="en-US" sz="800" b="0" i="0" kern="1200" dirty="0">
                          <a:solidFill>
                            <a:schemeClr val="tx1"/>
                          </a:solidFill>
                          <a:effectLst/>
                          <a:latin typeface="Arial" panose="020B0604020202020204" pitchFamily="34" charset="0"/>
                          <a:ea typeface="+mn-ea"/>
                          <a:cs typeface="Arial" panose="020B0604020202020204" pitchFamily="34" charset="0"/>
                        </a:rPr>
                        <a:t>€/MWh</a:t>
                      </a:r>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lv-LV" sz="600" dirty="0">
                        <a:latin typeface="Arial" panose="020B0604020202020204" pitchFamily="34" charset="0"/>
                        <a:cs typeface="Arial" panose="020B0604020202020204" pitchFamily="34" charset="0"/>
                      </a:endParaRPr>
                    </a:p>
                  </a:txBody>
                  <a:tcPr marL="47478" marR="47478" marT="23739" marB="23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728634"/>
                  </a:ext>
                </a:extLst>
              </a:tr>
              <a:tr h="352204">
                <a:tc>
                  <a:txBody>
                    <a:bodyPr/>
                    <a:lstStyle/>
                    <a:p>
                      <a:r>
                        <a:rPr lang="en-US" sz="800" dirty="0">
                          <a:latin typeface="Arial" panose="020B0604020202020204" pitchFamily="34" charset="0"/>
                          <a:cs typeface="Arial" panose="020B0604020202020204" pitchFamily="34" charset="0"/>
                        </a:rPr>
                        <a:t>Heat tariff – Sigulda</a:t>
                      </a:r>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dirty="0">
                          <a:latin typeface="Arial" panose="020B0604020202020204" pitchFamily="34" charset="0"/>
                          <a:cs typeface="Arial" panose="020B0604020202020204" pitchFamily="34" charset="0"/>
                        </a:rPr>
                        <a:t>73.</a:t>
                      </a:r>
                      <a:r>
                        <a:rPr kumimoji="0" lang="en-US" sz="800" kern="1200" dirty="0">
                          <a:solidFill>
                            <a:schemeClr val="tx1"/>
                          </a:solidFill>
                          <a:latin typeface="Arial" panose="020B0604020202020204" pitchFamily="34" charset="0"/>
                          <a:ea typeface="+mn-ea"/>
                          <a:cs typeface="Arial" panose="020B0604020202020204" pitchFamily="34" charset="0"/>
                        </a:rPr>
                        <a:t>8 €/MWh</a:t>
                      </a:r>
                      <a:endParaRPr kumimoji="0" lang="lv-LV" sz="800" kern="1200" dirty="0">
                        <a:solidFill>
                          <a:schemeClr val="tx1"/>
                        </a:solidFill>
                        <a:latin typeface="Arial" panose="020B0604020202020204" pitchFamily="34" charset="0"/>
                        <a:ea typeface="+mn-ea"/>
                        <a:cs typeface="Arial" panose="020B0604020202020204" pitchFamily="34" charset="0"/>
                      </a:endParaRPr>
                    </a:p>
                  </a:txBody>
                  <a:tcPr marL="63300" marR="63300" marT="31651" marB="3165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700" dirty="0"/>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800" dirty="0">
                          <a:latin typeface="Arial" panose="020B0604020202020204" pitchFamily="34" charset="0"/>
                          <a:cs typeface="Arial" panose="020B0604020202020204" pitchFamily="34" charset="0"/>
                        </a:rPr>
                        <a:t>68.2 €/MWh</a:t>
                      </a:r>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lv-LV" sz="600" dirty="0">
                        <a:latin typeface="Arial" panose="020B0604020202020204" pitchFamily="34" charset="0"/>
                        <a:cs typeface="Arial" panose="020B0604020202020204" pitchFamily="34" charset="0"/>
                      </a:endParaRPr>
                    </a:p>
                  </a:txBody>
                  <a:tcPr marL="47478" marR="47478" marT="23739" marB="23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2140520"/>
                  </a:ext>
                </a:extLst>
              </a:tr>
              <a:tr h="352204">
                <a:tc>
                  <a:txBody>
                    <a:bodyPr/>
                    <a:lstStyle/>
                    <a:p>
                      <a:r>
                        <a:rPr lang="en-US" sz="800" dirty="0">
                          <a:latin typeface="Arial" panose="020B0604020202020204" pitchFamily="34" charset="0"/>
                          <a:cs typeface="Arial" panose="020B0604020202020204" pitchFamily="34" charset="0"/>
                        </a:rPr>
                        <a:t>Heat tariff – Riga</a:t>
                      </a:r>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US" sz="800" dirty="0">
                          <a:latin typeface="Arial" panose="020B0604020202020204" pitchFamily="34" charset="0"/>
                          <a:cs typeface="Arial" panose="020B0604020202020204" pitchFamily="34" charset="0"/>
                        </a:rPr>
                        <a:t>67.2 </a:t>
                      </a:r>
                      <a:r>
                        <a:rPr kumimoji="0" lang="en-US" sz="800" kern="1200" dirty="0">
                          <a:solidFill>
                            <a:schemeClr val="tx1"/>
                          </a:solidFill>
                          <a:latin typeface="Arial" panose="020B0604020202020204" pitchFamily="34" charset="0"/>
                          <a:ea typeface="+mn-ea"/>
                          <a:cs typeface="Arial" panose="020B0604020202020204" pitchFamily="34" charset="0"/>
                        </a:rPr>
                        <a:t>€/MWh</a:t>
                      </a:r>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US" sz="1700" dirty="0"/>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gridSpan="2">
                  <a:txBody>
                    <a:bodyPr/>
                    <a:lstStyle/>
                    <a:p>
                      <a:pPr algn="ctr"/>
                      <a:r>
                        <a:rPr kumimoji="0" lang="en-US" sz="800" b="0" i="0" kern="1200" dirty="0">
                          <a:solidFill>
                            <a:schemeClr val="tx1"/>
                          </a:solidFill>
                          <a:effectLst/>
                          <a:latin typeface="Arial" panose="020B0604020202020204" pitchFamily="34" charset="0"/>
                          <a:ea typeface="+mn-ea"/>
                          <a:cs typeface="Arial" panose="020B0604020202020204" pitchFamily="34" charset="0"/>
                        </a:rPr>
                        <a:t>44.5 €/MWh</a:t>
                      </a:r>
                      <a:endParaRPr lang="lv-LV" sz="800" b="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hMerge="1">
                  <a:txBody>
                    <a:bodyPr/>
                    <a:lstStyle/>
                    <a:p>
                      <a:endParaRPr lang="lv-LV" sz="600" b="0" dirty="0">
                        <a:latin typeface="Arial" panose="020B0604020202020204" pitchFamily="34" charset="0"/>
                        <a:cs typeface="Arial" panose="020B0604020202020204" pitchFamily="34" charset="0"/>
                      </a:endParaRPr>
                    </a:p>
                  </a:txBody>
                  <a:tcPr marL="47478" marR="47478" marT="23739" marB="23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98395905"/>
                  </a:ext>
                </a:extLst>
              </a:tr>
              <a:tr h="352204">
                <a:tc>
                  <a:txBody>
                    <a:bodyPr/>
                    <a:lstStyle/>
                    <a:p>
                      <a:r>
                        <a:rPr lang="en-US" sz="800" dirty="0">
                          <a:latin typeface="Arial" panose="020B0604020202020204" pitchFamily="34" charset="0"/>
                          <a:cs typeface="Arial" panose="020B0604020202020204" pitchFamily="34" charset="0"/>
                        </a:rPr>
                        <a:t>Project bundling</a:t>
                      </a:r>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US" sz="800" dirty="0">
                          <a:latin typeface="Arial" panose="020B0604020202020204" pitchFamily="34" charset="0"/>
                          <a:cs typeface="Arial" panose="020B0604020202020204" pitchFamily="34" charset="0"/>
                        </a:rPr>
                        <a:t>no</a:t>
                      </a:r>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US" sz="1700" dirty="0"/>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800" b="0" dirty="0">
                          <a:latin typeface="Arial" panose="020B0604020202020204" pitchFamily="34" charset="0"/>
                          <a:cs typeface="Arial" panose="020B0604020202020204" pitchFamily="34" charset="0"/>
                        </a:rPr>
                        <a:t>as in 2009</a:t>
                      </a:r>
                      <a:endParaRPr lang="lv-LV" sz="800" b="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hMerge="1">
                  <a:txBody>
                    <a:bodyPr/>
                    <a:lstStyle/>
                    <a:p>
                      <a:endParaRPr lang="lv-LV" sz="600" b="0" dirty="0">
                        <a:latin typeface="Arial" panose="020B0604020202020204" pitchFamily="34" charset="0"/>
                        <a:cs typeface="Arial" panose="020B0604020202020204" pitchFamily="34" charset="0"/>
                      </a:endParaRPr>
                    </a:p>
                  </a:txBody>
                  <a:tcPr marL="47478" marR="47478" marT="23739" marB="23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9203072"/>
                  </a:ext>
                </a:extLst>
              </a:tr>
              <a:tr h="352204">
                <a:tc>
                  <a:txBody>
                    <a:bodyPr/>
                    <a:lstStyle/>
                    <a:p>
                      <a:r>
                        <a:rPr lang="en-US" sz="800" dirty="0">
                          <a:latin typeface="Arial" panose="020B0604020202020204" pitchFamily="34" charset="0"/>
                          <a:cs typeface="Arial" panose="020B0604020202020204" pitchFamily="34" charset="0"/>
                        </a:rPr>
                        <a:t>Open to EPC</a:t>
                      </a:r>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US" sz="800" dirty="0">
                          <a:latin typeface="Arial" panose="020B0604020202020204" pitchFamily="34" charset="0"/>
                          <a:cs typeface="Arial" panose="020B0604020202020204" pitchFamily="34" charset="0"/>
                        </a:rPr>
                        <a:t>no</a:t>
                      </a:r>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US" sz="1700" dirty="0"/>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lv-LV" sz="80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dirty="0">
                          <a:latin typeface="Arial" panose="020B0604020202020204" pitchFamily="34" charset="0"/>
                          <a:cs typeface="Arial" panose="020B0604020202020204" pitchFamily="34" charset="0"/>
                        </a:rPr>
                        <a:t>as in 2009</a:t>
                      </a:r>
                      <a:endParaRPr lang="lv-LV" sz="800" b="0" dirty="0">
                        <a:latin typeface="Arial" panose="020B0604020202020204" pitchFamily="34" charset="0"/>
                        <a:cs typeface="Arial" panose="020B0604020202020204" pitchFamily="34" charset="0"/>
                      </a:endParaRPr>
                    </a:p>
                  </a:txBody>
                  <a:tcPr marL="63300" marR="63300" marT="31651" marB="31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754551882"/>
                  </a:ext>
                </a:extLst>
              </a:tr>
            </a:tbl>
          </a:graphicData>
        </a:graphic>
      </p:graphicFrame>
      <p:sp>
        <p:nvSpPr>
          <p:cNvPr id="14" name="TextBox 13">
            <a:extLst>
              <a:ext uri="{FF2B5EF4-FFF2-40B4-BE49-F238E27FC236}">
                <a16:creationId xmlns:a16="http://schemas.microsoft.com/office/drawing/2014/main" id="{C6911D92-7DA0-4A2E-A721-19B9854F2C3C}"/>
              </a:ext>
            </a:extLst>
          </p:cNvPr>
          <p:cNvSpPr txBox="1"/>
          <p:nvPr/>
        </p:nvSpPr>
        <p:spPr>
          <a:xfrm>
            <a:off x="5562396" y="1898222"/>
            <a:ext cx="1335400" cy="3699294"/>
          </a:xfrm>
          <a:prstGeom prst="rect">
            <a:avLst/>
          </a:prstGeom>
          <a:solidFill>
            <a:srgbClr val="BFBFBF">
              <a:alpha val="69804"/>
            </a:srgbClr>
          </a:solidFill>
        </p:spPr>
        <p:txBody>
          <a:bodyPr wrap="square" rtlCol="0">
            <a:noAutofit/>
          </a:bodyPr>
          <a:lstStyle/>
          <a:p>
            <a:endParaRPr lang="en-US" sz="2400" dirty="0"/>
          </a:p>
        </p:txBody>
      </p:sp>
      <p:sp>
        <p:nvSpPr>
          <p:cNvPr id="21" name="Freeform: Shape 20">
            <a:extLst>
              <a:ext uri="{FF2B5EF4-FFF2-40B4-BE49-F238E27FC236}">
                <a16:creationId xmlns:a16="http://schemas.microsoft.com/office/drawing/2014/main" id="{C423146E-094B-4D2A-A97C-D55AA25C9A01}"/>
              </a:ext>
            </a:extLst>
          </p:cNvPr>
          <p:cNvSpPr/>
          <p:nvPr/>
        </p:nvSpPr>
        <p:spPr>
          <a:xfrm>
            <a:off x="4051771" y="3875337"/>
            <a:ext cx="4691947" cy="575966"/>
          </a:xfrm>
          <a:custGeom>
            <a:avLst/>
            <a:gdLst>
              <a:gd name="connsiteX0" fmla="*/ 0 w 3752850"/>
              <a:gd name="connsiteY0" fmla="*/ 1118 h 463081"/>
              <a:gd name="connsiteX1" fmla="*/ 942975 w 3752850"/>
              <a:gd name="connsiteY1" fmla="*/ 20168 h 463081"/>
              <a:gd name="connsiteX2" fmla="*/ 2414587 w 3752850"/>
              <a:gd name="connsiteY2" fmla="*/ 139231 h 463081"/>
              <a:gd name="connsiteX3" fmla="*/ 3752850 w 3752850"/>
              <a:gd name="connsiteY3" fmla="*/ 463081 h 463081"/>
            </a:gdLst>
            <a:ahLst/>
            <a:cxnLst>
              <a:cxn ang="0">
                <a:pos x="connsiteX0" y="connsiteY0"/>
              </a:cxn>
              <a:cxn ang="0">
                <a:pos x="connsiteX1" y="connsiteY1"/>
              </a:cxn>
              <a:cxn ang="0">
                <a:pos x="connsiteX2" y="connsiteY2"/>
              </a:cxn>
              <a:cxn ang="0">
                <a:pos x="connsiteX3" y="connsiteY3"/>
              </a:cxn>
            </a:cxnLst>
            <a:rect l="l" t="t" r="r" b="b"/>
            <a:pathLst>
              <a:path w="3752850" h="463081">
                <a:moveTo>
                  <a:pt x="0" y="1118"/>
                </a:moveTo>
                <a:cubicBezTo>
                  <a:pt x="270272" y="-867"/>
                  <a:pt x="540544" y="-2851"/>
                  <a:pt x="942975" y="20168"/>
                </a:cubicBezTo>
                <a:cubicBezTo>
                  <a:pt x="1345406" y="43187"/>
                  <a:pt x="1946275" y="65412"/>
                  <a:pt x="2414587" y="139231"/>
                </a:cubicBezTo>
                <a:cubicBezTo>
                  <a:pt x="2882899" y="213050"/>
                  <a:pt x="3317874" y="338065"/>
                  <a:pt x="3752850" y="463081"/>
                </a:cubicBezTo>
              </a:path>
            </a:pathLst>
          </a:custGeom>
          <a:noFill/>
          <a:ln w="38100">
            <a:solidFill>
              <a:srgbClr val="D40000"/>
            </a:solidFill>
            <a:headEnd type="none"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Freeform: Shape 34">
            <a:extLst>
              <a:ext uri="{FF2B5EF4-FFF2-40B4-BE49-F238E27FC236}">
                <a16:creationId xmlns:a16="http://schemas.microsoft.com/office/drawing/2014/main" id="{914D73D2-EA67-49BA-A517-3A591AFA72F1}"/>
              </a:ext>
            </a:extLst>
          </p:cNvPr>
          <p:cNvSpPr/>
          <p:nvPr/>
        </p:nvSpPr>
        <p:spPr>
          <a:xfrm flipV="1">
            <a:off x="4051771" y="3194356"/>
            <a:ext cx="4691947" cy="575966"/>
          </a:xfrm>
          <a:custGeom>
            <a:avLst/>
            <a:gdLst>
              <a:gd name="connsiteX0" fmla="*/ 0 w 3752850"/>
              <a:gd name="connsiteY0" fmla="*/ 1118 h 463081"/>
              <a:gd name="connsiteX1" fmla="*/ 942975 w 3752850"/>
              <a:gd name="connsiteY1" fmla="*/ 20168 h 463081"/>
              <a:gd name="connsiteX2" fmla="*/ 2414587 w 3752850"/>
              <a:gd name="connsiteY2" fmla="*/ 139231 h 463081"/>
              <a:gd name="connsiteX3" fmla="*/ 3752850 w 3752850"/>
              <a:gd name="connsiteY3" fmla="*/ 463081 h 463081"/>
            </a:gdLst>
            <a:ahLst/>
            <a:cxnLst>
              <a:cxn ang="0">
                <a:pos x="connsiteX0" y="connsiteY0"/>
              </a:cxn>
              <a:cxn ang="0">
                <a:pos x="connsiteX1" y="connsiteY1"/>
              </a:cxn>
              <a:cxn ang="0">
                <a:pos x="connsiteX2" y="connsiteY2"/>
              </a:cxn>
              <a:cxn ang="0">
                <a:pos x="connsiteX3" y="connsiteY3"/>
              </a:cxn>
            </a:cxnLst>
            <a:rect l="l" t="t" r="r" b="b"/>
            <a:pathLst>
              <a:path w="3752850" h="463081">
                <a:moveTo>
                  <a:pt x="0" y="1118"/>
                </a:moveTo>
                <a:cubicBezTo>
                  <a:pt x="270272" y="-867"/>
                  <a:pt x="540544" y="-2851"/>
                  <a:pt x="942975" y="20168"/>
                </a:cubicBezTo>
                <a:cubicBezTo>
                  <a:pt x="1345406" y="43187"/>
                  <a:pt x="1946275" y="65412"/>
                  <a:pt x="2414587" y="139231"/>
                </a:cubicBezTo>
                <a:cubicBezTo>
                  <a:pt x="2882899" y="213050"/>
                  <a:pt x="3317874" y="338065"/>
                  <a:pt x="3752850" y="463081"/>
                </a:cubicBezTo>
              </a:path>
            </a:pathLst>
          </a:custGeom>
          <a:noFill/>
          <a:ln w="38100">
            <a:solidFill>
              <a:srgbClr val="92D050"/>
            </a:solidFill>
            <a:headEnd type="none"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7" name="TextBox 36">
            <a:extLst>
              <a:ext uri="{FF2B5EF4-FFF2-40B4-BE49-F238E27FC236}">
                <a16:creationId xmlns:a16="http://schemas.microsoft.com/office/drawing/2014/main" id="{B50968F1-B5D8-4A7B-88F2-CC346B141465}"/>
              </a:ext>
            </a:extLst>
          </p:cNvPr>
          <p:cNvSpPr txBox="1"/>
          <p:nvPr/>
        </p:nvSpPr>
        <p:spPr>
          <a:xfrm>
            <a:off x="5558245" y="1651413"/>
            <a:ext cx="1323189" cy="262278"/>
          </a:xfrm>
          <a:prstGeom prst="rect">
            <a:avLst/>
          </a:prstGeom>
          <a:noFill/>
        </p:spPr>
        <p:txBody>
          <a:bodyPr wrap="square" rtlCol="0">
            <a:spAutoFit/>
          </a:bodyPr>
          <a:lstStyle/>
          <a:p>
            <a:pPr algn="ctr"/>
            <a:r>
              <a:rPr lang="en-US" sz="1053" b="1" dirty="0" err="1">
                <a:solidFill>
                  <a:schemeClr val="bg1">
                    <a:lumMod val="65000"/>
                  </a:schemeClr>
                </a:solidFill>
              </a:rPr>
              <a:t>stop&amp;go</a:t>
            </a:r>
            <a:endParaRPr lang="lv-LV" sz="1053" b="1" dirty="0">
              <a:solidFill>
                <a:schemeClr val="bg1">
                  <a:lumMod val="65000"/>
                </a:schemeClr>
              </a:solidFill>
            </a:endParaRPr>
          </a:p>
        </p:txBody>
      </p:sp>
      <p:sp>
        <p:nvSpPr>
          <p:cNvPr id="16" name="Title 1">
            <a:extLst>
              <a:ext uri="{FF2B5EF4-FFF2-40B4-BE49-F238E27FC236}">
                <a16:creationId xmlns:a16="http://schemas.microsoft.com/office/drawing/2014/main" id="{3A299116-E574-4E7F-AE4C-B47522629CA1}"/>
              </a:ext>
            </a:extLst>
          </p:cNvPr>
          <p:cNvSpPr>
            <a:spLocks noGrp="1"/>
          </p:cNvSpPr>
          <p:nvPr>
            <p:ph type="title"/>
          </p:nvPr>
        </p:nvSpPr>
        <p:spPr>
          <a:xfrm>
            <a:off x="521918" y="178449"/>
            <a:ext cx="10972800" cy="548632"/>
          </a:xfrm>
        </p:spPr>
        <p:txBody>
          <a:bodyPr/>
          <a:lstStyle/>
          <a:p>
            <a:r>
              <a:rPr lang="en-US" sz="2800" b="1" dirty="0">
                <a:solidFill>
                  <a:srgbClr val="DE9E3C"/>
                </a:solidFill>
                <a:cs typeface="Tahoma" pitchFamily="34" charset="0"/>
              </a:rPr>
              <a:t>Latvia in the last 10 and more years</a:t>
            </a:r>
          </a:p>
        </p:txBody>
      </p:sp>
    </p:spTree>
    <p:extLst>
      <p:ext uri="{BB962C8B-B14F-4D97-AF65-F5344CB8AC3E}">
        <p14:creationId xmlns:p14="http://schemas.microsoft.com/office/powerpoint/2010/main" val="310326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D7BE-D51D-4A4A-AE60-B9CAD614E18D}"/>
              </a:ext>
            </a:extLst>
          </p:cNvPr>
          <p:cNvSpPr>
            <a:spLocks noGrp="1"/>
          </p:cNvSpPr>
          <p:nvPr>
            <p:ph type="title"/>
          </p:nvPr>
        </p:nvSpPr>
        <p:spPr>
          <a:xfrm>
            <a:off x="440499" y="130354"/>
            <a:ext cx="10972800" cy="511834"/>
          </a:xfrm>
        </p:spPr>
        <p:txBody>
          <a:bodyPr/>
          <a:lstStyle/>
          <a:p>
            <a:r>
              <a:rPr lang="en-GB" sz="2800" b="1" dirty="0">
                <a:solidFill>
                  <a:srgbClr val="DE9E3C"/>
                </a:solidFill>
                <a:cs typeface="Tahoma" pitchFamily="34" charset="0"/>
              </a:rPr>
              <a:t>S-shape curves</a:t>
            </a:r>
            <a:endParaRPr lang="lv-LV" sz="2800" b="1" dirty="0">
              <a:solidFill>
                <a:srgbClr val="DE9E3C"/>
              </a:solidFill>
              <a:cs typeface="Tahoma" pitchFamily="34" charset="0"/>
            </a:endParaRPr>
          </a:p>
        </p:txBody>
      </p:sp>
      <p:pic>
        <p:nvPicPr>
          <p:cNvPr id="7" name="Picture 6">
            <a:extLst>
              <a:ext uri="{FF2B5EF4-FFF2-40B4-BE49-F238E27FC236}">
                <a16:creationId xmlns:a16="http://schemas.microsoft.com/office/drawing/2014/main" id="{E6C4C07C-3A56-4EAC-BA4C-354F8A1BC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6680" y="130354"/>
            <a:ext cx="4827693" cy="3298646"/>
          </a:xfrm>
          <a:prstGeom prst="rect">
            <a:avLst/>
          </a:prstGeom>
        </p:spPr>
      </p:pic>
      <p:sp>
        <p:nvSpPr>
          <p:cNvPr id="8" name="TextBox 7">
            <a:extLst>
              <a:ext uri="{FF2B5EF4-FFF2-40B4-BE49-F238E27FC236}">
                <a16:creationId xmlns:a16="http://schemas.microsoft.com/office/drawing/2014/main" id="{AA416B1A-9188-46CC-B1FA-4E49CE04C414}"/>
              </a:ext>
            </a:extLst>
          </p:cNvPr>
          <p:cNvSpPr txBox="1"/>
          <p:nvPr/>
        </p:nvSpPr>
        <p:spPr>
          <a:xfrm>
            <a:off x="11051940" y="3103802"/>
            <a:ext cx="1079838" cy="261610"/>
          </a:xfrm>
          <a:prstGeom prst="rect">
            <a:avLst/>
          </a:prstGeom>
          <a:noFill/>
        </p:spPr>
        <p:txBody>
          <a:bodyPr wrap="square" rtlCol="0">
            <a:spAutoFit/>
          </a:bodyPr>
          <a:lstStyle/>
          <a:p>
            <a:r>
              <a:rPr lang="en-US" sz="1100" b="1" dirty="0"/>
              <a:t>[</a:t>
            </a:r>
            <a:r>
              <a:rPr lang="en-US" sz="1100" b="1" dirty="0" err="1"/>
              <a:t>Lvportals</a:t>
            </a:r>
            <a:r>
              <a:rPr lang="en-US" sz="1100" b="1" dirty="0"/>
              <a:t>]</a:t>
            </a:r>
            <a:endParaRPr lang="lv-LV" sz="1100" b="1" dirty="0"/>
          </a:p>
        </p:txBody>
      </p:sp>
      <p:pic>
        <p:nvPicPr>
          <p:cNvPr id="10" name="Picture 9">
            <a:extLst>
              <a:ext uri="{FF2B5EF4-FFF2-40B4-BE49-F238E27FC236}">
                <a16:creationId xmlns:a16="http://schemas.microsoft.com/office/drawing/2014/main" id="{F27AFD27-1997-4969-969E-8A8A66B09007}"/>
              </a:ext>
            </a:extLst>
          </p:cNvPr>
          <p:cNvPicPr>
            <a:picLocks noChangeAspect="1"/>
          </p:cNvPicPr>
          <p:nvPr/>
        </p:nvPicPr>
        <p:blipFill>
          <a:blip r:embed="rId3"/>
          <a:stretch>
            <a:fillRect/>
          </a:stretch>
        </p:blipFill>
        <p:spPr>
          <a:xfrm>
            <a:off x="7126680" y="3544496"/>
            <a:ext cx="4827693" cy="2864243"/>
          </a:xfrm>
          <a:prstGeom prst="rect">
            <a:avLst/>
          </a:prstGeom>
        </p:spPr>
      </p:pic>
      <p:sp>
        <p:nvSpPr>
          <p:cNvPr id="11" name="TextBox 10">
            <a:extLst>
              <a:ext uri="{FF2B5EF4-FFF2-40B4-BE49-F238E27FC236}">
                <a16:creationId xmlns:a16="http://schemas.microsoft.com/office/drawing/2014/main" id="{C95B9C75-7BF0-43A1-AD5F-01EDD4E83B4B}"/>
              </a:ext>
            </a:extLst>
          </p:cNvPr>
          <p:cNvSpPr txBox="1"/>
          <p:nvPr/>
        </p:nvSpPr>
        <p:spPr>
          <a:xfrm>
            <a:off x="600139" y="5179955"/>
            <a:ext cx="6101751" cy="9233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dirty="0"/>
              <a:t>Example:</a:t>
            </a:r>
          </a:p>
          <a:p>
            <a:pPr marL="285750" indent="-285750">
              <a:buFont typeface="Wingdings" panose="05000000000000000000" pitchFamily="2" charset="2"/>
              <a:buChar char="Ø"/>
            </a:pPr>
            <a:r>
              <a:rPr lang="en-US" dirty="0"/>
              <a:t>In 14 years ~1500 buildings for €0.52b</a:t>
            </a:r>
          </a:p>
          <a:p>
            <a:pPr marL="285750" indent="-285750">
              <a:buFont typeface="Wingdings" panose="05000000000000000000" pitchFamily="2" charset="2"/>
              <a:buChar char="Ø"/>
            </a:pPr>
            <a:r>
              <a:rPr lang="en-US" dirty="0"/>
              <a:t>In 280 years ~30000 buildings for  ??</a:t>
            </a:r>
            <a:endParaRPr lang="lv-LV" dirty="0"/>
          </a:p>
        </p:txBody>
      </p:sp>
      <p:pic>
        <p:nvPicPr>
          <p:cNvPr id="9" name="Picture 8">
            <a:extLst>
              <a:ext uri="{FF2B5EF4-FFF2-40B4-BE49-F238E27FC236}">
                <a16:creationId xmlns:a16="http://schemas.microsoft.com/office/drawing/2014/main" id="{899E3613-262B-4357-A94E-C0A604B20C67}"/>
              </a:ext>
            </a:extLst>
          </p:cNvPr>
          <p:cNvPicPr>
            <a:picLocks noChangeAspect="1"/>
          </p:cNvPicPr>
          <p:nvPr/>
        </p:nvPicPr>
        <p:blipFill>
          <a:blip r:embed="rId4"/>
          <a:stretch>
            <a:fillRect/>
          </a:stretch>
        </p:blipFill>
        <p:spPr>
          <a:xfrm>
            <a:off x="519401" y="1045356"/>
            <a:ext cx="6101751" cy="3539881"/>
          </a:xfrm>
          <a:prstGeom prst="rect">
            <a:avLst/>
          </a:prstGeom>
        </p:spPr>
      </p:pic>
    </p:spTree>
    <p:extLst>
      <p:ext uri="{BB962C8B-B14F-4D97-AF65-F5344CB8AC3E}">
        <p14:creationId xmlns:p14="http://schemas.microsoft.com/office/powerpoint/2010/main" val="2500228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2AC8F-0D14-48D8-8FD3-B6BD14D07742}"/>
              </a:ext>
            </a:extLst>
          </p:cNvPr>
          <p:cNvSpPr>
            <a:spLocks noGrp="1"/>
          </p:cNvSpPr>
          <p:nvPr>
            <p:ph type="title"/>
          </p:nvPr>
        </p:nvSpPr>
        <p:spPr>
          <a:xfrm>
            <a:off x="559981" y="-80009"/>
            <a:ext cx="11341993" cy="830893"/>
          </a:xfrm>
        </p:spPr>
        <p:txBody>
          <a:bodyPr/>
          <a:lstStyle/>
          <a:p>
            <a:r>
              <a:rPr lang="en-US" sz="2800" b="1" dirty="0">
                <a:solidFill>
                  <a:srgbClr val="DE9E3C"/>
                </a:solidFill>
                <a:cs typeface="Tahoma" pitchFamily="34" charset="0"/>
              </a:rPr>
              <a:t>Regulatory issue</a:t>
            </a:r>
          </a:p>
        </p:txBody>
      </p:sp>
      <p:graphicFrame>
        <p:nvGraphicFramePr>
          <p:cNvPr id="11" name="Diagram 10">
            <a:extLst>
              <a:ext uri="{FF2B5EF4-FFF2-40B4-BE49-F238E27FC236}">
                <a16:creationId xmlns:a16="http://schemas.microsoft.com/office/drawing/2014/main" id="{A467727D-FD10-4EDE-B99F-7C3B2609FFE6}"/>
              </a:ext>
            </a:extLst>
          </p:cNvPr>
          <p:cNvGraphicFramePr/>
          <p:nvPr>
            <p:extLst>
              <p:ext uri="{D42A27DB-BD31-4B8C-83A1-F6EECF244321}">
                <p14:modId xmlns:p14="http://schemas.microsoft.com/office/powerpoint/2010/main" val="3062261863"/>
              </p:ext>
            </p:extLst>
          </p:nvPr>
        </p:nvGraphicFramePr>
        <p:xfrm>
          <a:off x="1421965" y="1528173"/>
          <a:ext cx="4306169" cy="44655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Diagram 11">
            <a:extLst>
              <a:ext uri="{FF2B5EF4-FFF2-40B4-BE49-F238E27FC236}">
                <a16:creationId xmlns:a16="http://schemas.microsoft.com/office/drawing/2014/main" id="{FDB5C770-E085-4ED7-98E1-8C0549967466}"/>
              </a:ext>
            </a:extLst>
          </p:cNvPr>
          <p:cNvGraphicFramePr/>
          <p:nvPr>
            <p:extLst>
              <p:ext uri="{D42A27DB-BD31-4B8C-83A1-F6EECF244321}">
                <p14:modId xmlns:p14="http://schemas.microsoft.com/office/powerpoint/2010/main" val="1913490684"/>
              </p:ext>
            </p:extLst>
          </p:nvPr>
        </p:nvGraphicFramePr>
        <p:xfrm>
          <a:off x="6642361" y="1511964"/>
          <a:ext cx="3949178" cy="446552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TextBox 13">
            <a:extLst>
              <a:ext uri="{FF2B5EF4-FFF2-40B4-BE49-F238E27FC236}">
                <a16:creationId xmlns:a16="http://schemas.microsoft.com/office/drawing/2014/main" id="{1907609F-4A33-40D4-AFD6-68074F282529}"/>
              </a:ext>
            </a:extLst>
          </p:cNvPr>
          <p:cNvSpPr txBox="1"/>
          <p:nvPr/>
        </p:nvSpPr>
        <p:spPr>
          <a:xfrm>
            <a:off x="2470844" y="1039752"/>
            <a:ext cx="2356459" cy="369332"/>
          </a:xfrm>
          <a:prstGeom prst="rect">
            <a:avLst/>
          </a:prstGeom>
          <a:noFill/>
        </p:spPr>
        <p:txBody>
          <a:bodyPr wrap="square">
            <a:spAutoFit/>
          </a:bodyPr>
          <a:lstStyle/>
          <a:p>
            <a:r>
              <a:rPr lang="en-US" sz="1800" b="1" dirty="0">
                <a:latin typeface="+mj-lt"/>
              </a:rPr>
              <a:t>Business as usual</a:t>
            </a:r>
          </a:p>
        </p:txBody>
      </p:sp>
      <p:sp>
        <p:nvSpPr>
          <p:cNvPr id="16" name="TextBox 15">
            <a:extLst>
              <a:ext uri="{FF2B5EF4-FFF2-40B4-BE49-F238E27FC236}">
                <a16:creationId xmlns:a16="http://schemas.microsoft.com/office/drawing/2014/main" id="{F848ACE3-A053-4C13-8EAE-99C42BFFD348}"/>
              </a:ext>
            </a:extLst>
          </p:cNvPr>
          <p:cNvSpPr txBox="1"/>
          <p:nvPr/>
        </p:nvSpPr>
        <p:spPr>
          <a:xfrm>
            <a:off x="6642361" y="1039752"/>
            <a:ext cx="4124367" cy="369332"/>
          </a:xfrm>
          <a:prstGeom prst="rect">
            <a:avLst/>
          </a:prstGeom>
          <a:noFill/>
        </p:spPr>
        <p:txBody>
          <a:bodyPr wrap="square">
            <a:spAutoFit/>
          </a:bodyPr>
          <a:lstStyle/>
          <a:p>
            <a:r>
              <a:rPr lang="en-US" sz="1800" b="1" dirty="0">
                <a:latin typeface="+mj-lt"/>
              </a:rPr>
              <a:t>Energy Performance Contracting</a:t>
            </a:r>
          </a:p>
        </p:txBody>
      </p:sp>
    </p:spTree>
    <p:extLst>
      <p:ext uri="{BB962C8B-B14F-4D97-AF65-F5344CB8AC3E}">
        <p14:creationId xmlns:p14="http://schemas.microsoft.com/office/powerpoint/2010/main" val="3434339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D12D6-B13A-7F42-A73E-C3384EF4A5B3}"/>
              </a:ext>
            </a:extLst>
          </p:cNvPr>
          <p:cNvSpPr>
            <a:spLocks noGrp="1"/>
          </p:cNvSpPr>
          <p:nvPr>
            <p:ph type="title"/>
          </p:nvPr>
        </p:nvSpPr>
        <p:spPr>
          <a:xfrm>
            <a:off x="565759" y="77244"/>
            <a:ext cx="10972800" cy="772886"/>
          </a:xfrm>
        </p:spPr>
        <p:txBody>
          <a:bodyPr/>
          <a:lstStyle/>
          <a:p>
            <a:r>
              <a:rPr lang="en-LV" b="1" dirty="0">
                <a:solidFill>
                  <a:srgbClr val="DE9E3C"/>
                </a:solidFill>
                <a:cs typeface="Tahoma" pitchFamily="34" charset="0"/>
              </a:rPr>
              <a:t>Identifying the split incentives</a:t>
            </a:r>
          </a:p>
        </p:txBody>
      </p:sp>
      <p:sp>
        <p:nvSpPr>
          <p:cNvPr id="3" name="Content Placeholder 2">
            <a:extLst>
              <a:ext uri="{FF2B5EF4-FFF2-40B4-BE49-F238E27FC236}">
                <a16:creationId xmlns:a16="http://schemas.microsoft.com/office/drawing/2014/main" id="{5E21A3C9-5D51-624F-B087-BDDF46460742}"/>
              </a:ext>
            </a:extLst>
          </p:cNvPr>
          <p:cNvSpPr>
            <a:spLocks noGrp="1"/>
          </p:cNvSpPr>
          <p:nvPr>
            <p:ph sz="quarter" idx="1"/>
          </p:nvPr>
        </p:nvSpPr>
        <p:spPr>
          <a:xfrm>
            <a:off x="609600" y="1219200"/>
            <a:ext cx="9923450" cy="4937760"/>
          </a:xfrm>
        </p:spPr>
        <p:txBody>
          <a:bodyPr/>
          <a:lstStyle/>
          <a:p>
            <a:pPr marL="0" indent="0">
              <a:buNone/>
            </a:pPr>
            <a:r>
              <a:rPr lang="en-LV" sz="2000" dirty="0">
                <a:latin typeface="+mj-lt"/>
              </a:rPr>
              <a:t>Authorities</a:t>
            </a:r>
          </a:p>
          <a:p>
            <a:r>
              <a:rPr lang="en-LV" sz="2000" dirty="0">
                <a:latin typeface="+mj-lt"/>
              </a:rPr>
              <a:t>Procurement vs Policy Makers – complexity of assessment of a simple concept</a:t>
            </a:r>
          </a:p>
          <a:p>
            <a:r>
              <a:rPr lang="en-LV" sz="2000" dirty="0">
                <a:latin typeface="+mj-lt"/>
              </a:rPr>
              <a:t>Existing Practices of reactivity versus a culture of monitoring, prevention and  maintenance.</a:t>
            </a:r>
          </a:p>
          <a:p>
            <a:r>
              <a:rPr lang="en-US" sz="2000" dirty="0">
                <a:latin typeface="+mj-lt"/>
              </a:rPr>
              <a:t>Ownership of district heating</a:t>
            </a:r>
          </a:p>
          <a:p>
            <a:endParaRPr lang="en-LV" sz="2000" dirty="0">
              <a:latin typeface="+mj-lt"/>
            </a:endParaRPr>
          </a:p>
          <a:p>
            <a:pPr marL="0" indent="0">
              <a:buNone/>
            </a:pPr>
            <a:r>
              <a:rPr lang="en-LV" sz="2000" dirty="0">
                <a:latin typeface="+mj-lt"/>
              </a:rPr>
              <a:t>Industry</a:t>
            </a:r>
          </a:p>
          <a:p>
            <a:r>
              <a:rPr lang="en-LV" sz="2000" dirty="0">
                <a:latin typeface="+mj-lt"/>
              </a:rPr>
              <a:t>Knowledge of Existing procurement methodology </a:t>
            </a:r>
          </a:p>
          <a:p>
            <a:endParaRPr lang="en-LV" sz="2000" dirty="0">
              <a:latin typeface="+mj-lt"/>
            </a:endParaRPr>
          </a:p>
          <a:p>
            <a:pPr marL="0" indent="0">
              <a:buNone/>
            </a:pPr>
            <a:r>
              <a:rPr lang="en-LV" sz="2000" dirty="0">
                <a:latin typeface="+mj-lt"/>
              </a:rPr>
              <a:t>Buildings Owners</a:t>
            </a:r>
          </a:p>
          <a:p>
            <a:r>
              <a:rPr lang="en-LV" sz="2000" dirty="0">
                <a:latin typeface="+mj-lt"/>
              </a:rPr>
              <a:t>Users of buildings are not the owners or responsible agency</a:t>
            </a:r>
          </a:p>
        </p:txBody>
      </p:sp>
    </p:spTree>
    <p:extLst>
      <p:ext uri="{BB962C8B-B14F-4D97-AF65-F5344CB8AC3E}">
        <p14:creationId xmlns:p14="http://schemas.microsoft.com/office/powerpoint/2010/main" val="4114900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0E107-210F-994B-90AB-F5C315FE2ED1}"/>
              </a:ext>
            </a:extLst>
          </p:cNvPr>
          <p:cNvSpPr>
            <a:spLocks noGrp="1"/>
          </p:cNvSpPr>
          <p:nvPr>
            <p:ph type="title"/>
          </p:nvPr>
        </p:nvSpPr>
        <p:spPr>
          <a:xfrm>
            <a:off x="609600" y="-145430"/>
            <a:ext cx="10972800" cy="990600"/>
          </a:xfrm>
        </p:spPr>
        <p:txBody>
          <a:bodyPr/>
          <a:lstStyle/>
          <a:p>
            <a:r>
              <a:rPr lang="en-LV" sz="2800" b="1" dirty="0">
                <a:solidFill>
                  <a:srgbClr val="DE9E3C"/>
                </a:solidFill>
                <a:cs typeface="Tahoma" pitchFamily="34" charset="0"/>
              </a:rPr>
              <a:t>The Conclusion: Carbon Free by 2050 – no way?</a:t>
            </a:r>
          </a:p>
        </p:txBody>
      </p:sp>
      <p:graphicFrame>
        <p:nvGraphicFramePr>
          <p:cNvPr id="4" name="Diagram 3">
            <a:extLst>
              <a:ext uri="{FF2B5EF4-FFF2-40B4-BE49-F238E27FC236}">
                <a16:creationId xmlns:a16="http://schemas.microsoft.com/office/drawing/2014/main" id="{3E5D7649-37AC-4041-BE44-5702D3B89537}"/>
              </a:ext>
            </a:extLst>
          </p:cNvPr>
          <p:cNvGraphicFramePr/>
          <p:nvPr>
            <p:extLst>
              <p:ext uri="{D42A27DB-BD31-4B8C-83A1-F6EECF244321}">
                <p14:modId xmlns:p14="http://schemas.microsoft.com/office/powerpoint/2010/main" val="1830947234"/>
              </p:ext>
            </p:extLst>
          </p:nvPr>
        </p:nvGraphicFramePr>
        <p:xfrm>
          <a:off x="5346796" y="1288615"/>
          <a:ext cx="6000876" cy="4033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4">
            <a:extLst>
              <a:ext uri="{FF2B5EF4-FFF2-40B4-BE49-F238E27FC236}">
                <a16:creationId xmlns:a16="http://schemas.microsoft.com/office/drawing/2014/main" id="{4B2DB7E8-E605-4C4E-9F17-C476C7B73D00}"/>
              </a:ext>
            </a:extLst>
          </p:cNvPr>
          <p:cNvSpPr>
            <a:spLocks noGrp="1"/>
          </p:cNvSpPr>
          <p:nvPr>
            <p:ph sz="quarter" idx="1"/>
          </p:nvPr>
        </p:nvSpPr>
        <p:spPr>
          <a:xfrm>
            <a:off x="609600" y="3688080"/>
            <a:ext cx="5486400" cy="1190390"/>
          </a:xfrm>
        </p:spPr>
        <p:txBody>
          <a:bodyPr/>
          <a:lstStyle/>
          <a:p>
            <a:pPr>
              <a:buFont typeface="Wingdings" panose="05000000000000000000" pitchFamily="2" charset="2"/>
              <a:buChar char="§"/>
            </a:pPr>
            <a:r>
              <a:rPr lang="en-US" sz="1400" dirty="0">
                <a:latin typeface="+mj-lt"/>
              </a:rPr>
              <a:t>Cross s</a:t>
            </a:r>
            <a:r>
              <a:rPr lang="en-LV" sz="1400" dirty="0">
                <a:latin typeface="+mj-lt"/>
              </a:rPr>
              <a:t>ubsidies to </a:t>
            </a:r>
            <a:r>
              <a:rPr lang="en-US" sz="1400" dirty="0">
                <a:latin typeface="+mj-lt"/>
              </a:rPr>
              <a:t>e</a:t>
            </a:r>
            <a:r>
              <a:rPr lang="en-LV" sz="1400" dirty="0">
                <a:latin typeface="+mj-lt"/>
              </a:rPr>
              <a:t>nergy producers</a:t>
            </a:r>
            <a:endParaRPr lang="en-US" sz="1400" dirty="0">
              <a:latin typeface="+mj-lt"/>
            </a:endParaRPr>
          </a:p>
          <a:p>
            <a:pPr>
              <a:buFont typeface="Wingdings" panose="05000000000000000000" pitchFamily="2" charset="2"/>
              <a:buChar char="§"/>
            </a:pPr>
            <a:r>
              <a:rPr lang="en-US" sz="1400" dirty="0">
                <a:latin typeface="+mj-lt"/>
              </a:rPr>
              <a:t>Subsidies to energy efficiency preventing more innovating models (</a:t>
            </a:r>
            <a:r>
              <a:rPr lang="en-US" sz="1400" dirty="0" err="1">
                <a:latin typeface="+mj-lt"/>
              </a:rPr>
              <a:t>EnPC</a:t>
            </a:r>
            <a:r>
              <a:rPr lang="en-US" sz="1400" dirty="0">
                <a:latin typeface="+mj-lt"/>
              </a:rPr>
              <a:t>)</a:t>
            </a:r>
          </a:p>
          <a:p>
            <a:pPr>
              <a:buFont typeface="Wingdings" panose="05000000000000000000" pitchFamily="2" charset="2"/>
              <a:buChar char="§"/>
            </a:pPr>
            <a:r>
              <a:rPr lang="en-US" sz="1400" dirty="0">
                <a:latin typeface="+mj-lt"/>
              </a:rPr>
              <a:t>Stakeholders waiting for the State/Grants</a:t>
            </a:r>
            <a:endParaRPr lang="en-LV" sz="1400" dirty="0">
              <a:latin typeface="+mj-lt"/>
            </a:endParaRPr>
          </a:p>
        </p:txBody>
      </p:sp>
      <p:sp>
        <p:nvSpPr>
          <p:cNvPr id="8" name="Content Placeholder 4">
            <a:extLst>
              <a:ext uri="{FF2B5EF4-FFF2-40B4-BE49-F238E27FC236}">
                <a16:creationId xmlns:a16="http://schemas.microsoft.com/office/drawing/2014/main" id="{84B6BA4B-A9D0-4893-98D7-1FF7878C2B1C}"/>
              </a:ext>
            </a:extLst>
          </p:cNvPr>
          <p:cNvSpPr txBox="1">
            <a:spLocks/>
          </p:cNvSpPr>
          <p:nvPr/>
        </p:nvSpPr>
        <p:spPr bwMode="auto">
          <a:xfrm>
            <a:off x="609600" y="5321915"/>
            <a:ext cx="5486400" cy="64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6000"/>
              <a:buFont typeface="Wingdings 3" panose="05040102010807070707" pitchFamily="18" charset="2"/>
              <a:buChar char=""/>
              <a:defRPr sz="2600" kern="1200">
                <a:solidFill>
                  <a:schemeClr val="tx1"/>
                </a:solidFill>
                <a:latin typeface="+mn-lt"/>
                <a:ea typeface="MS PGothic" pitchFamily="34" charset="-128"/>
                <a:cs typeface="MS PGothic" charset="0"/>
              </a:defRPr>
            </a:lvl1pPr>
            <a:lvl2pPr marL="547688" indent="-273050" algn="l" rtl="0" eaLnBrk="0" fontAlgn="base" hangingPunct="0">
              <a:spcBef>
                <a:spcPts val="500"/>
              </a:spcBef>
              <a:spcAft>
                <a:spcPct val="0"/>
              </a:spcAft>
              <a:buClr>
                <a:schemeClr val="accent2"/>
              </a:buClr>
              <a:buSzPct val="76000"/>
              <a:buFont typeface="Wingdings 3" panose="05040102010807070707" pitchFamily="18" charset="2"/>
              <a:buChar char=""/>
              <a:defRPr sz="2300" kern="1200">
                <a:solidFill>
                  <a:schemeClr val="tx2"/>
                </a:solidFill>
                <a:latin typeface="+mn-lt"/>
                <a:ea typeface="MS PGothic" pitchFamily="34" charset="-128"/>
                <a:cs typeface="MS PGothic" charset="0"/>
              </a:defRPr>
            </a:lvl2pPr>
            <a:lvl3pPr marL="822325" indent="-228600" algn="l" rtl="0" eaLnBrk="0" fontAlgn="base" hangingPunct="0">
              <a:spcBef>
                <a:spcPts val="500"/>
              </a:spcBef>
              <a:spcAft>
                <a:spcPct val="0"/>
              </a:spcAft>
              <a:buClr>
                <a:srgbClr val="BCBCBC"/>
              </a:buClr>
              <a:buSzPct val="76000"/>
              <a:buFont typeface="Wingdings 3" panose="05040102010807070707" pitchFamily="18" charset="2"/>
              <a:buChar char=""/>
              <a:defRPr sz="2000" kern="1200">
                <a:solidFill>
                  <a:schemeClr val="tx1"/>
                </a:solidFill>
                <a:latin typeface="+mn-lt"/>
                <a:ea typeface="MS PGothic" pitchFamily="34" charset="-128"/>
                <a:cs typeface="MS PGothic" charset="0"/>
              </a:defRPr>
            </a:lvl3pPr>
            <a:lvl4pPr marL="1096963" indent="-228600" algn="l" rtl="0" eaLnBrk="0" fontAlgn="base" hangingPunct="0">
              <a:spcBef>
                <a:spcPts val="400"/>
              </a:spcBef>
              <a:spcAft>
                <a:spcPct val="0"/>
              </a:spcAft>
              <a:buClr>
                <a:srgbClr val="8BA2B4"/>
              </a:buClr>
              <a:buSzPct val="70000"/>
              <a:buFont typeface="Wingdings" panose="05000000000000000000" pitchFamily="2" charset="2"/>
              <a:buChar char=""/>
              <a:defRPr kern="1200">
                <a:solidFill>
                  <a:schemeClr val="tx1"/>
                </a:solidFill>
                <a:latin typeface="+mn-lt"/>
                <a:ea typeface="MS PGothic" pitchFamily="34" charset="-128"/>
                <a:cs typeface="MS PGothic" charset="0"/>
              </a:defRPr>
            </a:lvl4pPr>
            <a:lvl5pPr marL="1371600" indent="-228600" algn="l" rtl="0" eaLnBrk="0" fontAlgn="base" hangingPunct="0">
              <a:spcBef>
                <a:spcPts val="300"/>
              </a:spcBef>
              <a:spcAft>
                <a:spcPct val="0"/>
              </a:spcAft>
              <a:buClr>
                <a:schemeClr val="accent2"/>
              </a:buClr>
              <a:buSzPct val="70000"/>
              <a:buFont typeface="Wingdings" panose="05000000000000000000" pitchFamily="2" charset="2"/>
              <a:buChar char=""/>
              <a:defRPr sz="1600" kern="1200">
                <a:solidFill>
                  <a:schemeClr val="tx1"/>
                </a:solidFill>
                <a:latin typeface="+mn-lt"/>
                <a:ea typeface="MS PGothic" pitchFamily="34" charset="-128"/>
                <a:cs typeface="MS PGothic"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buFont typeface="Wingdings" panose="05000000000000000000" pitchFamily="2" charset="2"/>
              <a:buChar char="§"/>
            </a:pPr>
            <a:r>
              <a:rPr lang="en-LV" sz="1400" dirty="0">
                <a:latin typeface="+mj-lt"/>
              </a:rPr>
              <a:t>Single measure low hanging fruit high margin Industry bot</a:t>
            </a:r>
            <a:r>
              <a:rPr lang="en-US" sz="1400" dirty="0">
                <a:latin typeface="+mj-lt"/>
              </a:rPr>
              <a:t>t</a:t>
            </a:r>
            <a:r>
              <a:rPr lang="en-LV" sz="1400" dirty="0">
                <a:latin typeface="+mj-lt"/>
              </a:rPr>
              <a:t>leneck</a:t>
            </a:r>
          </a:p>
          <a:p>
            <a:pPr>
              <a:buFont typeface="Wingdings" panose="05000000000000000000" pitchFamily="2" charset="2"/>
              <a:buChar char="§"/>
            </a:pPr>
            <a:endParaRPr lang="en-US" sz="2400" dirty="0"/>
          </a:p>
        </p:txBody>
      </p:sp>
      <p:sp>
        <p:nvSpPr>
          <p:cNvPr id="11" name="Content Placeholder 4">
            <a:extLst>
              <a:ext uri="{FF2B5EF4-FFF2-40B4-BE49-F238E27FC236}">
                <a16:creationId xmlns:a16="http://schemas.microsoft.com/office/drawing/2014/main" id="{AA6E8CB5-E30A-4A29-BB0D-A3B6AE8810A7}"/>
              </a:ext>
            </a:extLst>
          </p:cNvPr>
          <p:cNvSpPr txBox="1">
            <a:spLocks/>
          </p:cNvSpPr>
          <p:nvPr/>
        </p:nvSpPr>
        <p:spPr bwMode="auto">
          <a:xfrm>
            <a:off x="774527" y="1733813"/>
            <a:ext cx="5486400" cy="119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6000"/>
              <a:buFont typeface="Wingdings 3" panose="05040102010807070707" pitchFamily="18" charset="2"/>
              <a:buChar char=""/>
              <a:defRPr sz="2600" kern="1200">
                <a:solidFill>
                  <a:schemeClr val="tx1"/>
                </a:solidFill>
                <a:latin typeface="+mn-lt"/>
                <a:ea typeface="MS PGothic" pitchFamily="34" charset="-128"/>
                <a:cs typeface="MS PGothic" charset="0"/>
              </a:defRPr>
            </a:lvl1pPr>
            <a:lvl2pPr marL="547688" indent="-273050" algn="l" rtl="0" eaLnBrk="0" fontAlgn="base" hangingPunct="0">
              <a:spcBef>
                <a:spcPts val="500"/>
              </a:spcBef>
              <a:spcAft>
                <a:spcPct val="0"/>
              </a:spcAft>
              <a:buClr>
                <a:schemeClr val="accent2"/>
              </a:buClr>
              <a:buSzPct val="76000"/>
              <a:buFont typeface="Wingdings 3" panose="05040102010807070707" pitchFamily="18" charset="2"/>
              <a:buChar char=""/>
              <a:defRPr sz="2300" kern="1200">
                <a:solidFill>
                  <a:schemeClr val="tx2"/>
                </a:solidFill>
                <a:latin typeface="+mn-lt"/>
                <a:ea typeface="MS PGothic" pitchFamily="34" charset="-128"/>
                <a:cs typeface="MS PGothic" charset="0"/>
              </a:defRPr>
            </a:lvl2pPr>
            <a:lvl3pPr marL="822325" indent="-228600" algn="l" rtl="0" eaLnBrk="0" fontAlgn="base" hangingPunct="0">
              <a:spcBef>
                <a:spcPts val="500"/>
              </a:spcBef>
              <a:spcAft>
                <a:spcPct val="0"/>
              </a:spcAft>
              <a:buClr>
                <a:srgbClr val="BCBCBC"/>
              </a:buClr>
              <a:buSzPct val="76000"/>
              <a:buFont typeface="Wingdings 3" panose="05040102010807070707" pitchFamily="18" charset="2"/>
              <a:buChar char=""/>
              <a:defRPr sz="2000" kern="1200">
                <a:solidFill>
                  <a:schemeClr val="tx1"/>
                </a:solidFill>
                <a:latin typeface="+mn-lt"/>
                <a:ea typeface="MS PGothic" pitchFamily="34" charset="-128"/>
                <a:cs typeface="MS PGothic" charset="0"/>
              </a:defRPr>
            </a:lvl3pPr>
            <a:lvl4pPr marL="1096963" indent="-228600" algn="l" rtl="0" eaLnBrk="0" fontAlgn="base" hangingPunct="0">
              <a:spcBef>
                <a:spcPts val="400"/>
              </a:spcBef>
              <a:spcAft>
                <a:spcPct val="0"/>
              </a:spcAft>
              <a:buClr>
                <a:srgbClr val="8BA2B4"/>
              </a:buClr>
              <a:buSzPct val="70000"/>
              <a:buFont typeface="Wingdings" panose="05000000000000000000" pitchFamily="2" charset="2"/>
              <a:buChar char=""/>
              <a:defRPr kern="1200">
                <a:solidFill>
                  <a:schemeClr val="tx1"/>
                </a:solidFill>
                <a:latin typeface="+mn-lt"/>
                <a:ea typeface="MS PGothic" pitchFamily="34" charset="-128"/>
                <a:cs typeface="MS PGothic" charset="0"/>
              </a:defRPr>
            </a:lvl4pPr>
            <a:lvl5pPr marL="1371600" indent="-228600" algn="l" rtl="0" eaLnBrk="0" fontAlgn="base" hangingPunct="0">
              <a:spcBef>
                <a:spcPts val="300"/>
              </a:spcBef>
              <a:spcAft>
                <a:spcPct val="0"/>
              </a:spcAft>
              <a:buClr>
                <a:schemeClr val="accent2"/>
              </a:buClr>
              <a:buSzPct val="70000"/>
              <a:buFont typeface="Wingdings" panose="05000000000000000000" pitchFamily="2" charset="2"/>
              <a:buChar char=""/>
              <a:defRPr sz="1600" kern="1200">
                <a:solidFill>
                  <a:schemeClr val="tx1"/>
                </a:solidFill>
                <a:latin typeface="+mn-lt"/>
                <a:ea typeface="MS PGothic" pitchFamily="34" charset="-128"/>
                <a:cs typeface="MS PGothic"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buFont typeface="Wingdings" panose="05000000000000000000" pitchFamily="2" charset="2"/>
              <a:buChar char="§"/>
            </a:pPr>
            <a:r>
              <a:rPr lang="en-US" sz="1400" dirty="0">
                <a:latin typeface="+mj-lt"/>
              </a:rPr>
              <a:t>Split incentives</a:t>
            </a:r>
          </a:p>
          <a:p>
            <a:pPr>
              <a:buFont typeface="Wingdings" panose="05000000000000000000" pitchFamily="2" charset="2"/>
              <a:buChar char="§"/>
            </a:pPr>
            <a:r>
              <a:rPr lang="en-GB" sz="1400" dirty="0">
                <a:latin typeface="+mj-lt"/>
              </a:rPr>
              <a:t>Lack of standards and clear offer</a:t>
            </a:r>
          </a:p>
          <a:p>
            <a:pPr>
              <a:buFont typeface="Wingdings" panose="05000000000000000000" pitchFamily="2" charset="2"/>
              <a:buChar char="§"/>
            </a:pPr>
            <a:r>
              <a:rPr lang="en-GB" sz="1400" dirty="0">
                <a:latin typeface="+mj-lt"/>
              </a:rPr>
              <a:t>Mismatch between Assets and Liabilities.</a:t>
            </a:r>
          </a:p>
          <a:p>
            <a:pPr>
              <a:buFont typeface="Wingdings" panose="05000000000000000000" pitchFamily="2" charset="2"/>
              <a:buChar char="§"/>
            </a:pPr>
            <a:r>
              <a:rPr lang="en-GB" sz="1400" dirty="0">
                <a:latin typeface="+mj-lt"/>
              </a:rPr>
              <a:t>Procurement reflexes and ”special traditions”</a:t>
            </a:r>
          </a:p>
        </p:txBody>
      </p:sp>
    </p:spTree>
    <p:extLst>
      <p:ext uri="{BB962C8B-B14F-4D97-AF65-F5344CB8AC3E}">
        <p14:creationId xmlns:p14="http://schemas.microsoft.com/office/powerpoint/2010/main" val="1770446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E18AEA9-75B9-49E6-B2B5-D0B678C70B61}"/>
              </a:ext>
            </a:extLst>
          </p:cNvPr>
          <p:cNvGraphicFramePr>
            <a:graphicFrameLocks noGrp="1"/>
          </p:cNvGraphicFramePr>
          <p:nvPr>
            <p:ph sz="quarter" idx="1"/>
            <p:extLst>
              <p:ext uri="{D42A27DB-BD31-4B8C-83A1-F6EECF244321}">
                <p14:modId xmlns:p14="http://schemas.microsoft.com/office/powerpoint/2010/main" val="3140022045"/>
              </p:ext>
            </p:extLst>
          </p:nvPr>
        </p:nvGraphicFramePr>
        <p:xfrm>
          <a:off x="2879696" y="647700"/>
          <a:ext cx="11367370" cy="53423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a:extLst>
              <a:ext uri="{FF2B5EF4-FFF2-40B4-BE49-F238E27FC236}">
                <a16:creationId xmlns:a16="http://schemas.microsoft.com/office/drawing/2014/main" id="{14AAD07C-503D-4355-ACC8-1F8C6BFF45C2}"/>
              </a:ext>
            </a:extLst>
          </p:cNvPr>
          <p:cNvSpPr txBox="1">
            <a:spLocks/>
          </p:cNvSpPr>
          <p:nvPr/>
        </p:nvSpPr>
        <p:spPr bwMode="auto">
          <a:xfrm>
            <a:off x="657517" y="1688361"/>
            <a:ext cx="4833257" cy="96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kern="12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3200">
                <a:solidFill>
                  <a:schemeClr val="tx2"/>
                </a:solidFill>
                <a:latin typeface="Bookman Old Style" pitchFamily="18" charset="0"/>
                <a:ea typeface="MS PGothic" pitchFamily="34" charset="-128"/>
                <a:cs typeface="MS PGothic" charset="0"/>
              </a:defRPr>
            </a:lvl2pPr>
            <a:lvl3pPr algn="l" rtl="0" eaLnBrk="0" fontAlgn="base" hangingPunct="0">
              <a:spcBef>
                <a:spcPct val="0"/>
              </a:spcBef>
              <a:spcAft>
                <a:spcPct val="0"/>
              </a:spcAft>
              <a:defRPr sz="3200">
                <a:solidFill>
                  <a:schemeClr val="tx2"/>
                </a:solidFill>
                <a:latin typeface="Bookman Old Style" pitchFamily="18" charset="0"/>
                <a:ea typeface="MS PGothic" pitchFamily="34" charset="-128"/>
                <a:cs typeface="MS PGothic" charset="0"/>
              </a:defRPr>
            </a:lvl3pPr>
            <a:lvl4pPr algn="l" rtl="0" eaLnBrk="0" fontAlgn="base" hangingPunct="0">
              <a:spcBef>
                <a:spcPct val="0"/>
              </a:spcBef>
              <a:spcAft>
                <a:spcPct val="0"/>
              </a:spcAft>
              <a:defRPr sz="3200">
                <a:solidFill>
                  <a:schemeClr val="tx2"/>
                </a:solidFill>
                <a:latin typeface="Bookman Old Style" pitchFamily="18" charset="0"/>
                <a:ea typeface="MS PGothic" pitchFamily="34" charset="-128"/>
                <a:cs typeface="MS PGothic" charset="0"/>
              </a:defRPr>
            </a:lvl4pPr>
            <a:lvl5pPr algn="l" rtl="0" eaLnBrk="0" fontAlgn="base" hangingPunct="0">
              <a:spcBef>
                <a:spcPct val="0"/>
              </a:spcBef>
              <a:spcAft>
                <a:spcPct val="0"/>
              </a:spcAft>
              <a:defRPr sz="3200">
                <a:solidFill>
                  <a:schemeClr val="tx2"/>
                </a:solidFill>
                <a:latin typeface="Bookman Old Style" pitchFamily="18" charset="0"/>
                <a:ea typeface="MS PGothic" pitchFamily="34" charset="-128"/>
                <a:cs typeface="MS PGothic" charset="0"/>
              </a:defRPr>
            </a:lvl5pPr>
            <a:lvl6pPr marL="457200" algn="l" rtl="0" fontAlgn="base">
              <a:spcBef>
                <a:spcPct val="0"/>
              </a:spcBef>
              <a:spcAft>
                <a:spcPct val="0"/>
              </a:spcAft>
              <a:defRPr sz="3200">
                <a:solidFill>
                  <a:schemeClr val="tx2"/>
                </a:solidFill>
                <a:latin typeface="Bookman Old Style" pitchFamily="18" charset="0"/>
              </a:defRPr>
            </a:lvl6pPr>
            <a:lvl7pPr marL="914400" algn="l" rtl="0" fontAlgn="base">
              <a:spcBef>
                <a:spcPct val="0"/>
              </a:spcBef>
              <a:spcAft>
                <a:spcPct val="0"/>
              </a:spcAft>
              <a:defRPr sz="3200">
                <a:solidFill>
                  <a:schemeClr val="tx2"/>
                </a:solidFill>
                <a:latin typeface="Bookman Old Style" pitchFamily="18" charset="0"/>
              </a:defRPr>
            </a:lvl7pPr>
            <a:lvl8pPr marL="1371600" algn="l" rtl="0" fontAlgn="base">
              <a:spcBef>
                <a:spcPct val="0"/>
              </a:spcBef>
              <a:spcAft>
                <a:spcPct val="0"/>
              </a:spcAft>
              <a:defRPr sz="3200">
                <a:solidFill>
                  <a:schemeClr val="tx2"/>
                </a:solidFill>
                <a:latin typeface="Bookman Old Style" pitchFamily="18" charset="0"/>
              </a:defRPr>
            </a:lvl8pPr>
            <a:lvl9pPr marL="1828800" algn="l" rtl="0" fontAlgn="base">
              <a:spcBef>
                <a:spcPct val="0"/>
              </a:spcBef>
              <a:spcAft>
                <a:spcPct val="0"/>
              </a:spcAft>
              <a:defRPr sz="3200">
                <a:solidFill>
                  <a:schemeClr val="tx2"/>
                </a:solidFill>
                <a:latin typeface="Bookman Old Style" pitchFamily="18" charset="0"/>
              </a:defRPr>
            </a:lvl9pPr>
          </a:lstStyle>
          <a:p>
            <a:r>
              <a:rPr lang="en-US" sz="2800" b="1" dirty="0">
                <a:solidFill>
                  <a:schemeClr val="accent3">
                    <a:lumMod val="75000"/>
                  </a:schemeClr>
                </a:solidFill>
                <a:cs typeface="Tahoma" pitchFamily="34" charset="0"/>
              </a:rPr>
              <a:t>Latvia - a “lab” of the challenges to succeed</a:t>
            </a:r>
          </a:p>
        </p:txBody>
      </p:sp>
    </p:spTree>
    <p:extLst>
      <p:ext uri="{BB962C8B-B14F-4D97-AF65-F5344CB8AC3E}">
        <p14:creationId xmlns:p14="http://schemas.microsoft.com/office/powerpoint/2010/main" val="3907006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11960" y="3214321"/>
            <a:ext cx="421171" cy="118059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latin typeface="+mj-lt"/>
              <a:cs typeface="Arial" panose="020B0604020202020204" pitchFamily="34" charset="0"/>
            </a:endParaRPr>
          </a:p>
        </p:txBody>
      </p:sp>
      <p:sp>
        <p:nvSpPr>
          <p:cNvPr id="13" name="Rectangle 12"/>
          <p:cNvSpPr/>
          <p:nvPr/>
        </p:nvSpPr>
        <p:spPr>
          <a:xfrm>
            <a:off x="3002218" y="3884755"/>
            <a:ext cx="421171" cy="5118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cs typeface="Arial" panose="020B0604020202020204" pitchFamily="34" charset="0"/>
            </a:endParaRPr>
          </a:p>
        </p:txBody>
      </p:sp>
      <p:grpSp>
        <p:nvGrpSpPr>
          <p:cNvPr id="9" name="Group 8"/>
          <p:cNvGrpSpPr/>
          <p:nvPr/>
        </p:nvGrpSpPr>
        <p:grpSpPr>
          <a:xfrm>
            <a:off x="1341201" y="2793489"/>
            <a:ext cx="2559902" cy="1806806"/>
            <a:chOff x="495300" y="4399722"/>
            <a:chExt cx="1352589" cy="1267191"/>
          </a:xfrm>
        </p:grpSpPr>
        <p:cxnSp>
          <p:nvCxnSpPr>
            <p:cNvPr id="11" name="Straight Arrow Connector 10"/>
            <p:cNvCxnSpPr/>
            <p:nvPr/>
          </p:nvCxnSpPr>
          <p:spPr>
            <a:xfrm flipV="1">
              <a:off x="607944" y="4399722"/>
              <a:ext cx="0" cy="1267191"/>
            </a:xfrm>
            <a:prstGeom prst="straightConnector1">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95300" y="5526381"/>
              <a:ext cx="1352589" cy="0"/>
            </a:xfrm>
            <a:prstGeom prst="straightConnector1">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1701419" y="4406078"/>
            <a:ext cx="869149" cy="246221"/>
          </a:xfrm>
          <a:prstGeom prst="rect">
            <a:avLst/>
          </a:prstGeom>
        </p:spPr>
        <p:txBody>
          <a:bodyPr wrap="none">
            <a:spAutoFit/>
          </a:bodyPr>
          <a:lstStyle/>
          <a:p>
            <a:pPr algn="ctr"/>
            <a:r>
              <a:rPr lang="lv-LV" sz="1000" b="1" dirty="0">
                <a:latin typeface="+mj-lt"/>
                <a:cs typeface="Arial" panose="020B0604020202020204" pitchFamily="34" charset="0"/>
              </a:rPr>
              <a:t>BASELINE</a:t>
            </a:r>
            <a:endParaRPr lang="en-GB" sz="1050" b="1" dirty="0">
              <a:latin typeface="+mj-lt"/>
              <a:cs typeface="Arial" panose="020B0604020202020204" pitchFamily="34" charset="0"/>
            </a:endParaRPr>
          </a:p>
        </p:txBody>
      </p:sp>
      <p:sp>
        <p:nvSpPr>
          <p:cNvPr id="15" name="Rectangle 14"/>
          <p:cNvSpPr/>
          <p:nvPr/>
        </p:nvSpPr>
        <p:spPr>
          <a:xfrm>
            <a:off x="2671224" y="4406078"/>
            <a:ext cx="1034257" cy="246221"/>
          </a:xfrm>
          <a:prstGeom prst="rect">
            <a:avLst/>
          </a:prstGeom>
        </p:spPr>
        <p:txBody>
          <a:bodyPr wrap="none">
            <a:spAutoFit/>
          </a:bodyPr>
          <a:lstStyle/>
          <a:p>
            <a:pPr algn="ctr"/>
            <a:r>
              <a:rPr lang="lv-LV" sz="1000" b="1" dirty="0">
                <a:latin typeface="+mj-lt"/>
                <a:cs typeface="Arial" panose="020B0604020202020204" pitchFamily="34" charset="0"/>
              </a:rPr>
              <a:t>GUARANTEE</a:t>
            </a:r>
            <a:endParaRPr lang="en-GB" sz="1050" b="1" dirty="0">
              <a:latin typeface="+mj-lt"/>
              <a:cs typeface="Arial" panose="020B0604020202020204" pitchFamily="34" charset="0"/>
            </a:endParaRPr>
          </a:p>
        </p:txBody>
      </p:sp>
      <p:sp>
        <p:nvSpPr>
          <p:cNvPr id="17" name="Right Brace 16"/>
          <p:cNvSpPr/>
          <p:nvPr/>
        </p:nvSpPr>
        <p:spPr>
          <a:xfrm>
            <a:off x="3411867" y="3212457"/>
            <a:ext cx="142290" cy="67254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mj-lt"/>
              <a:cs typeface="Arial" panose="020B0604020202020204" pitchFamily="34" charset="0"/>
            </a:endParaRPr>
          </a:p>
        </p:txBody>
      </p:sp>
      <p:sp>
        <p:nvSpPr>
          <p:cNvPr id="18" name="Rectangle 17"/>
          <p:cNvSpPr/>
          <p:nvPr/>
        </p:nvSpPr>
        <p:spPr>
          <a:xfrm>
            <a:off x="3607278" y="3264645"/>
            <a:ext cx="869149" cy="553998"/>
          </a:xfrm>
          <a:prstGeom prst="rect">
            <a:avLst/>
          </a:prstGeom>
        </p:spPr>
        <p:txBody>
          <a:bodyPr wrap="none">
            <a:spAutoFit/>
          </a:bodyPr>
          <a:lstStyle/>
          <a:p>
            <a:pPr algn="ctr"/>
            <a:r>
              <a:rPr lang="en-GB" sz="1000" b="1" dirty="0">
                <a:latin typeface="+mj-lt"/>
                <a:cs typeface="Arial" panose="020B0604020202020204" pitchFamily="34" charset="0"/>
              </a:rPr>
              <a:t>E</a:t>
            </a:r>
            <a:r>
              <a:rPr lang="lv-LV" sz="1000" b="1" dirty="0">
                <a:latin typeface="+mj-lt"/>
                <a:cs typeface="Arial" panose="020B0604020202020204" pitchFamily="34" charset="0"/>
              </a:rPr>
              <a:t>nergy</a:t>
            </a:r>
          </a:p>
          <a:p>
            <a:pPr algn="ctr"/>
            <a:r>
              <a:rPr lang="en-GB" sz="1000" b="1" dirty="0">
                <a:latin typeface="+mj-lt"/>
                <a:cs typeface="Arial" panose="020B0604020202020204" pitchFamily="34" charset="0"/>
              </a:rPr>
              <a:t>S</a:t>
            </a:r>
            <a:r>
              <a:rPr lang="lv-LV" sz="1000" b="1" dirty="0">
                <a:latin typeface="+mj-lt"/>
                <a:cs typeface="Arial" panose="020B0604020202020204" pitchFamily="34" charset="0"/>
              </a:rPr>
              <a:t>avings</a:t>
            </a:r>
            <a:endParaRPr lang="en-GB" sz="1000" b="1" dirty="0">
              <a:latin typeface="+mj-lt"/>
              <a:cs typeface="Arial" panose="020B0604020202020204" pitchFamily="34" charset="0"/>
            </a:endParaRPr>
          </a:p>
          <a:p>
            <a:pPr algn="ctr"/>
            <a:r>
              <a:rPr lang="en-GB" sz="1000" b="1" dirty="0">
                <a:latin typeface="+mj-lt"/>
                <a:cs typeface="Arial" panose="020B0604020202020204" pitchFamily="34" charset="0"/>
              </a:rPr>
              <a:t>Guarantee</a:t>
            </a:r>
            <a:endParaRPr lang="en-GB" sz="1050" b="1" dirty="0">
              <a:latin typeface="+mj-lt"/>
              <a:cs typeface="Arial" panose="020B0604020202020204" pitchFamily="34" charset="0"/>
            </a:endParaRPr>
          </a:p>
        </p:txBody>
      </p:sp>
      <p:cxnSp>
        <p:nvCxnSpPr>
          <p:cNvPr id="19" name="Straight Arrow Connector 18"/>
          <p:cNvCxnSpPr/>
          <p:nvPr/>
        </p:nvCxnSpPr>
        <p:spPr>
          <a:xfrm>
            <a:off x="2361482" y="3219545"/>
            <a:ext cx="1008000" cy="0"/>
          </a:xfrm>
          <a:prstGeom prst="straightConnector1">
            <a:avLst/>
          </a:prstGeom>
          <a:ln>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1098204" y="5729591"/>
            <a:ext cx="3985197" cy="576000"/>
          </a:xfrm>
          <a:custGeom>
            <a:avLst/>
            <a:gdLst>
              <a:gd name="connsiteX0" fmla="*/ 0 w 3396002"/>
              <a:gd name="connsiteY0" fmla="*/ 0 h 444203"/>
              <a:gd name="connsiteX1" fmla="*/ 3173901 w 3396002"/>
              <a:gd name="connsiteY1" fmla="*/ 0 h 444203"/>
              <a:gd name="connsiteX2" fmla="*/ 3396002 w 3396002"/>
              <a:gd name="connsiteY2" fmla="*/ 222102 h 444203"/>
              <a:gd name="connsiteX3" fmla="*/ 3173901 w 3396002"/>
              <a:gd name="connsiteY3" fmla="*/ 444203 h 444203"/>
              <a:gd name="connsiteX4" fmla="*/ 0 w 3396002"/>
              <a:gd name="connsiteY4" fmla="*/ 444203 h 444203"/>
              <a:gd name="connsiteX5" fmla="*/ 0 w 3396002"/>
              <a:gd name="connsiteY5" fmla="*/ 0 h 44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6002" h="444203">
                <a:moveTo>
                  <a:pt x="0" y="0"/>
                </a:moveTo>
                <a:lnTo>
                  <a:pt x="3173901" y="0"/>
                </a:lnTo>
                <a:lnTo>
                  <a:pt x="3396002" y="222102"/>
                </a:lnTo>
                <a:lnTo>
                  <a:pt x="3173901" y="444203"/>
                </a:lnTo>
                <a:lnTo>
                  <a:pt x="0" y="444203"/>
                </a:lnTo>
                <a:lnTo>
                  <a:pt x="0" y="0"/>
                </a:lnTo>
                <a:close/>
              </a:path>
            </a:pathLst>
          </a:custGeom>
          <a:solidFill>
            <a:schemeClr val="accent3">
              <a:lumMod val="40000"/>
              <a:lumOff val="60000"/>
            </a:schemeClr>
          </a:solidFill>
          <a:effectLst/>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spcFirstLastPara="0" vert="horz" wrap="square" lIns="36005" tIns="12002" rIns="123053" bIns="12002" numCol="1" spcCol="1270" anchor="ctr" anchorCtr="0">
            <a:noAutofit/>
          </a:bodyPr>
          <a:lstStyle/>
          <a:p>
            <a:pPr defTabSz="400050">
              <a:lnSpc>
                <a:spcPct val="90000"/>
              </a:lnSpc>
              <a:spcAft>
                <a:spcPct val="35000"/>
              </a:spcAft>
            </a:pPr>
            <a:r>
              <a:rPr lang="en-GB" sz="1050" dirty="0">
                <a:solidFill>
                  <a:srgbClr val="000000"/>
                </a:solidFill>
                <a:latin typeface="+mj-lt"/>
                <a:cs typeface="Arial" panose="020B0604020202020204" pitchFamily="34" charset="0"/>
              </a:rPr>
              <a:t>Energy Savings Guarantee (energy class to be achieved) indicated in </a:t>
            </a:r>
            <a:r>
              <a:rPr lang="lv-LV" sz="1050" dirty="0">
                <a:solidFill>
                  <a:srgbClr val="000000"/>
                </a:solidFill>
                <a:latin typeface="+mj-lt"/>
                <a:cs typeface="Arial" panose="020B0604020202020204" pitchFamily="34" charset="0"/>
              </a:rPr>
              <a:t>the</a:t>
            </a:r>
            <a:r>
              <a:rPr lang="en-US" sz="1050" dirty="0">
                <a:solidFill>
                  <a:srgbClr val="000000"/>
                </a:solidFill>
                <a:latin typeface="+mj-lt"/>
                <a:cs typeface="Arial" panose="020B0604020202020204" pitchFamily="34" charset="0"/>
              </a:rPr>
              <a:t> Building construction </a:t>
            </a:r>
            <a:r>
              <a:rPr lang="lv-LV" sz="1050" dirty="0">
                <a:solidFill>
                  <a:srgbClr val="000000"/>
                </a:solidFill>
                <a:latin typeface="+mj-lt"/>
                <a:cs typeface="Arial" panose="020B0604020202020204" pitchFamily="34" charset="0"/>
              </a:rPr>
              <a:t>Contract</a:t>
            </a:r>
            <a:endParaRPr lang="en-US" sz="1050" dirty="0">
              <a:solidFill>
                <a:srgbClr val="000000"/>
              </a:solidFill>
              <a:latin typeface="+mj-lt"/>
              <a:cs typeface="Arial" panose="020B0604020202020204" pitchFamily="34" charset="0"/>
            </a:endParaRPr>
          </a:p>
        </p:txBody>
      </p:sp>
      <p:sp>
        <p:nvSpPr>
          <p:cNvPr id="26" name="Freeform 25"/>
          <p:cNvSpPr/>
          <p:nvPr/>
        </p:nvSpPr>
        <p:spPr>
          <a:xfrm>
            <a:off x="4687687" y="5737040"/>
            <a:ext cx="3813488" cy="576000"/>
          </a:xfrm>
          <a:custGeom>
            <a:avLst/>
            <a:gdLst>
              <a:gd name="connsiteX0" fmla="*/ 0 w 2730215"/>
              <a:gd name="connsiteY0" fmla="*/ 0 h 444203"/>
              <a:gd name="connsiteX1" fmla="*/ 2508114 w 2730215"/>
              <a:gd name="connsiteY1" fmla="*/ 0 h 444203"/>
              <a:gd name="connsiteX2" fmla="*/ 2730215 w 2730215"/>
              <a:gd name="connsiteY2" fmla="*/ 222102 h 444203"/>
              <a:gd name="connsiteX3" fmla="*/ 2508114 w 2730215"/>
              <a:gd name="connsiteY3" fmla="*/ 444203 h 444203"/>
              <a:gd name="connsiteX4" fmla="*/ 0 w 2730215"/>
              <a:gd name="connsiteY4" fmla="*/ 444203 h 444203"/>
              <a:gd name="connsiteX5" fmla="*/ 222102 w 2730215"/>
              <a:gd name="connsiteY5" fmla="*/ 222102 h 444203"/>
              <a:gd name="connsiteX6" fmla="*/ 0 w 2730215"/>
              <a:gd name="connsiteY6" fmla="*/ 0 h 44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0215" h="444203">
                <a:moveTo>
                  <a:pt x="0" y="0"/>
                </a:moveTo>
                <a:lnTo>
                  <a:pt x="2508114" y="0"/>
                </a:lnTo>
                <a:lnTo>
                  <a:pt x="2730215" y="222102"/>
                </a:lnTo>
                <a:lnTo>
                  <a:pt x="2508114" y="444203"/>
                </a:lnTo>
                <a:lnTo>
                  <a:pt x="0" y="444203"/>
                </a:lnTo>
                <a:lnTo>
                  <a:pt x="222102" y="222102"/>
                </a:lnTo>
                <a:lnTo>
                  <a:pt x="0" y="0"/>
                </a:lnTo>
                <a:close/>
              </a:path>
            </a:pathLst>
          </a:custGeom>
          <a:effectLst/>
        </p:spPr>
        <p:style>
          <a:lnRef idx="3">
            <a:schemeClr val="lt1">
              <a:hueOff val="0"/>
              <a:satOff val="0"/>
              <a:lumOff val="0"/>
              <a:alphaOff val="0"/>
            </a:schemeClr>
          </a:lnRef>
          <a:fillRef idx="1">
            <a:schemeClr val="accent4">
              <a:hueOff val="-887145"/>
              <a:satOff val="-29867"/>
              <a:lumOff val="-7255"/>
              <a:alphaOff val="0"/>
            </a:schemeClr>
          </a:fillRef>
          <a:effectRef idx="1">
            <a:schemeClr val="accent4">
              <a:hueOff val="-887145"/>
              <a:satOff val="-29867"/>
              <a:lumOff val="-7255"/>
              <a:alphaOff val="0"/>
            </a:schemeClr>
          </a:effectRef>
          <a:fontRef idx="minor">
            <a:schemeClr val="lt1"/>
          </a:fontRef>
        </p:style>
        <p:txBody>
          <a:bodyPr spcFirstLastPara="0" vert="horz" wrap="square" lIns="254106" tIns="10668" rIns="232769" bIns="10668" numCol="1" spcCol="1270" anchor="ctr" anchorCtr="0">
            <a:noAutofit/>
          </a:bodyPr>
          <a:lstStyle/>
          <a:p>
            <a:pPr algn="ctr" defTabSz="355600">
              <a:lnSpc>
                <a:spcPct val="90000"/>
              </a:lnSpc>
              <a:spcAft>
                <a:spcPct val="35000"/>
              </a:spcAft>
            </a:pPr>
            <a:r>
              <a:rPr lang="lv-LV" sz="1100" dirty="0">
                <a:solidFill>
                  <a:srgbClr val="000000"/>
                </a:solidFill>
                <a:latin typeface="+mj-lt"/>
                <a:cs typeface="Arial" panose="020B0604020202020204" pitchFamily="34" charset="0"/>
              </a:rPr>
              <a:t>Measurement and Verification</a:t>
            </a:r>
            <a:endParaRPr lang="en-US" sz="1100" dirty="0">
              <a:solidFill>
                <a:srgbClr val="000000"/>
              </a:solidFill>
              <a:latin typeface="+mj-lt"/>
              <a:cs typeface="Arial" panose="020B0604020202020204" pitchFamily="34" charset="0"/>
            </a:endParaRPr>
          </a:p>
        </p:txBody>
      </p:sp>
      <p:sp>
        <p:nvSpPr>
          <p:cNvPr id="27" name="Freeform 26"/>
          <p:cNvSpPr/>
          <p:nvPr/>
        </p:nvSpPr>
        <p:spPr>
          <a:xfrm>
            <a:off x="8016949" y="5729591"/>
            <a:ext cx="3448249" cy="576000"/>
          </a:xfrm>
          <a:custGeom>
            <a:avLst/>
            <a:gdLst>
              <a:gd name="connsiteX0" fmla="*/ 0 w 3396002"/>
              <a:gd name="connsiteY0" fmla="*/ 0 h 444203"/>
              <a:gd name="connsiteX1" fmla="*/ 3173901 w 3396002"/>
              <a:gd name="connsiteY1" fmla="*/ 0 h 444203"/>
              <a:gd name="connsiteX2" fmla="*/ 3396002 w 3396002"/>
              <a:gd name="connsiteY2" fmla="*/ 222102 h 444203"/>
              <a:gd name="connsiteX3" fmla="*/ 3173901 w 3396002"/>
              <a:gd name="connsiteY3" fmla="*/ 444203 h 444203"/>
              <a:gd name="connsiteX4" fmla="*/ 0 w 3396002"/>
              <a:gd name="connsiteY4" fmla="*/ 444203 h 444203"/>
              <a:gd name="connsiteX5" fmla="*/ 222102 w 3396002"/>
              <a:gd name="connsiteY5" fmla="*/ 222102 h 444203"/>
              <a:gd name="connsiteX6" fmla="*/ 0 w 3396002"/>
              <a:gd name="connsiteY6" fmla="*/ 0 h 44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6002" h="444203">
                <a:moveTo>
                  <a:pt x="0" y="0"/>
                </a:moveTo>
                <a:lnTo>
                  <a:pt x="3173901" y="0"/>
                </a:lnTo>
                <a:lnTo>
                  <a:pt x="3396002" y="222102"/>
                </a:lnTo>
                <a:lnTo>
                  <a:pt x="3173901" y="444203"/>
                </a:lnTo>
                <a:lnTo>
                  <a:pt x="0" y="444203"/>
                </a:lnTo>
                <a:lnTo>
                  <a:pt x="222102" y="222102"/>
                </a:lnTo>
                <a:lnTo>
                  <a:pt x="0" y="0"/>
                </a:lnTo>
                <a:close/>
              </a:path>
            </a:pathLst>
          </a:custGeom>
          <a:effectLst/>
        </p:spPr>
        <p:style>
          <a:lnRef idx="3">
            <a:schemeClr val="lt1">
              <a:hueOff val="0"/>
              <a:satOff val="0"/>
              <a:lumOff val="0"/>
              <a:alphaOff val="0"/>
            </a:schemeClr>
          </a:lnRef>
          <a:fillRef idx="1">
            <a:schemeClr val="accent4">
              <a:hueOff val="-1774289"/>
              <a:satOff val="-59734"/>
              <a:lumOff val="-14510"/>
              <a:alphaOff val="0"/>
            </a:schemeClr>
          </a:fillRef>
          <a:effectRef idx="1">
            <a:schemeClr val="accent4">
              <a:hueOff val="-1774289"/>
              <a:satOff val="-59734"/>
              <a:lumOff val="-14510"/>
              <a:alphaOff val="0"/>
            </a:schemeClr>
          </a:effectRef>
          <a:fontRef idx="minor">
            <a:schemeClr val="lt1"/>
          </a:fontRef>
        </p:style>
        <p:txBody>
          <a:bodyPr spcFirstLastPara="0" vert="horz" wrap="square" lIns="254106" tIns="10668" rIns="232769" bIns="10668" numCol="1" spcCol="1270" anchor="ctr" anchorCtr="0">
            <a:noAutofit/>
          </a:bodyPr>
          <a:lstStyle/>
          <a:p>
            <a:pPr algn="ctr" defTabSz="355600">
              <a:lnSpc>
                <a:spcPct val="90000"/>
              </a:lnSpc>
              <a:spcAft>
                <a:spcPct val="35000"/>
              </a:spcAft>
            </a:pPr>
            <a:r>
              <a:rPr lang="en-US" sz="1100" dirty="0">
                <a:solidFill>
                  <a:srgbClr val="000000"/>
                </a:solidFill>
                <a:latin typeface="+mj-lt"/>
                <a:cs typeface="Arial" panose="020B0604020202020204" pitchFamily="34" charset="0"/>
              </a:rPr>
              <a:t>Settlements of accounts during guarantee period</a:t>
            </a:r>
          </a:p>
        </p:txBody>
      </p:sp>
      <p:grpSp>
        <p:nvGrpSpPr>
          <p:cNvPr id="43" name="Group 42"/>
          <p:cNvGrpSpPr/>
          <p:nvPr/>
        </p:nvGrpSpPr>
        <p:grpSpPr>
          <a:xfrm>
            <a:off x="5315215" y="1357889"/>
            <a:ext cx="2561263" cy="1261017"/>
            <a:chOff x="3528257" y="3687594"/>
            <a:chExt cx="3315318" cy="1914218"/>
          </a:xfrm>
        </p:grpSpPr>
        <p:sp>
          <p:nvSpPr>
            <p:cNvPr id="39" name="Rectangle 38"/>
            <p:cNvSpPr/>
            <p:nvPr/>
          </p:nvSpPr>
          <p:spPr>
            <a:xfrm>
              <a:off x="5629418" y="4764542"/>
              <a:ext cx="421170" cy="5261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cs typeface="Arial" panose="020B0604020202020204" pitchFamily="34" charset="0"/>
              </a:endParaRPr>
            </a:p>
          </p:txBody>
        </p:sp>
        <p:sp>
          <p:nvSpPr>
            <p:cNvPr id="40" name="Rectangle 39"/>
            <p:cNvSpPr/>
            <p:nvPr/>
          </p:nvSpPr>
          <p:spPr>
            <a:xfrm>
              <a:off x="4756058" y="4772023"/>
              <a:ext cx="421171" cy="5118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cs typeface="Arial" panose="020B0604020202020204" pitchFamily="34" charset="0"/>
              </a:endParaRPr>
            </a:p>
          </p:txBody>
        </p:sp>
        <p:sp>
          <p:nvSpPr>
            <p:cNvPr id="28" name="Rectangle 27"/>
            <p:cNvSpPr/>
            <p:nvPr/>
          </p:nvSpPr>
          <p:spPr>
            <a:xfrm>
              <a:off x="3904784" y="4110133"/>
              <a:ext cx="421171" cy="118059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latin typeface="+mj-lt"/>
                <a:cs typeface="Arial" panose="020B0604020202020204" pitchFamily="34" charset="0"/>
              </a:endParaRPr>
            </a:p>
          </p:txBody>
        </p:sp>
        <p:grpSp>
          <p:nvGrpSpPr>
            <p:cNvPr id="29" name="Group 28"/>
            <p:cNvGrpSpPr/>
            <p:nvPr/>
          </p:nvGrpSpPr>
          <p:grpSpPr>
            <a:xfrm>
              <a:off x="3528257" y="3687594"/>
              <a:ext cx="2903023" cy="1806806"/>
              <a:chOff x="495300" y="4399722"/>
              <a:chExt cx="1736971" cy="1267191"/>
            </a:xfrm>
          </p:grpSpPr>
          <p:cxnSp>
            <p:nvCxnSpPr>
              <p:cNvPr id="31" name="Straight Arrow Connector 30"/>
              <p:cNvCxnSpPr/>
              <p:nvPr/>
            </p:nvCxnSpPr>
            <p:spPr>
              <a:xfrm flipV="1">
                <a:off x="607944" y="4399722"/>
                <a:ext cx="0" cy="1267191"/>
              </a:xfrm>
              <a:prstGeom prst="straightConnector1">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95300" y="5524067"/>
                <a:ext cx="1736971" cy="2314"/>
              </a:xfrm>
              <a:prstGeom prst="straightConnector1">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Rectangle 32"/>
            <p:cNvSpPr/>
            <p:nvPr/>
          </p:nvSpPr>
          <p:spPr>
            <a:xfrm>
              <a:off x="3720840" y="5294563"/>
              <a:ext cx="853215" cy="303682"/>
            </a:xfrm>
            <a:prstGeom prst="rect">
              <a:avLst/>
            </a:prstGeom>
          </p:spPr>
          <p:txBody>
            <a:bodyPr wrap="none">
              <a:spAutoFit/>
            </a:bodyPr>
            <a:lstStyle/>
            <a:p>
              <a:pPr algn="ctr"/>
              <a:r>
                <a:rPr lang="lv-LV" sz="700" b="1" dirty="0">
                  <a:latin typeface="+mj-lt"/>
                  <a:cs typeface="Arial" panose="020B0604020202020204" pitchFamily="34" charset="0"/>
                </a:rPr>
                <a:t>BASELINE</a:t>
              </a:r>
              <a:endParaRPr lang="en-GB" sz="900" b="1" dirty="0">
                <a:latin typeface="+mj-lt"/>
                <a:cs typeface="Arial" panose="020B0604020202020204" pitchFamily="34" charset="0"/>
              </a:endParaRPr>
            </a:p>
          </p:txBody>
        </p:sp>
        <p:sp>
          <p:nvSpPr>
            <p:cNvPr id="34" name="Rectangle 33"/>
            <p:cNvSpPr/>
            <p:nvPr/>
          </p:nvSpPr>
          <p:spPr>
            <a:xfrm>
              <a:off x="4489277" y="5298129"/>
              <a:ext cx="1004685" cy="303683"/>
            </a:xfrm>
            <a:prstGeom prst="rect">
              <a:avLst/>
            </a:prstGeom>
          </p:spPr>
          <p:txBody>
            <a:bodyPr wrap="none">
              <a:spAutoFit/>
            </a:bodyPr>
            <a:lstStyle/>
            <a:p>
              <a:pPr algn="ctr"/>
              <a:r>
                <a:rPr lang="lv-LV" sz="700" b="1" dirty="0">
                  <a:latin typeface="+mj-lt"/>
                  <a:cs typeface="Arial" panose="020B0604020202020204" pitchFamily="34" charset="0"/>
                </a:rPr>
                <a:t>GUARANTEE</a:t>
              </a:r>
              <a:endParaRPr lang="en-GB" sz="900" b="1" dirty="0">
                <a:latin typeface="+mj-lt"/>
                <a:cs typeface="Arial" panose="020B0604020202020204" pitchFamily="34" charset="0"/>
              </a:endParaRPr>
            </a:p>
          </p:txBody>
        </p:sp>
        <p:sp>
          <p:nvSpPr>
            <p:cNvPr id="35" name="Right Brace 34"/>
            <p:cNvSpPr/>
            <p:nvPr/>
          </p:nvSpPr>
          <p:spPr>
            <a:xfrm>
              <a:off x="6047566" y="4110133"/>
              <a:ext cx="145582" cy="46415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mj-lt"/>
                <a:cs typeface="Arial" panose="020B0604020202020204" pitchFamily="34" charset="0"/>
              </a:endParaRPr>
            </a:p>
          </p:txBody>
        </p:sp>
        <p:sp>
          <p:nvSpPr>
            <p:cNvPr id="36" name="Rectangle 35"/>
            <p:cNvSpPr/>
            <p:nvPr/>
          </p:nvSpPr>
          <p:spPr>
            <a:xfrm>
              <a:off x="6096182" y="3987541"/>
              <a:ext cx="747393" cy="700805"/>
            </a:xfrm>
            <a:prstGeom prst="rect">
              <a:avLst/>
            </a:prstGeom>
          </p:spPr>
          <p:txBody>
            <a:bodyPr wrap="none">
              <a:spAutoFit/>
            </a:bodyPr>
            <a:lstStyle/>
            <a:p>
              <a:pPr algn="ctr"/>
              <a:r>
                <a:rPr lang="lv-LV" sz="800" b="1" dirty="0">
                  <a:latin typeface="+mj-lt"/>
                  <a:cs typeface="Arial" panose="020B0604020202020204" pitchFamily="34" charset="0"/>
                </a:rPr>
                <a:t>Real</a:t>
              </a:r>
            </a:p>
            <a:p>
              <a:pPr algn="ctr"/>
              <a:r>
                <a:rPr lang="lv-LV" sz="800" b="1" dirty="0">
                  <a:latin typeface="+mj-lt"/>
                  <a:cs typeface="Arial" panose="020B0604020202020204" pitchFamily="34" charset="0"/>
                </a:rPr>
                <a:t>energy</a:t>
              </a:r>
            </a:p>
            <a:p>
              <a:pPr algn="ctr"/>
              <a:r>
                <a:rPr lang="lv-LV" sz="800" b="1" dirty="0">
                  <a:latin typeface="+mj-lt"/>
                  <a:cs typeface="Arial" panose="020B0604020202020204" pitchFamily="34" charset="0"/>
                </a:rPr>
                <a:t>savings</a:t>
              </a:r>
              <a:endParaRPr lang="en-GB" sz="900" b="1" dirty="0">
                <a:latin typeface="+mj-lt"/>
                <a:cs typeface="Arial" panose="020B0604020202020204" pitchFamily="34" charset="0"/>
              </a:endParaRPr>
            </a:p>
          </p:txBody>
        </p:sp>
        <p:cxnSp>
          <p:nvCxnSpPr>
            <p:cNvPr id="37" name="Straight Arrow Connector 36"/>
            <p:cNvCxnSpPr>
              <a:endCxn id="35" idx="0"/>
            </p:cNvCxnSpPr>
            <p:nvPr/>
          </p:nvCxnSpPr>
          <p:spPr>
            <a:xfrm>
              <a:off x="4320603" y="4103419"/>
              <a:ext cx="1726963" cy="6714"/>
            </a:xfrm>
            <a:prstGeom prst="straightConnector1">
              <a:avLst/>
            </a:prstGeom>
            <a:ln>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5577314" y="5296145"/>
              <a:ext cx="525374" cy="303683"/>
            </a:xfrm>
            <a:prstGeom prst="rect">
              <a:avLst/>
            </a:prstGeom>
          </p:spPr>
          <p:txBody>
            <a:bodyPr wrap="none">
              <a:spAutoFit/>
            </a:bodyPr>
            <a:lstStyle/>
            <a:p>
              <a:pPr algn="ctr"/>
              <a:r>
                <a:rPr lang="lv-LV" sz="700" b="1" dirty="0">
                  <a:latin typeface="+mj-lt"/>
                  <a:cs typeface="Arial" panose="020B0604020202020204" pitchFamily="34" charset="0"/>
                </a:rPr>
                <a:t>M&amp;V</a:t>
              </a:r>
              <a:endParaRPr lang="en-GB" sz="1050" b="1" dirty="0">
                <a:latin typeface="+mj-lt"/>
                <a:cs typeface="Arial" panose="020B0604020202020204" pitchFamily="34" charset="0"/>
              </a:endParaRPr>
            </a:p>
          </p:txBody>
        </p:sp>
      </p:grpSp>
      <p:grpSp>
        <p:nvGrpSpPr>
          <p:cNvPr id="44" name="Group 43"/>
          <p:cNvGrpSpPr/>
          <p:nvPr/>
        </p:nvGrpSpPr>
        <p:grpSpPr>
          <a:xfrm>
            <a:off x="5311803" y="3696623"/>
            <a:ext cx="2554663" cy="1264193"/>
            <a:chOff x="3528257" y="3687594"/>
            <a:chExt cx="3309074" cy="1919037"/>
          </a:xfrm>
        </p:grpSpPr>
        <p:sp>
          <p:nvSpPr>
            <p:cNvPr id="52" name="Rectangle 51"/>
            <p:cNvSpPr/>
            <p:nvPr/>
          </p:nvSpPr>
          <p:spPr>
            <a:xfrm>
              <a:off x="5629418" y="4996340"/>
              <a:ext cx="421171" cy="2895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cs typeface="Arial" panose="020B0604020202020204" pitchFamily="34" charset="0"/>
              </a:endParaRPr>
            </a:p>
          </p:txBody>
        </p:sp>
        <p:sp>
          <p:nvSpPr>
            <p:cNvPr id="53" name="Rectangle 52"/>
            <p:cNvSpPr/>
            <p:nvPr/>
          </p:nvSpPr>
          <p:spPr>
            <a:xfrm>
              <a:off x="4756058" y="4772023"/>
              <a:ext cx="421171" cy="5118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cs typeface="Arial" panose="020B0604020202020204" pitchFamily="34" charset="0"/>
              </a:endParaRPr>
            </a:p>
          </p:txBody>
        </p:sp>
        <p:sp>
          <p:nvSpPr>
            <p:cNvPr id="45" name="Rectangle 44"/>
            <p:cNvSpPr/>
            <p:nvPr/>
          </p:nvSpPr>
          <p:spPr>
            <a:xfrm>
              <a:off x="3904784" y="4110133"/>
              <a:ext cx="421171" cy="118059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latin typeface="+mj-lt"/>
                <a:cs typeface="Arial" panose="020B0604020202020204" pitchFamily="34" charset="0"/>
              </a:endParaRPr>
            </a:p>
          </p:txBody>
        </p:sp>
        <p:grpSp>
          <p:nvGrpSpPr>
            <p:cNvPr id="46" name="Group 45"/>
            <p:cNvGrpSpPr/>
            <p:nvPr/>
          </p:nvGrpSpPr>
          <p:grpSpPr>
            <a:xfrm>
              <a:off x="3528257" y="3687594"/>
              <a:ext cx="2903023" cy="1806806"/>
              <a:chOff x="495300" y="4399722"/>
              <a:chExt cx="1736971" cy="1267191"/>
            </a:xfrm>
          </p:grpSpPr>
          <p:cxnSp>
            <p:nvCxnSpPr>
              <p:cNvPr id="56" name="Straight Arrow Connector 55"/>
              <p:cNvCxnSpPr/>
              <p:nvPr/>
            </p:nvCxnSpPr>
            <p:spPr>
              <a:xfrm flipV="1">
                <a:off x="607944" y="4399722"/>
                <a:ext cx="0" cy="1267191"/>
              </a:xfrm>
              <a:prstGeom prst="straightConnector1">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495300" y="5524067"/>
                <a:ext cx="1736971" cy="2314"/>
              </a:xfrm>
              <a:prstGeom prst="straightConnector1">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7" name="Rectangle 46"/>
            <p:cNvSpPr/>
            <p:nvPr/>
          </p:nvSpPr>
          <p:spPr>
            <a:xfrm>
              <a:off x="3732873" y="5294563"/>
              <a:ext cx="853808" cy="303682"/>
            </a:xfrm>
            <a:prstGeom prst="rect">
              <a:avLst/>
            </a:prstGeom>
          </p:spPr>
          <p:txBody>
            <a:bodyPr wrap="none">
              <a:spAutoFit/>
            </a:bodyPr>
            <a:lstStyle/>
            <a:p>
              <a:pPr algn="ctr"/>
              <a:r>
                <a:rPr lang="lv-LV" sz="700" b="1" dirty="0">
                  <a:latin typeface="+mj-lt"/>
                  <a:cs typeface="Arial" panose="020B0604020202020204" pitchFamily="34" charset="0"/>
                </a:rPr>
                <a:t>BASELINE</a:t>
              </a:r>
              <a:endParaRPr lang="en-GB" sz="1050" b="1" dirty="0">
                <a:latin typeface="+mj-lt"/>
                <a:cs typeface="Arial" panose="020B0604020202020204" pitchFamily="34" charset="0"/>
              </a:endParaRPr>
            </a:p>
          </p:txBody>
        </p:sp>
        <p:sp>
          <p:nvSpPr>
            <p:cNvPr id="48" name="Rectangle 47"/>
            <p:cNvSpPr/>
            <p:nvPr/>
          </p:nvSpPr>
          <p:spPr>
            <a:xfrm>
              <a:off x="4488944" y="5302949"/>
              <a:ext cx="1005384" cy="303682"/>
            </a:xfrm>
            <a:prstGeom prst="rect">
              <a:avLst/>
            </a:prstGeom>
          </p:spPr>
          <p:txBody>
            <a:bodyPr wrap="none">
              <a:spAutoFit/>
            </a:bodyPr>
            <a:lstStyle/>
            <a:p>
              <a:pPr algn="ctr"/>
              <a:r>
                <a:rPr lang="lv-LV" sz="700" b="1" dirty="0">
                  <a:latin typeface="+mj-lt"/>
                  <a:cs typeface="Arial" panose="020B0604020202020204" pitchFamily="34" charset="0"/>
                </a:rPr>
                <a:t>GUARANTEE</a:t>
              </a:r>
              <a:endParaRPr lang="en-GB" sz="900" b="1" dirty="0">
                <a:latin typeface="+mj-lt"/>
                <a:cs typeface="Arial" panose="020B0604020202020204" pitchFamily="34" charset="0"/>
              </a:endParaRPr>
            </a:p>
          </p:txBody>
        </p:sp>
        <p:sp>
          <p:nvSpPr>
            <p:cNvPr id="49" name="Right Brace 48"/>
            <p:cNvSpPr/>
            <p:nvPr/>
          </p:nvSpPr>
          <p:spPr>
            <a:xfrm>
              <a:off x="6047566" y="4110134"/>
              <a:ext cx="145161" cy="86963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mj-lt"/>
                <a:cs typeface="Arial" panose="020B0604020202020204" pitchFamily="34" charset="0"/>
              </a:endParaRPr>
            </a:p>
          </p:txBody>
        </p:sp>
        <p:sp>
          <p:nvSpPr>
            <p:cNvPr id="50" name="Rectangle 49"/>
            <p:cNvSpPr/>
            <p:nvPr/>
          </p:nvSpPr>
          <p:spPr>
            <a:xfrm>
              <a:off x="6089418" y="4186228"/>
              <a:ext cx="747913" cy="700805"/>
            </a:xfrm>
            <a:prstGeom prst="rect">
              <a:avLst/>
            </a:prstGeom>
          </p:spPr>
          <p:txBody>
            <a:bodyPr wrap="none">
              <a:spAutoFit/>
            </a:bodyPr>
            <a:lstStyle/>
            <a:p>
              <a:pPr algn="ctr"/>
              <a:r>
                <a:rPr lang="lv-LV" sz="800" b="1">
                  <a:latin typeface="+mj-lt"/>
                  <a:cs typeface="Arial" panose="020B0604020202020204" pitchFamily="34" charset="0"/>
                </a:rPr>
                <a:t>Real</a:t>
              </a:r>
            </a:p>
            <a:p>
              <a:pPr algn="ctr"/>
              <a:r>
                <a:rPr lang="lv-LV" sz="800" b="1">
                  <a:latin typeface="+mj-lt"/>
                  <a:cs typeface="Arial" panose="020B0604020202020204" pitchFamily="34" charset="0"/>
                </a:rPr>
                <a:t>energy</a:t>
              </a:r>
            </a:p>
            <a:p>
              <a:pPr algn="ctr"/>
              <a:r>
                <a:rPr lang="lv-LV" sz="800" b="1">
                  <a:latin typeface="+mj-lt"/>
                  <a:cs typeface="Arial" panose="020B0604020202020204" pitchFamily="34" charset="0"/>
                </a:rPr>
                <a:t>savings</a:t>
              </a:r>
              <a:endParaRPr lang="en-GB" sz="900" b="1">
                <a:latin typeface="+mj-lt"/>
                <a:cs typeface="Arial" panose="020B0604020202020204" pitchFamily="34" charset="0"/>
              </a:endParaRPr>
            </a:p>
          </p:txBody>
        </p:sp>
        <p:cxnSp>
          <p:nvCxnSpPr>
            <p:cNvPr id="51" name="Straight Arrow Connector 50"/>
            <p:cNvCxnSpPr>
              <a:endCxn id="49" idx="0"/>
            </p:cNvCxnSpPr>
            <p:nvPr/>
          </p:nvCxnSpPr>
          <p:spPr>
            <a:xfrm>
              <a:off x="4320603" y="4103419"/>
              <a:ext cx="1726962" cy="6714"/>
            </a:xfrm>
            <a:prstGeom prst="straightConnector1">
              <a:avLst/>
            </a:prstGeom>
            <a:ln>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5577133" y="5300962"/>
              <a:ext cx="525739" cy="303682"/>
            </a:xfrm>
            <a:prstGeom prst="rect">
              <a:avLst/>
            </a:prstGeom>
          </p:spPr>
          <p:txBody>
            <a:bodyPr wrap="none">
              <a:spAutoFit/>
            </a:bodyPr>
            <a:lstStyle/>
            <a:p>
              <a:pPr algn="ctr"/>
              <a:r>
                <a:rPr lang="lv-LV" sz="700" b="1" dirty="0">
                  <a:latin typeface="+mj-lt"/>
                  <a:cs typeface="Arial" panose="020B0604020202020204" pitchFamily="34" charset="0"/>
                </a:rPr>
                <a:t>M&amp;V</a:t>
              </a:r>
              <a:endParaRPr lang="en-GB" sz="900" b="1" dirty="0">
                <a:latin typeface="+mj-lt"/>
                <a:cs typeface="Arial" panose="020B0604020202020204" pitchFamily="34" charset="0"/>
              </a:endParaRPr>
            </a:p>
          </p:txBody>
        </p:sp>
      </p:grpSp>
      <p:sp>
        <p:nvSpPr>
          <p:cNvPr id="62" name="Rectangle 61"/>
          <p:cNvSpPr/>
          <p:nvPr/>
        </p:nvSpPr>
        <p:spPr>
          <a:xfrm>
            <a:off x="6940390" y="1953799"/>
            <a:ext cx="324000" cy="12335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cs typeface="Arial" panose="020B0604020202020204" pitchFamily="34" charset="0"/>
            </a:endParaRPr>
          </a:p>
        </p:txBody>
      </p:sp>
      <p:cxnSp>
        <p:nvCxnSpPr>
          <p:cNvPr id="58" name="Straight Arrow Connector 57"/>
          <p:cNvCxnSpPr>
            <a:cxnSpLocks/>
          </p:cNvCxnSpPr>
          <p:nvPr/>
        </p:nvCxnSpPr>
        <p:spPr>
          <a:xfrm>
            <a:off x="6589542" y="2072277"/>
            <a:ext cx="667211" cy="2174"/>
          </a:xfrm>
          <a:prstGeom prst="straightConnector1">
            <a:avLst/>
          </a:prstGeom>
          <a:ln>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6402742" y="1881124"/>
            <a:ext cx="625492" cy="215444"/>
          </a:xfrm>
          <a:prstGeom prst="rect">
            <a:avLst/>
          </a:prstGeom>
        </p:spPr>
        <p:txBody>
          <a:bodyPr wrap="none">
            <a:spAutoFit/>
          </a:bodyPr>
          <a:lstStyle/>
          <a:p>
            <a:r>
              <a:rPr lang="lv-LV" sz="800" b="1" dirty="0">
                <a:solidFill>
                  <a:srgbClr val="C00000"/>
                </a:solidFill>
                <a:latin typeface="+mj-lt"/>
                <a:cs typeface="Arial" panose="020B0604020202020204" pitchFamily="34" charset="0"/>
              </a:rPr>
              <a:t>Missing </a:t>
            </a:r>
            <a:endParaRPr lang="en-GB" sz="800" dirty="0">
              <a:solidFill>
                <a:srgbClr val="C00000"/>
              </a:solidFill>
              <a:latin typeface="+mj-lt"/>
              <a:cs typeface="Arial" panose="020B0604020202020204" pitchFamily="34" charset="0"/>
            </a:endParaRPr>
          </a:p>
        </p:txBody>
      </p:sp>
      <p:cxnSp>
        <p:nvCxnSpPr>
          <p:cNvPr id="64" name="Straight Arrow Connector 63"/>
          <p:cNvCxnSpPr/>
          <p:nvPr/>
        </p:nvCxnSpPr>
        <p:spPr>
          <a:xfrm>
            <a:off x="6596153" y="4406078"/>
            <a:ext cx="674310" cy="0"/>
          </a:xfrm>
          <a:prstGeom prst="straightConnector1">
            <a:avLst/>
          </a:prstGeom>
          <a:ln>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6546984" y="4389108"/>
            <a:ext cx="471604" cy="215444"/>
          </a:xfrm>
          <a:prstGeom prst="rect">
            <a:avLst/>
          </a:prstGeom>
        </p:spPr>
        <p:txBody>
          <a:bodyPr wrap="none">
            <a:spAutoFit/>
          </a:bodyPr>
          <a:lstStyle/>
          <a:p>
            <a:r>
              <a:rPr lang="lv-LV" sz="800" b="1" dirty="0">
                <a:solidFill>
                  <a:srgbClr val="00B050"/>
                </a:solidFill>
                <a:latin typeface="+mj-lt"/>
                <a:cs typeface="Arial" panose="020B0604020202020204" pitchFamily="34" charset="0"/>
              </a:rPr>
              <a:t>Extra</a:t>
            </a:r>
            <a:endParaRPr lang="en-GB" sz="800" dirty="0">
              <a:solidFill>
                <a:srgbClr val="00B050"/>
              </a:solidFill>
              <a:latin typeface="+mj-lt"/>
              <a:cs typeface="Arial" panose="020B0604020202020204" pitchFamily="34" charset="0"/>
            </a:endParaRPr>
          </a:p>
        </p:txBody>
      </p:sp>
      <p:sp>
        <p:nvSpPr>
          <p:cNvPr id="67" name="Rectangle 66"/>
          <p:cNvSpPr/>
          <p:nvPr/>
        </p:nvSpPr>
        <p:spPr>
          <a:xfrm>
            <a:off x="8627700" y="1712271"/>
            <a:ext cx="2837498" cy="720000"/>
          </a:xfrm>
          <a:prstGeom prst="rect">
            <a:avLst/>
          </a:prstGeom>
          <a:solidFill>
            <a:schemeClr val="accent6">
              <a:lumMod val="20000"/>
              <a:lumOff val="80000"/>
              <a:alpha val="50196"/>
            </a:schemeClr>
          </a:solidFill>
          <a:ln>
            <a:noFill/>
          </a:ln>
          <a:effectLst/>
        </p:spPr>
        <p:style>
          <a:lnRef idx="1">
            <a:schemeClr val="accent6"/>
          </a:lnRef>
          <a:fillRef idx="3">
            <a:schemeClr val="accent6"/>
          </a:fillRef>
          <a:effectRef idx="2">
            <a:schemeClr val="accent6"/>
          </a:effectRef>
          <a:fontRef idx="minor">
            <a:schemeClr val="lt1"/>
          </a:fontRef>
        </p:style>
        <p:txBody>
          <a:bodyPr rot="0" spcFirstLastPara="1" vertOverflow="overflow" horzOverflow="overflow" vert="horz" wrap="square" lIns="45719" tIns="45719" rIns="45719" bIns="45719" numCol="1" spcCol="38100" rtlCol="0" anchor="ctr">
            <a:noAutofit/>
          </a:bodyPr>
          <a:lstStyle/>
          <a:p>
            <a:pPr fontAlgn="auto">
              <a:spcBef>
                <a:spcPts val="0"/>
              </a:spcBef>
              <a:spcAft>
                <a:spcPts val="0"/>
              </a:spcAft>
            </a:pPr>
            <a:r>
              <a:rPr lang="en-GB" sz="1300" dirty="0">
                <a:solidFill>
                  <a:schemeClr val="tx1"/>
                </a:solidFill>
                <a:latin typeface="+mj-lt"/>
                <a:cs typeface="Arial" panose="020B0604020202020204" pitchFamily="34" charset="0"/>
                <a:sym typeface="Calibri"/>
              </a:rPr>
              <a:t>Contractor will </a:t>
            </a:r>
            <a:r>
              <a:rPr lang="lv-LV" sz="1300" dirty="0">
                <a:solidFill>
                  <a:schemeClr val="tx1"/>
                </a:solidFill>
                <a:latin typeface="+mj-lt"/>
                <a:cs typeface="Arial" panose="020B0604020202020204" pitchFamily="34" charset="0"/>
                <a:sym typeface="Calibri"/>
              </a:rPr>
              <a:t>compensate for the missing energy savings</a:t>
            </a:r>
            <a:r>
              <a:rPr lang="en-US" sz="1300" dirty="0">
                <a:solidFill>
                  <a:schemeClr val="tx1"/>
                </a:solidFill>
                <a:latin typeface="+mj-lt"/>
                <a:cs typeface="Arial" panose="020B0604020202020204" pitchFamily="34" charset="0"/>
                <a:sym typeface="Calibri"/>
              </a:rPr>
              <a:t> (backed-up by performance bond)</a:t>
            </a:r>
          </a:p>
        </p:txBody>
      </p:sp>
      <p:sp>
        <p:nvSpPr>
          <p:cNvPr id="68" name="Rectangle 67"/>
          <p:cNvSpPr/>
          <p:nvPr/>
        </p:nvSpPr>
        <p:spPr>
          <a:xfrm>
            <a:off x="8588202" y="4025105"/>
            <a:ext cx="2868677" cy="720000"/>
          </a:xfrm>
          <a:prstGeom prst="rect">
            <a:avLst/>
          </a:prstGeom>
          <a:solidFill>
            <a:schemeClr val="accent6">
              <a:lumMod val="20000"/>
              <a:lumOff val="80000"/>
              <a:alpha val="50196"/>
            </a:schemeClr>
          </a:solidFill>
          <a:ln>
            <a:noFill/>
          </a:ln>
          <a:effectLst/>
        </p:spPr>
        <p:style>
          <a:lnRef idx="1">
            <a:schemeClr val="accent6"/>
          </a:lnRef>
          <a:fillRef idx="3">
            <a:schemeClr val="accent6"/>
          </a:fillRef>
          <a:effectRef idx="2">
            <a:schemeClr val="accent6"/>
          </a:effectRef>
          <a:fontRef idx="minor">
            <a:schemeClr val="lt1"/>
          </a:fontRef>
        </p:style>
        <p:txBody>
          <a:bodyPr rot="0" spcFirstLastPara="1" vertOverflow="overflow" horzOverflow="overflow" vert="horz" wrap="square" lIns="45719" tIns="45719" rIns="45719" bIns="45719" numCol="1" spcCol="38100" rtlCol="0" anchor="ctr">
            <a:noAutofit/>
          </a:bodyPr>
          <a:lstStyle/>
          <a:p>
            <a:pPr fontAlgn="auto">
              <a:spcBef>
                <a:spcPts val="0"/>
              </a:spcBef>
              <a:spcAft>
                <a:spcPts val="0"/>
              </a:spcAft>
            </a:pPr>
            <a:r>
              <a:rPr lang="en-GB" sz="1300">
                <a:solidFill>
                  <a:schemeClr val="tx1"/>
                </a:solidFill>
                <a:latin typeface="+mj-lt"/>
                <a:cs typeface="Arial" panose="020B0604020202020204" pitchFamily="34" charset="0"/>
                <a:sym typeface="Calibri"/>
              </a:rPr>
              <a:t>Municipality </a:t>
            </a:r>
            <a:r>
              <a:rPr lang="en-US" sz="1300">
                <a:solidFill>
                  <a:schemeClr val="tx1"/>
                </a:solidFill>
                <a:latin typeface="+mj-lt"/>
                <a:cs typeface="Arial" panose="020B0604020202020204" pitchFamily="34" charset="0"/>
                <a:sym typeface="Calibri"/>
              </a:rPr>
              <a:t>keeps</a:t>
            </a:r>
            <a:r>
              <a:rPr lang="lv-LV" sz="1300" dirty="0">
                <a:solidFill>
                  <a:schemeClr val="tx1"/>
                </a:solidFill>
                <a:latin typeface="+mj-lt"/>
                <a:cs typeface="Arial" panose="020B0604020202020204" pitchFamily="34" charset="0"/>
                <a:sym typeface="Calibri"/>
              </a:rPr>
              <a:t> </a:t>
            </a:r>
            <a:r>
              <a:rPr lang="lv-LV" sz="1300">
                <a:solidFill>
                  <a:schemeClr val="tx1"/>
                </a:solidFill>
                <a:latin typeface="+mj-lt"/>
                <a:cs typeface="Arial" panose="020B0604020202020204" pitchFamily="34" charset="0"/>
                <a:sym typeface="Calibri"/>
              </a:rPr>
              <a:t>the </a:t>
            </a:r>
            <a:r>
              <a:rPr lang="en-GB" sz="1300">
                <a:solidFill>
                  <a:schemeClr val="tx1"/>
                </a:solidFill>
                <a:latin typeface="+mj-lt"/>
                <a:cs typeface="Arial" panose="020B0604020202020204" pitchFamily="34" charset="0"/>
                <a:sym typeface="Calibri"/>
              </a:rPr>
              <a:t>extra </a:t>
            </a:r>
            <a:r>
              <a:rPr lang="lv-LV" sz="1300">
                <a:solidFill>
                  <a:schemeClr val="tx1"/>
                </a:solidFill>
                <a:latin typeface="+mj-lt"/>
                <a:cs typeface="Arial" panose="020B0604020202020204" pitchFamily="34" charset="0"/>
                <a:sym typeface="Calibri"/>
              </a:rPr>
              <a:t>energy savings</a:t>
            </a:r>
            <a:endParaRPr lang="en-US" sz="1300" dirty="0">
              <a:solidFill>
                <a:schemeClr val="tx1"/>
              </a:solidFill>
              <a:latin typeface="+mj-lt"/>
              <a:cs typeface="Arial" panose="020B0604020202020204" pitchFamily="34" charset="0"/>
              <a:sym typeface="Calibri"/>
            </a:endParaRPr>
          </a:p>
        </p:txBody>
      </p:sp>
      <p:sp>
        <p:nvSpPr>
          <p:cNvPr id="60" name="Title 1"/>
          <p:cNvSpPr txBox="1">
            <a:spLocks/>
          </p:cNvSpPr>
          <p:nvPr/>
        </p:nvSpPr>
        <p:spPr bwMode="auto">
          <a:xfrm>
            <a:off x="441435" y="204856"/>
            <a:ext cx="11261416" cy="45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kern="12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3200">
                <a:solidFill>
                  <a:schemeClr val="tx2"/>
                </a:solidFill>
                <a:latin typeface="Bookman Old Style" pitchFamily="18" charset="0"/>
                <a:ea typeface="MS PGothic" pitchFamily="34" charset="-128"/>
                <a:cs typeface="MS PGothic" charset="0"/>
              </a:defRPr>
            </a:lvl2pPr>
            <a:lvl3pPr algn="l" rtl="0" eaLnBrk="0" fontAlgn="base" hangingPunct="0">
              <a:spcBef>
                <a:spcPct val="0"/>
              </a:spcBef>
              <a:spcAft>
                <a:spcPct val="0"/>
              </a:spcAft>
              <a:defRPr sz="3200">
                <a:solidFill>
                  <a:schemeClr val="tx2"/>
                </a:solidFill>
                <a:latin typeface="Bookman Old Style" pitchFamily="18" charset="0"/>
                <a:ea typeface="MS PGothic" pitchFamily="34" charset="-128"/>
                <a:cs typeface="MS PGothic" charset="0"/>
              </a:defRPr>
            </a:lvl3pPr>
            <a:lvl4pPr algn="l" rtl="0" eaLnBrk="0" fontAlgn="base" hangingPunct="0">
              <a:spcBef>
                <a:spcPct val="0"/>
              </a:spcBef>
              <a:spcAft>
                <a:spcPct val="0"/>
              </a:spcAft>
              <a:defRPr sz="3200">
                <a:solidFill>
                  <a:schemeClr val="tx2"/>
                </a:solidFill>
                <a:latin typeface="Bookman Old Style" pitchFamily="18" charset="0"/>
                <a:ea typeface="MS PGothic" pitchFamily="34" charset="-128"/>
                <a:cs typeface="MS PGothic" charset="0"/>
              </a:defRPr>
            </a:lvl4pPr>
            <a:lvl5pPr algn="l" rtl="0" eaLnBrk="0" fontAlgn="base" hangingPunct="0">
              <a:spcBef>
                <a:spcPct val="0"/>
              </a:spcBef>
              <a:spcAft>
                <a:spcPct val="0"/>
              </a:spcAft>
              <a:defRPr sz="3200">
                <a:solidFill>
                  <a:schemeClr val="tx2"/>
                </a:solidFill>
                <a:latin typeface="Bookman Old Style" pitchFamily="18" charset="0"/>
                <a:ea typeface="MS PGothic" pitchFamily="34" charset="-128"/>
                <a:cs typeface="MS PGothic" charset="0"/>
              </a:defRPr>
            </a:lvl5pPr>
            <a:lvl6pPr marL="457200" algn="l" rtl="0" fontAlgn="base">
              <a:spcBef>
                <a:spcPct val="0"/>
              </a:spcBef>
              <a:spcAft>
                <a:spcPct val="0"/>
              </a:spcAft>
              <a:defRPr sz="3200">
                <a:solidFill>
                  <a:schemeClr val="tx2"/>
                </a:solidFill>
                <a:latin typeface="Bookman Old Style" pitchFamily="18" charset="0"/>
              </a:defRPr>
            </a:lvl6pPr>
            <a:lvl7pPr marL="914400" algn="l" rtl="0" fontAlgn="base">
              <a:spcBef>
                <a:spcPct val="0"/>
              </a:spcBef>
              <a:spcAft>
                <a:spcPct val="0"/>
              </a:spcAft>
              <a:defRPr sz="3200">
                <a:solidFill>
                  <a:schemeClr val="tx2"/>
                </a:solidFill>
                <a:latin typeface="Bookman Old Style" pitchFamily="18" charset="0"/>
              </a:defRPr>
            </a:lvl7pPr>
            <a:lvl8pPr marL="1371600" algn="l" rtl="0" fontAlgn="base">
              <a:spcBef>
                <a:spcPct val="0"/>
              </a:spcBef>
              <a:spcAft>
                <a:spcPct val="0"/>
              </a:spcAft>
              <a:defRPr sz="3200">
                <a:solidFill>
                  <a:schemeClr val="tx2"/>
                </a:solidFill>
                <a:latin typeface="Bookman Old Style" pitchFamily="18" charset="0"/>
              </a:defRPr>
            </a:lvl8pPr>
            <a:lvl9pPr marL="1828800" algn="l" rtl="0" fontAlgn="base">
              <a:spcBef>
                <a:spcPct val="0"/>
              </a:spcBef>
              <a:spcAft>
                <a:spcPct val="0"/>
              </a:spcAft>
              <a:defRPr sz="3200">
                <a:solidFill>
                  <a:schemeClr val="tx2"/>
                </a:solidFill>
                <a:latin typeface="Bookman Old Style" pitchFamily="18" charset="0"/>
              </a:defRPr>
            </a:lvl9pPr>
          </a:lstStyle>
          <a:p>
            <a:r>
              <a:rPr lang="en-GB" sz="2800" b="1" dirty="0">
                <a:solidFill>
                  <a:schemeClr val="accent3">
                    <a:lumMod val="75000"/>
                  </a:schemeClr>
                </a:solidFill>
                <a:cs typeface="Tahoma" pitchFamily="34" charset="0"/>
              </a:rPr>
              <a:t>Energy Savings Guarantee</a:t>
            </a:r>
          </a:p>
        </p:txBody>
      </p:sp>
      <p:sp>
        <p:nvSpPr>
          <p:cNvPr id="2" name="Rectangle 1"/>
          <p:cNvSpPr/>
          <p:nvPr/>
        </p:nvSpPr>
        <p:spPr>
          <a:xfrm>
            <a:off x="1631993" y="2751998"/>
            <a:ext cx="1008000" cy="400110"/>
          </a:xfrm>
          <a:prstGeom prst="rect">
            <a:avLst/>
          </a:prstGeom>
        </p:spPr>
        <p:txBody>
          <a:bodyPr wrap="square">
            <a:spAutoFit/>
          </a:bodyPr>
          <a:lstStyle/>
          <a:p>
            <a:pPr algn="ctr"/>
            <a:r>
              <a:rPr lang="lv-LV" sz="1000" dirty="0">
                <a:latin typeface="+mj-lt"/>
                <a:cs typeface="Arial" panose="020B0604020202020204" pitchFamily="34" charset="0"/>
              </a:rPr>
              <a:t>Before</a:t>
            </a:r>
          </a:p>
          <a:p>
            <a:pPr algn="ctr"/>
            <a:r>
              <a:rPr lang="lv-LV" sz="1000" dirty="0">
                <a:latin typeface="+mj-lt"/>
                <a:cs typeface="Arial" panose="020B0604020202020204" pitchFamily="34" charset="0"/>
              </a:rPr>
              <a:t>renovation </a:t>
            </a:r>
            <a:endParaRPr lang="en-GB" sz="1000" dirty="0">
              <a:latin typeface="+mj-lt"/>
            </a:endParaRPr>
          </a:p>
        </p:txBody>
      </p:sp>
      <p:sp>
        <p:nvSpPr>
          <p:cNvPr id="57" name="Rectangle 56">
            <a:extLst>
              <a:ext uri="{FF2B5EF4-FFF2-40B4-BE49-F238E27FC236}">
                <a16:creationId xmlns:a16="http://schemas.microsoft.com/office/drawing/2014/main" id="{EB41A0F2-58F3-4115-BF18-3187516A9B7F}"/>
              </a:ext>
            </a:extLst>
          </p:cNvPr>
          <p:cNvSpPr/>
          <p:nvPr/>
        </p:nvSpPr>
        <p:spPr>
          <a:xfrm>
            <a:off x="2684428" y="2751998"/>
            <a:ext cx="1008000" cy="400110"/>
          </a:xfrm>
          <a:prstGeom prst="rect">
            <a:avLst/>
          </a:prstGeom>
        </p:spPr>
        <p:txBody>
          <a:bodyPr wrap="square">
            <a:spAutoFit/>
          </a:bodyPr>
          <a:lstStyle/>
          <a:p>
            <a:pPr algn="ctr"/>
            <a:r>
              <a:rPr lang="en-US" sz="1000" dirty="0">
                <a:latin typeface="+mj-lt"/>
                <a:cs typeface="Arial" panose="020B0604020202020204" pitchFamily="34" charset="0"/>
              </a:rPr>
              <a:t>After</a:t>
            </a:r>
            <a:endParaRPr lang="lv-LV" sz="1000" dirty="0">
              <a:latin typeface="+mj-lt"/>
              <a:cs typeface="Arial" panose="020B0604020202020204" pitchFamily="34" charset="0"/>
            </a:endParaRPr>
          </a:p>
          <a:p>
            <a:pPr algn="ctr"/>
            <a:r>
              <a:rPr lang="lv-LV" sz="1000" dirty="0">
                <a:latin typeface="+mj-lt"/>
                <a:cs typeface="Arial" panose="020B0604020202020204" pitchFamily="34" charset="0"/>
              </a:rPr>
              <a:t>renovation </a:t>
            </a:r>
            <a:endParaRPr lang="en-GB" sz="1000" dirty="0">
              <a:latin typeface="+mj-lt"/>
            </a:endParaRPr>
          </a:p>
        </p:txBody>
      </p:sp>
      <p:sp>
        <p:nvSpPr>
          <p:cNvPr id="59" name="TextBox 58">
            <a:extLst>
              <a:ext uri="{FF2B5EF4-FFF2-40B4-BE49-F238E27FC236}">
                <a16:creationId xmlns:a16="http://schemas.microsoft.com/office/drawing/2014/main" id="{619C9E2C-6F95-4524-B257-4609B2C428DC}"/>
              </a:ext>
            </a:extLst>
          </p:cNvPr>
          <p:cNvSpPr txBox="1"/>
          <p:nvPr/>
        </p:nvSpPr>
        <p:spPr>
          <a:xfrm>
            <a:off x="981171" y="1862161"/>
            <a:ext cx="3439549" cy="600164"/>
          </a:xfrm>
          <a:prstGeom prst="rect">
            <a:avLst/>
          </a:prstGeom>
          <a:noFill/>
        </p:spPr>
        <p:txBody>
          <a:bodyPr wrap="square" rtlCol="0">
            <a:spAutoFit/>
          </a:bodyPr>
          <a:lstStyle/>
          <a:p>
            <a:pPr algn="ctr"/>
            <a:r>
              <a:rPr lang="en-GB" sz="1100" i="1" dirty="0">
                <a:solidFill>
                  <a:srgbClr val="202124"/>
                </a:solidFill>
                <a:latin typeface="+mj-lt"/>
              </a:rPr>
              <a:t>An undertaking to answer for the payment or performance </a:t>
            </a:r>
            <a:r>
              <a:rPr lang="en-GB" sz="1100" b="0" i="1" dirty="0">
                <a:solidFill>
                  <a:srgbClr val="202124"/>
                </a:solidFill>
                <a:effectLst/>
                <a:latin typeface="+mj-lt"/>
              </a:rPr>
              <a:t>or obligation in the event of a default by the person primarily responsible for it</a:t>
            </a:r>
            <a:endParaRPr lang="en-US" sz="1100" i="1" dirty="0">
              <a:latin typeface="+mj-lt"/>
            </a:endParaRPr>
          </a:p>
        </p:txBody>
      </p:sp>
    </p:spTree>
    <p:extLst>
      <p:ext uri="{BB962C8B-B14F-4D97-AF65-F5344CB8AC3E}">
        <p14:creationId xmlns:p14="http://schemas.microsoft.com/office/powerpoint/2010/main" val="692466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A609E-8838-44B1-B3B3-39681058641E}"/>
              </a:ext>
            </a:extLst>
          </p:cNvPr>
          <p:cNvSpPr>
            <a:spLocks noGrp="1"/>
          </p:cNvSpPr>
          <p:nvPr>
            <p:ph type="title"/>
          </p:nvPr>
        </p:nvSpPr>
        <p:spPr>
          <a:xfrm>
            <a:off x="440499" y="0"/>
            <a:ext cx="10972800" cy="667532"/>
          </a:xfrm>
        </p:spPr>
        <p:txBody>
          <a:bodyPr>
            <a:normAutofit/>
          </a:bodyPr>
          <a:lstStyle/>
          <a:p>
            <a:r>
              <a:rPr lang="en-US" sz="2800" b="1" dirty="0">
                <a:solidFill>
                  <a:schemeClr val="accent3">
                    <a:lumMod val="75000"/>
                  </a:schemeClr>
                </a:solidFill>
                <a:cs typeface="Tahoma" pitchFamily="34" charset="0"/>
              </a:rPr>
              <a:t>Energy performance contract</a:t>
            </a:r>
            <a:endParaRPr lang="lv-LV" sz="2800" b="1" dirty="0">
              <a:solidFill>
                <a:schemeClr val="accent3">
                  <a:lumMod val="75000"/>
                </a:schemeClr>
              </a:solidFill>
              <a:cs typeface="Tahoma" pitchFamily="34" charset="0"/>
            </a:endParaRPr>
          </a:p>
        </p:txBody>
      </p:sp>
      <p:graphicFrame>
        <p:nvGraphicFramePr>
          <p:cNvPr id="3" name="Diagram 2">
            <a:extLst>
              <a:ext uri="{FF2B5EF4-FFF2-40B4-BE49-F238E27FC236}">
                <a16:creationId xmlns:a16="http://schemas.microsoft.com/office/drawing/2014/main" id="{BF5003B7-3802-4BFB-8F86-FE623D662BF6}"/>
              </a:ext>
            </a:extLst>
          </p:cNvPr>
          <p:cNvGraphicFramePr/>
          <p:nvPr>
            <p:extLst>
              <p:ext uri="{D42A27DB-BD31-4B8C-83A1-F6EECF244321}">
                <p14:modId xmlns:p14="http://schemas.microsoft.com/office/powerpoint/2010/main" val="93807387"/>
              </p:ext>
            </p:extLst>
          </p:nvPr>
        </p:nvGraphicFramePr>
        <p:xfrm>
          <a:off x="1361797" y="1262975"/>
          <a:ext cx="4284000" cy="41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F2ECFA58-D079-466D-92BC-B6DD28624DE3}"/>
              </a:ext>
            </a:extLst>
          </p:cNvPr>
          <p:cNvSpPr txBox="1"/>
          <p:nvPr/>
        </p:nvSpPr>
        <p:spPr>
          <a:xfrm>
            <a:off x="1361796" y="5482188"/>
            <a:ext cx="4187173" cy="338554"/>
          </a:xfrm>
          <a:prstGeom prst="rect">
            <a:avLst/>
          </a:prstGeom>
          <a:noFill/>
        </p:spPr>
        <p:txBody>
          <a:bodyPr wrap="square" rtlCol="0">
            <a:spAutoFit/>
          </a:bodyPr>
          <a:lstStyle/>
          <a:p>
            <a:pPr algn="ctr"/>
            <a:r>
              <a:rPr lang="en-US" sz="1600" b="1" dirty="0">
                <a:latin typeface="+mj-lt"/>
              </a:rPr>
              <a:t>Service agreement – 20 years</a:t>
            </a:r>
          </a:p>
        </p:txBody>
      </p:sp>
      <p:sp>
        <p:nvSpPr>
          <p:cNvPr id="8" name="TextBox 7">
            <a:extLst>
              <a:ext uri="{FF2B5EF4-FFF2-40B4-BE49-F238E27FC236}">
                <a16:creationId xmlns:a16="http://schemas.microsoft.com/office/drawing/2014/main" id="{C5A31B46-E16F-4CB2-9B3A-3763B12B5CC5}"/>
              </a:ext>
            </a:extLst>
          </p:cNvPr>
          <p:cNvSpPr txBox="1"/>
          <p:nvPr/>
        </p:nvSpPr>
        <p:spPr>
          <a:xfrm>
            <a:off x="6508354" y="5482188"/>
            <a:ext cx="4260241" cy="338554"/>
          </a:xfrm>
          <a:prstGeom prst="rect">
            <a:avLst/>
          </a:prstGeom>
          <a:noFill/>
        </p:spPr>
        <p:txBody>
          <a:bodyPr wrap="square" rtlCol="0">
            <a:spAutoFit/>
          </a:bodyPr>
          <a:lstStyle/>
          <a:p>
            <a:pPr algn="ctr"/>
            <a:r>
              <a:rPr lang="en-US" sz="1600" b="1" dirty="0">
                <a:latin typeface="+mj-lt"/>
              </a:rPr>
              <a:t>Construction contract - 5 years</a:t>
            </a:r>
          </a:p>
        </p:txBody>
      </p:sp>
      <p:graphicFrame>
        <p:nvGraphicFramePr>
          <p:cNvPr id="9" name="Diagram 8">
            <a:extLst>
              <a:ext uri="{FF2B5EF4-FFF2-40B4-BE49-F238E27FC236}">
                <a16:creationId xmlns:a16="http://schemas.microsoft.com/office/drawing/2014/main" id="{BD71F904-6866-484E-A7EB-85D056EDADBF}"/>
              </a:ext>
            </a:extLst>
          </p:cNvPr>
          <p:cNvGraphicFramePr/>
          <p:nvPr>
            <p:extLst>
              <p:ext uri="{D42A27DB-BD31-4B8C-83A1-F6EECF244321}">
                <p14:modId xmlns:p14="http://schemas.microsoft.com/office/powerpoint/2010/main" val="876870170"/>
              </p:ext>
            </p:extLst>
          </p:nvPr>
        </p:nvGraphicFramePr>
        <p:xfrm>
          <a:off x="6508354" y="1261966"/>
          <a:ext cx="4284000" cy="4140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TextBox 9">
            <a:extLst>
              <a:ext uri="{FF2B5EF4-FFF2-40B4-BE49-F238E27FC236}">
                <a16:creationId xmlns:a16="http://schemas.microsoft.com/office/drawing/2014/main" id="{66F522FD-4908-436A-B49E-8EA6A40F9ED2}"/>
              </a:ext>
            </a:extLst>
          </p:cNvPr>
          <p:cNvSpPr txBox="1"/>
          <p:nvPr/>
        </p:nvSpPr>
        <p:spPr>
          <a:xfrm>
            <a:off x="10642847" y="2756861"/>
            <a:ext cx="1419618" cy="1169551"/>
          </a:xfrm>
          <a:prstGeom prst="rect">
            <a:avLst/>
          </a:prstGeom>
          <a:noFill/>
        </p:spPr>
        <p:txBody>
          <a:bodyPr wrap="square" rtlCol="0">
            <a:spAutoFit/>
          </a:bodyPr>
          <a:lstStyle/>
          <a:p>
            <a:r>
              <a:rPr lang="en-US" sz="1400" dirty="0">
                <a:latin typeface="+mj-lt"/>
              </a:rPr>
              <a:t>Included as annex to a standard construction contract</a:t>
            </a:r>
          </a:p>
        </p:txBody>
      </p:sp>
      <p:sp>
        <p:nvSpPr>
          <p:cNvPr id="11" name="Right Brace 10">
            <a:extLst>
              <a:ext uri="{FF2B5EF4-FFF2-40B4-BE49-F238E27FC236}">
                <a16:creationId xmlns:a16="http://schemas.microsoft.com/office/drawing/2014/main" id="{8A64AF96-0439-4A9F-AFDE-A4FF14945A15}"/>
              </a:ext>
            </a:extLst>
          </p:cNvPr>
          <p:cNvSpPr/>
          <p:nvPr/>
        </p:nvSpPr>
        <p:spPr>
          <a:xfrm>
            <a:off x="10367763" y="2324391"/>
            <a:ext cx="202504" cy="2034493"/>
          </a:xfrm>
          <a:prstGeom prst="rightBrace">
            <a:avLst>
              <a:gd name="adj1" fmla="val 64003"/>
              <a:gd name="adj2" fmla="val 50000"/>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8D193B73-9706-441E-B94F-8CD95B2E5D62}"/>
              </a:ext>
            </a:extLst>
          </p:cNvPr>
          <p:cNvSpPr txBox="1"/>
          <p:nvPr/>
        </p:nvSpPr>
        <p:spPr>
          <a:xfrm>
            <a:off x="-598672" y="1985837"/>
            <a:ext cx="4187173" cy="338554"/>
          </a:xfrm>
          <a:prstGeom prst="rect">
            <a:avLst/>
          </a:prstGeom>
          <a:noFill/>
        </p:spPr>
        <p:txBody>
          <a:bodyPr wrap="square" rtlCol="0">
            <a:spAutoFit/>
          </a:bodyPr>
          <a:lstStyle/>
          <a:p>
            <a:pPr algn="ctr"/>
            <a:r>
              <a:rPr lang="en-US" sz="1600" b="1" dirty="0">
                <a:latin typeface="+mj-lt"/>
              </a:rPr>
              <a:t>What we wanted</a:t>
            </a:r>
          </a:p>
        </p:txBody>
      </p:sp>
      <p:sp>
        <p:nvSpPr>
          <p:cNvPr id="13" name="TextBox 12">
            <a:extLst>
              <a:ext uri="{FF2B5EF4-FFF2-40B4-BE49-F238E27FC236}">
                <a16:creationId xmlns:a16="http://schemas.microsoft.com/office/drawing/2014/main" id="{7F456C6A-6F00-469C-AA8F-32D63E2FDE31}"/>
              </a:ext>
            </a:extLst>
          </p:cNvPr>
          <p:cNvSpPr txBox="1"/>
          <p:nvPr/>
        </p:nvSpPr>
        <p:spPr>
          <a:xfrm>
            <a:off x="4910479" y="1985837"/>
            <a:ext cx="4187173" cy="338554"/>
          </a:xfrm>
          <a:prstGeom prst="rect">
            <a:avLst/>
          </a:prstGeom>
          <a:noFill/>
        </p:spPr>
        <p:txBody>
          <a:bodyPr wrap="square" rtlCol="0">
            <a:spAutoFit/>
          </a:bodyPr>
          <a:lstStyle/>
          <a:p>
            <a:pPr algn="ctr"/>
            <a:r>
              <a:rPr lang="en-US" sz="1600" b="1" dirty="0">
                <a:latin typeface="+mj-lt"/>
              </a:rPr>
              <a:t>What we could</a:t>
            </a:r>
          </a:p>
        </p:txBody>
      </p:sp>
    </p:spTree>
    <p:extLst>
      <p:ext uri="{BB962C8B-B14F-4D97-AF65-F5344CB8AC3E}">
        <p14:creationId xmlns:p14="http://schemas.microsoft.com/office/powerpoint/2010/main" val="4268117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7A08FAA-97AC-4217-A18C-3844A0F6FAD0}"/>
              </a:ext>
            </a:extLst>
          </p:cNvPr>
          <p:cNvSpPr/>
          <p:nvPr/>
        </p:nvSpPr>
        <p:spPr>
          <a:xfrm>
            <a:off x="7032950" y="1687570"/>
            <a:ext cx="3168000" cy="3001905"/>
          </a:xfrm>
          <a:prstGeom prst="ellipse">
            <a:avLst/>
          </a:prstGeom>
          <a:solidFill>
            <a:srgbClr val="FEE96F"/>
          </a:solidFill>
          <a:ln>
            <a:solidFill>
              <a:srgbClr val="FFFFFF"/>
            </a:solidFill>
          </a:ln>
          <a:effectLst/>
          <a:scene3d>
            <a:camera prst="orthographicFront" fov="0">
              <a:rot lat="0" lon="0" rev="0"/>
            </a:camera>
            <a:lightRig rig="balanced" dir="t">
              <a:rot lat="0" lon="0" rev="0"/>
            </a:lightRig>
          </a:scene3d>
        </p:spPr>
        <p:style>
          <a:lnRef idx="1">
            <a:schemeClr val="accent6"/>
          </a:lnRef>
          <a:fillRef idx="3">
            <a:schemeClr val="accent6"/>
          </a:fillRef>
          <a:effectRef idx="2">
            <a:schemeClr val="accent6"/>
          </a:effectRef>
          <a:fontRef idx="minor">
            <a:schemeClr val="lt1"/>
          </a:fontRef>
        </p:style>
        <p:txBody>
          <a:bodyPr rot="0" spcFirstLastPara="1" vertOverflow="overflow" horzOverflow="overflow" vert="horz" wrap="square" lIns="45719" tIns="45719" rIns="45719" bIns="45719" numCol="1" spcCol="38100" rtlCol="0" anchor="ctr">
            <a:noAutofit/>
          </a:bodyPr>
          <a:lstStyle/>
          <a:p>
            <a:pPr algn="ctr" fontAlgn="auto">
              <a:spcBef>
                <a:spcPts val="0"/>
              </a:spcBef>
              <a:spcAft>
                <a:spcPts val="0"/>
              </a:spcAft>
            </a:pPr>
            <a:r>
              <a:rPr lang="en-GB" sz="1600" b="1" dirty="0">
                <a:solidFill>
                  <a:schemeClr val="bg1">
                    <a:lumMod val="50000"/>
                  </a:schemeClr>
                </a:solidFill>
                <a:latin typeface="+mj-lt"/>
                <a:ea typeface="Times New Roman" panose="02020603050405020304" pitchFamily="18" charset="0"/>
              </a:rPr>
              <a:t>D</a:t>
            </a:r>
            <a:r>
              <a:rPr lang="en-GB" sz="1600" b="1" dirty="0">
                <a:solidFill>
                  <a:schemeClr val="bg1">
                    <a:lumMod val="50000"/>
                  </a:schemeClr>
                </a:solidFill>
                <a:effectLst/>
                <a:latin typeface="+mj-lt"/>
                <a:ea typeface="Times New Roman" panose="02020603050405020304" pitchFamily="18" charset="0"/>
              </a:rPr>
              <a:t>eep renovations</a:t>
            </a:r>
          </a:p>
          <a:p>
            <a:pPr algn="ctr" fontAlgn="auto">
              <a:spcBef>
                <a:spcPts val="0"/>
              </a:spcBef>
              <a:spcAft>
                <a:spcPts val="0"/>
              </a:spcAft>
            </a:pPr>
            <a:r>
              <a:rPr lang="en-GB" sz="1600" dirty="0">
                <a:solidFill>
                  <a:schemeClr val="bg1">
                    <a:lumMod val="50000"/>
                  </a:schemeClr>
                </a:solidFill>
                <a:effectLst/>
                <a:latin typeface="+mj-lt"/>
                <a:ea typeface="Times New Roman" panose="02020603050405020304" pitchFamily="18" charset="0"/>
              </a:rPr>
              <a:t>of Public Buildings and Multi-Family buildings using long term</a:t>
            </a:r>
          </a:p>
          <a:p>
            <a:pPr algn="ctr" fontAlgn="auto">
              <a:spcBef>
                <a:spcPts val="0"/>
              </a:spcBef>
              <a:spcAft>
                <a:spcPts val="0"/>
              </a:spcAft>
            </a:pPr>
            <a:r>
              <a:rPr lang="en-GB" sz="1600" b="1" dirty="0">
                <a:solidFill>
                  <a:schemeClr val="bg1">
                    <a:lumMod val="50000"/>
                  </a:schemeClr>
                </a:solidFill>
                <a:latin typeface="+mj-lt"/>
                <a:ea typeface="Times New Roman" panose="02020603050405020304" pitchFamily="18" charset="0"/>
              </a:rPr>
              <a:t>Energy Performance Contracting </a:t>
            </a:r>
            <a:endParaRPr lang="en-US" sz="1600" b="1" dirty="0">
              <a:solidFill>
                <a:schemeClr val="bg1">
                  <a:lumMod val="50000"/>
                </a:schemeClr>
              </a:solidFill>
              <a:latin typeface="+mj-lt"/>
              <a:ea typeface="+mj-ea"/>
              <a:cs typeface="+mj-cs"/>
              <a:sym typeface="Calibri"/>
            </a:endParaRPr>
          </a:p>
        </p:txBody>
      </p:sp>
      <p:pic>
        <p:nvPicPr>
          <p:cNvPr id="5" name="Picture 4">
            <a:extLst>
              <a:ext uri="{FF2B5EF4-FFF2-40B4-BE49-F238E27FC236}">
                <a16:creationId xmlns:a16="http://schemas.microsoft.com/office/drawing/2014/main" id="{3A7A0C25-2AFA-4410-A255-54121CF504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758" y="130067"/>
            <a:ext cx="856106" cy="856106"/>
          </a:xfrm>
          <a:prstGeom prst="rect">
            <a:avLst/>
          </a:prstGeom>
        </p:spPr>
      </p:pic>
      <p:pic>
        <p:nvPicPr>
          <p:cNvPr id="6" name="Picture Placeholder 7">
            <a:extLst>
              <a:ext uri="{FF2B5EF4-FFF2-40B4-BE49-F238E27FC236}">
                <a16:creationId xmlns:a16="http://schemas.microsoft.com/office/drawing/2014/main" id="{A71F2DC2-ED72-4B76-8B11-AD8468790ED2}"/>
              </a:ext>
            </a:extLst>
          </p:cNvPr>
          <p:cNvPicPr>
            <a:picLocks noChangeAspect="1"/>
          </p:cNvPicPr>
          <p:nvPr/>
        </p:nvPicPr>
        <p:blipFill>
          <a:blip r:embed="rId3" cstate="print">
            <a:extLst>
              <a:ext uri="{28A0092B-C50C-407E-A947-70E740481C1C}">
                <a14:useLocalDpi xmlns:a14="http://schemas.microsoft.com/office/drawing/2010/main" val="0"/>
              </a:ext>
            </a:extLst>
          </a:blip>
          <a:srcRect t="13072" b="13072"/>
          <a:stretch>
            <a:fillRect/>
          </a:stretch>
        </p:blipFill>
        <p:spPr>
          <a:xfrm>
            <a:off x="10200950" y="136755"/>
            <a:ext cx="1732823" cy="952003"/>
          </a:xfrm>
          <a:prstGeom prst="rect">
            <a:avLst/>
          </a:prstGeom>
        </p:spPr>
      </p:pic>
      <p:sp>
        <p:nvSpPr>
          <p:cNvPr id="7" name="Rectangle 6">
            <a:extLst>
              <a:ext uri="{FF2B5EF4-FFF2-40B4-BE49-F238E27FC236}">
                <a16:creationId xmlns:a16="http://schemas.microsoft.com/office/drawing/2014/main" id="{BC1FD980-FB78-4D07-82D9-B4A54F35DFE7}"/>
              </a:ext>
            </a:extLst>
          </p:cNvPr>
          <p:cNvSpPr/>
          <p:nvPr/>
        </p:nvSpPr>
        <p:spPr>
          <a:xfrm>
            <a:off x="1811808" y="2489180"/>
            <a:ext cx="4087362" cy="504000"/>
          </a:xfrm>
          <a:prstGeom prst="rect">
            <a:avLst/>
          </a:prstGeom>
          <a:solidFill>
            <a:srgbClr val="FFF1AB"/>
          </a:solidFill>
          <a:ln>
            <a:solidFill>
              <a:srgbClr val="FFFFFF"/>
            </a:solidFill>
          </a:ln>
          <a:effectLst/>
          <a:scene3d>
            <a:camera prst="orthographicFront" fov="0">
              <a:rot lat="0" lon="0" rev="0"/>
            </a:camera>
            <a:lightRig rig="balanced" dir="t">
              <a:rot lat="0" lon="0" rev="0"/>
            </a:lightRig>
          </a:scene3d>
        </p:spPr>
        <p:style>
          <a:lnRef idx="1">
            <a:schemeClr val="accent6"/>
          </a:lnRef>
          <a:fillRef idx="3">
            <a:schemeClr val="accent6"/>
          </a:fillRef>
          <a:effectRef idx="2">
            <a:schemeClr val="accent6"/>
          </a:effectRef>
          <a:fontRef idx="minor">
            <a:schemeClr val="lt1"/>
          </a:fontRef>
        </p:style>
        <p:txBody>
          <a:bodyPr rot="0" spcFirstLastPara="1" vertOverflow="overflow" horzOverflow="overflow" vert="horz" wrap="square" lIns="45719" tIns="45719" rIns="45719" bIns="45719" numCol="1" spcCol="38100" rtlCol="0" anchor="ctr">
            <a:noAutofit/>
          </a:bodyPr>
          <a:lstStyle/>
          <a:p>
            <a:pPr marL="0" lvl="1"/>
            <a:r>
              <a:rPr lang="en-GB" sz="1200" dirty="0">
                <a:solidFill>
                  <a:schemeClr val="bg1">
                    <a:lumMod val="50000"/>
                  </a:schemeClr>
                </a:solidFill>
                <a:latin typeface="+mj-lt"/>
                <a:sym typeface="Open Sans"/>
              </a:rPr>
              <a:t>Approximately €20.5m in MFB</a:t>
            </a:r>
          </a:p>
          <a:p>
            <a:pPr marL="0" lvl="1"/>
            <a:r>
              <a:rPr lang="en-GB" sz="1200" dirty="0">
                <a:solidFill>
                  <a:schemeClr val="bg1">
                    <a:lumMod val="50000"/>
                  </a:schemeClr>
                </a:solidFill>
                <a:latin typeface="+mj-lt"/>
                <a:sym typeface="Open Sans"/>
              </a:rPr>
              <a:t>Approximately €6.7m in PB</a:t>
            </a:r>
            <a:endParaRPr lang="lv-LV" sz="1200" dirty="0">
              <a:solidFill>
                <a:schemeClr val="bg1">
                  <a:lumMod val="50000"/>
                </a:schemeClr>
              </a:solidFill>
              <a:latin typeface="+mj-lt"/>
              <a:sym typeface="Open Sans"/>
            </a:endParaRPr>
          </a:p>
        </p:txBody>
      </p:sp>
      <p:sp>
        <p:nvSpPr>
          <p:cNvPr id="8" name="Rectangle 7">
            <a:extLst>
              <a:ext uri="{FF2B5EF4-FFF2-40B4-BE49-F238E27FC236}">
                <a16:creationId xmlns:a16="http://schemas.microsoft.com/office/drawing/2014/main" id="{D7ADC61C-31BE-4A3F-9E7D-E3D26843C9CA}"/>
              </a:ext>
            </a:extLst>
          </p:cNvPr>
          <p:cNvSpPr/>
          <p:nvPr/>
        </p:nvSpPr>
        <p:spPr>
          <a:xfrm>
            <a:off x="1811808" y="1664525"/>
            <a:ext cx="4752000" cy="504000"/>
          </a:xfrm>
          <a:prstGeom prst="rect">
            <a:avLst/>
          </a:prstGeom>
          <a:solidFill>
            <a:srgbClr val="FFF1AB"/>
          </a:solidFill>
          <a:ln>
            <a:solidFill>
              <a:srgbClr val="FFFFFF"/>
            </a:solidFill>
          </a:ln>
          <a:effectLst/>
          <a:scene3d>
            <a:camera prst="orthographicFront" fov="0">
              <a:rot lat="0" lon="0" rev="0"/>
            </a:camera>
            <a:lightRig rig="balanced" dir="t">
              <a:rot lat="0" lon="0" rev="0"/>
            </a:lightRig>
          </a:scene3d>
        </p:spPr>
        <p:style>
          <a:lnRef idx="1">
            <a:schemeClr val="accent6"/>
          </a:lnRef>
          <a:fillRef idx="3">
            <a:schemeClr val="accent6"/>
          </a:fillRef>
          <a:effectRef idx="2">
            <a:schemeClr val="accent6"/>
          </a:effectRef>
          <a:fontRef idx="minor">
            <a:schemeClr val="lt1"/>
          </a:fontRef>
        </p:style>
        <p:txBody>
          <a:bodyPr rot="0" spcFirstLastPara="1" vertOverflow="overflow" horzOverflow="overflow" vert="horz" wrap="square" lIns="45719" tIns="45719" rIns="45719" bIns="45719" numCol="1" spcCol="38100" rtlCol="0" anchor="ctr">
            <a:noAutofit/>
          </a:bodyPr>
          <a:lstStyle/>
          <a:p>
            <a:pPr marL="0" lvl="1"/>
            <a:r>
              <a:rPr lang="en-US" sz="1200" dirty="0">
                <a:solidFill>
                  <a:schemeClr val="bg1">
                    <a:lumMod val="50000"/>
                  </a:schemeClr>
                </a:solidFill>
                <a:latin typeface="+mj-lt"/>
                <a:sym typeface="Open Sans"/>
              </a:rPr>
              <a:t>Deep renovation of 41,300</a:t>
            </a:r>
            <a:r>
              <a:rPr lang="en-GB" sz="1200" dirty="0">
                <a:solidFill>
                  <a:schemeClr val="bg1">
                    <a:lumMod val="50000"/>
                  </a:schemeClr>
                </a:solidFill>
                <a:latin typeface="+mj-lt"/>
                <a:sym typeface="Open Sans"/>
              </a:rPr>
              <a:t>m² of PB</a:t>
            </a:r>
          </a:p>
          <a:p>
            <a:pPr marL="0" lvl="1"/>
            <a:r>
              <a:rPr lang="en-US" sz="1200" dirty="0">
                <a:solidFill>
                  <a:schemeClr val="bg1">
                    <a:lumMod val="50000"/>
                  </a:schemeClr>
                </a:solidFill>
                <a:latin typeface="+mj-lt"/>
                <a:sym typeface="Open Sans"/>
              </a:rPr>
              <a:t>Deep renovation of 132,000</a:t>
            </a:r>
            <a:r>
              <a:rPr lang="en-GB" sz="1200" dirty="0">
                <a:solidFill>
                  <a:schemeClr val="bg1">
                    <a:lumMod val="50000"/>
                  </a:schemeClr>
                </a:solidFill>
                <a:latin typeface="+mj-lt"/>
                <a:sym typeface="Open Sans"/>
              </a:rPr>
              <a:t>m² of MFB</a:t>
            </a:r>
          </a:p>
        </p:txBody>
      </p:sp>
      <p:sp>
        <p:nvSpPr>
          <p:cNvPr id="9" name="Rectangle 8">
            <a:extLst>
              <a:ext uri="{FF2B5EF4-FFF2-40B4-BE49-F238E27FC236}">
                <a16:creationId xmlns:a16="http://schemas.microsoft.com/office/drawing/2014/main" id="{AF72D2B7-80E2-4044-B136-696BD17778C2}"/>
              </a:ext>
            </a:extLst>
          </p:cNvPr>
          <p:cNvSpPr/>
          <p:nvPr/>
        </p:nvSpPr>
        <p:spPr>
          <a:xfrm>
            <a:off x="1811808" y="3339267"/>
            <a:ext cx="4111354" cy="504000"/>
          </a:xfrm>
          <a:prstGeom prst="rect">
            <a:avLst/>
          </a:prstGeom>
          <a:solidFill>
            <a:srgbClr val="FFF1AB"/>
          </a:solidFill>
          <a:ln>
            <a:solidFill>
              <a:srgbClr val="FFFFFF"/>
            </a:solidFill>
          </a:ln>
          <a:effectLst/>
          <a:scene3d>
            <a:camera prst="orthographicFront" fov="0">
              <a:rot lat="0" lon="0" rev="0"/>
            </a:camera>
            <a:lightRig rig="balanced" dir="t">
              <a:rot lat="0" lon="0" rev="0"/>
            </a:lightRig>
          </a:scene3d>
        </p:spPr>
        <p:style>
          <a:lnRef idx="1">
            <a:schemeClr val="accent6"/>
          </a:lnRef>
          <a:fillRef idx="3">
            <a:schemeClr val="accent6"/>
          </a:fillRef>
          <a:effectRef idx="2">
            <a:schemeClr val="accent6"/>
          </a:effectRef>
          <a:fontRef idx="minor">
            <a:schemeClr val="lt1"/>
          </a:fontRef>
        </p:style>
        <p:txBody>
          <a:bodyPr rot="0" spcFirstLastPara="1" vertOverflow="overflow" horzOverflow="overflow" vert="horz" wrap="square" lIns="45719" tIns="45719" rIns="45719" bIns="45719" numCol="1" spcCol="38100" rtlCol="0" anchor="ctr">
            <a:noAutofit/>
          </a:bodyPr>
          <a:lstStyle/>
          <a:p>
            <a:pPr marL="0" lvl="1"/>
            <a:r>
              <a:rPr lang="en-GB" sz="1200" dirty="0">
                <a:solidFill>
                  <a:schemeClr val="bg1">
                    <a:lumMod val="50000"/>
                  </a:schemeClr>
                </a:solidFill>
                <a:latin typeface="+mj-lt"/>
                <a:sym typeface="Open Sans"/>
              </a:rPr>
              <a:t>20.9 GWh/year of primary energy savings in MFB</a:t>
            </a:r>
          </a:p>
          <a:p>
            <a:pPr marL="0" lvl="1"/>
            <a:r>
              <a:rPr lang="en-GB" sz="1200" dirty="0">
                <a:solidFill>
                  <a:schemeClr val="bg1">
                    <a:lumMod val="50000"/>
                  </a:schemeClr>
                </a:solidFill>
                <a:latin typeface="+mj-lt"/>
                <a:sym typeface="Open Sans"/>
              </a:rPr>
              <a:t>6.5 GWh/year of primary energy savings in PB</a:t>
            </a:r>
            <a:endParaRPr lang="lv-LV" sz="1200" dirty="0">
              <a:solidFill>
                <a:schemeClr val="bg1">
                  <a:lumMod val="50000"/>
                </a:schemeClr>
              </a:solidFill>
              <a:latin typeface="+mj-lt"/>
              <a:sym typeface="Open Sans"/>
            </a:endParaRPr>
          </a:p>
        </p:txBody>
      </p:sp>
      <p:sp>
        <p:nvSpPr>
          <p:cNvPr id="10" name="TextBox 9">
            <a:extLst>
              <a:ext uri="{FF2B5EF4-FFF2-40B4-BE49-F238E27FC236}">
                <a16:creationId xmlns:a16="http://schemas.microsoft.com/office/drawing/2014/main" id="{6C110EC1-FC40-44FC-B396-0E6AD58CA4C8}"/>
              </a:ext>
            </a:extLst>
          </p:cNvPr>
          <p:cNvSpPr txBox="1"/>
          <p:nvPr/>
        </p:nvSpPr>
        <p:spPr>
          <a:xfrm>
            <a:off x="1811808" y="4162430"/>
            <a:ext cx="4752000" cy="504000"/>
          </a:xfrm>
          <a:prstGeom prst="rect">
            <a:avLst/>
          </a:prstGeom>
          <a:solidFill>
            <a:srgbClr val="FFF1AB"/>
          </a:solidFill>
          <a:ln>
            <a:solidFill>
              <a:srgbClr val="FFFFFF"/>
            </a:solidFill>
          </a:ln>
          <a:effectLst/>
          <a:scene3d>
            <a:camera prst="orthographicFront" fov="0">
              <a:rot lat="0" lon="0" rev="0"/>
            </a:camera>
            <a:lightRig rig="balanced" dir="t">
              <a:rot lat="0" lon="0" rev="0"/>
            </a:lightRig>
          </a:scene3d>
        </p:spPr>
        <p:style>
          <a:lnRef idx="1">
            <a:schemeClr val="accent6"/>
          </a:lnRef>
          <a:fillRef idx="3">
            <a:schemeClr val="accent6"/>
          </a:fillRef>
          <a:effectRef idx="2">
            <a:schemeClr val="accent6"/>
          </a:effectRef>
          <a:fontRef idx="minor">
            <a:schemeClr val="lt1"/>
          </a:fontRef>
        </p:style>
        <p:txBody>
          <a:bodyPr rot="0" spcFirstLastPara="1" vertOverflow="overflow" horzOverflow="overflow" vert="horz" wrap="square" lIns="45719" tIns="45719" rIns="45719" bIns="45719" numCol="1" spcCol="38100" rtlCol="0" anchor="ctr">
            <a:noAutofit/>
          </a:bodyPr>
          <a:lstStyle>
            <a:defPPr>
              <a:defRPr lang="en-US"/>
            </a:defPPr>
            <a:lvl1pPr>
              <a:defRPr>
                <a:solidFill>
                  <a:schemeClr val="lt1"/>
                </a:solidFill>
                <a:latin typeface="+mn-lt"/>
                <a:ea typeface="+mn-ea"/>
              </a:defRPr>
            </a:lvl1pPr>
            <a:lvl2pPr marL="0" lvl="1">
              <a:defRPr sz="1200">
                <a:solidFill>
                  <a:schemeClr val="bg1">
                    <a:lumMod val="50000"/>
                  </a:schemeClr>
                </a:solidFill>
                <a:latin typeface="+mj-lt"/>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GB" sz="1200" dirty="0">
                <a:solidFill>
                  <a:schemeClr val="bg1">
                    <a:lumMod val="50000"/>
                  </a:schemeClr>
                </a:solidFill>
                <a:latin typeface="+mj-lt"/>
              </a:rPr>
              <a:t>To rollout the Latvian Baltic Energy Efficiency Facility</a:t>
            </a:r>
          </a:p>
          <a:p>
            <a:r>
              <a:rPr lang="en-GB" sz="1200" dirty="0">
                <a:solidFill>
                  <a:schemeClr val="bg1">
                    <a:lumMod val="50000"/>
                  </a:schemeClr>
                </a:solidFill>
                <a:latin typeface="+mj-lt"/>
                <a:sym typeface="Open Sans"/>
              </a:rPr>
              <a:t>Ecosystem development</a:t>
            </a:r>
            <a:r>
              <a:rPr lang="en-GB" sz="1200" dirty="0">
                <a:solidFill>
                  <a:schemeClr val="bg1">
                    <a:lumMod val="50000"/>
                  </a:schemeClr>
                </a:solidFill>
                <a:latin typeface="+mj-lt"/>
              </a:rPr>
              <a:t> </a:t>
            </a:r>
            <a:endParaRPr lang="en-US" sz="1200" dirty="0">
              <a:solidFill>
                <a:schemeClr val="bg1">
                  <a:lumMod val="50000"/>
                </a:schemeClr>
              </a:solidFill>
              <a:latin typeface="+mj-lt"/>
            </a:endParaRPr>
          </a:p>
        </p:txBody>
      </p:sp>
      <p:sp>
        <p:nvSpPr>
          <p:cNvPr id="11" name="Rectangle 10">
            <a:extLst>
              <a:ext uri="{FF2B5EF4-FFF2-40B4-BE49-F238E27FC236}">
                <a16:creationId xmlns:a16="http://schemas.microsoft.com/office/drawing/2014/main" id="{830D04BF-B0A0-4905-8CF1-1869F2E89471}"/>
              </a:ext>
            </a:extLst>
          </p:cNvPr>
          <p:cNvSpPr/>
          <p:nvPr/>
        </p:nvSpPr>
        <p:spPr>
          <a:xfrm>
            <a:off x="792473" y="6297053"/>
            <a:ext cx="2066591" cy="430887"/>
          </a:xfrm>
          <a:prstGeom prst="rect">
            <a:avLst/>
          </a:prstGeom>
        </p:spPr>
        <p:txBody>
          <a:bodyPr wrap="none">
            <a:spAutoFit/>
          </a:bodyPr>
          <a:lstStyle/>
          <a:p>
            <a:r>
              <a:rPr lang="en-GB" sz="1100" dirty="0">
                <a:solidFill>
                  <a:srgbClr val="404040"/>
                </a:solidFill>
                <a:latin typeface="+mj-lt"/>
                <a:ea typeface="Open Sans"/>
                <a:cs typeface="Open Sans"/>
                <a:sym typeface="Open Sans"/>
              </a:rPr>
              <a:t>MFB: Multifamily buildings</a:t>
            </a:r>
          </a:p>
          <a:p>
            <a:r>
              <a:rPr lang="en-GB" sz="1100" dirty="0">
                <a:solidFill>
                  <a:srgbClr val="404040"/>
                </a:solidFill>
                <a:latin typeface="+mj-lt"/>
                <a:ea typeface="Open Sans"/>
                <a:cs typeface="Open Sans"/>
                <a:sym typeface="Open Sans"/>
              </a:rPr>
              <a:t>PB: Public Buildings</a:t>
            </a:r>
            <a:endParaRPr lang="en-US" sz="1100" dirty="0">
              <a:latin typeface="+mj-lt"/>
            </a:endParaRPr>
          </a:p>
        </p:txBody>
      </p:sp>
      <p:sp>
        <p:nvSpPr>
          <p:cNvPr id="12" name="Rectangle 11">
            <a:extLst>
              <a:ext uri="{FF2B5EF4-FFF2-40B4-BE49-F238E27FC236}">
                <a16:creationId xmlns:a16="http://schemas.microsoft.com/office/drawing/2014/main" id="{BCFF3395-2B76-4295-A50D-C374D4412D28}"/>
              </a:ext>
            </a:extLst>
          </p:cNvPr>
          <p:cNvSpPr/>
          <p:nvPr/>
        </p:nvSpPr>
        <p:spPr>
          <a:xfrm>
            <a:off x="8143866" y="5428328"/>
            <a:ext cx="3932454" cy="1277273"/>
          </a:xfrm>
          <a:prstGeom prst="rect">
            <a:avLst/>
          </a:prstGeom>
        </p:spPr>
        <p:txBody>
          <a:bodyPr wrap="square">
            <a:spAutoFit/>
          </a:bodyPr>
          <a:lstStyle/>
          <a:p>
            <a:r>
              <a:rPr lang="en-LV" sz="1100" b="1" dirty="0">
                <a:solidFill>
                  <a:schemeClr val="bg1">
                    <a:lumMod val="50000"/>
                  </a:schemeClr>
                </a:solidFill>
                <a:latin typeface="+mj-lt"/>
                <a:ea typeface="+mn-ea"/>
              </a:rPr>
              <a:t>Net Zero at Net Zero Cost </a:t>
            </a:r>
            <a:endParaRPr lang="en-GB" sz="1100" b="1" dirty="0">
              <a:solidFill>
                <a:schemeClr val="bg1">
                  <a:lumMod val="50000"/>
                </a:schemeClr>
              </a:solidFill>
              <a:latin typeface="+mj-lt"/>
              <a:ea typeface="+mn-ea"/>
            </a:endParaRPr>
          </a:p>
          <a:p>
            <a:r>
              <a:rPr lang="en-GB" sz="1100" dirty="0">
                <a:solidFill>
                  <a:schemeClr val="bg1">
                    <a:lumMod val="50000"/>
                  </a:schemeClr>
                </a:solidFill>
                <a:latin typeface="+mj-lt"/>
                <a:ea typeface="+mn-ea"/>
              </a:rPr>
              <a:t>It is feasible to reduce the European Union’s emissions 55 percent by 2030 compared to 1990 levels and reaching net-zero by 2050.</a:t>
            </a:r>
          </a:p>
          <a:p>
            <a:r>
              <a:rPr lang="en-GB" sz="1100" dirty="0">
                <a:solidFill>
                  <a:schemeClr val="bg1">
                    <a:lumMod val="50000"/>
                  </a:schemeClr>
                </a:solidFill>
                <a:latin typeface="+mj-lt"/>
                <a:ea typeface="+mn-ea"/>
              </a:rPr>
              <a:t>Decarbonizing Europe can have broad economic benefits, including GDP growth, cost-of-living reductions, and job creation</a:t>
            </a:r>
          </a:p>
        </p:txBody>
      </p:sp>
      <p:pic>
        <p:nvPicPr>
          <p:cNvPr id="13" name="Content Placeholder 4">
            <a:extLst>
              <a:ext uri="{FF2B5EF4-FFF2-40B4-BE49-F238E27FC236}">
                <a16:creationId xmlns:a16="http://schemas.microsoft.com/office/drawing/2014/main" id="{D88E12E1-1E13-4E0D-B6BF-8B063C3A7676}"/>
              </a:ext>
            </a:extLst>
          </p:cNvPr>
          <p:cNvPicPr>
            <a:picLocks noGrp="1" noChangeAspect="1"/>
          </p:cNvPicPr>
          <p:nvPr>
            <p:ph sz="quarter" idx="1"/>
          </p:nvPr>
        </p:nvPicPr>
        <p:blipFill>
          <a:blip r:embed="rId4"/>
          <a:stretch>
            <a:fillRect/>
          </a:stretch>
        </p:blipFill>
        <p:spPr>
          <a:xfrm>
            <a:off x="6835636" y="5435072"/>
            <a:ext cx="1264112" cy="1270529"/>
          </a:xfrm>
          <a:prstGeom prst="rect">
            <a:avLst/>
          </a:prstGeom>
        </p:spPr>
      </p:pic>
    </p:spTree>
    <p:extLst>
      <p:ext uri="{BB962C8B-B14F-4D97-AF65-F5344CB8AC3E}">
        <p14:creationId xmlns:p14="http://schemas.microsoft.com/office/powerpoint/2010/main" val="366509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40918-5C00-462C-BCB5-57EF3B9814C2}"/>
              </a:ext>
            </a:extLst>
          </p:cNvPr>
          <p:cNvSpPr>
            <a:spLocks noGrp="1"/>
          </p:cNvSpPr>
          <p:nvPr>
            <p:ph type="title"/>
          </p:nvPr>
        </p:nvSpPr>
        <p:spPr>
          <a:xfrm>
            <a:off x="565759" y="300465"/>
            <a:ext cx="10972800" cy="598118"/>
          </a:xfrm>
        </p:spPr>
        <p:txBody>
          <a:bodyPr/>
          <a:lstStyle/>
          <a:p>
            <a:r>
              <a:rPr lang="en-US" sz="2800" b="1" dirty="0">
                <a:solidFill>
                  <a:schemeClr val="accent3">
                    <a:lumMod val="75000"/>
                  </a:schemeClr>
                </a:solidFill>
                <a:cs typeface="Tahoma" pitchFamily="34" charset="0"/>
              </a:rPr>
              <a:t>Investment pipeline  </a:t>
            </a:r>
          </a:p>
        </p:txBody>
      </p:sp>
      <p:graphicFrame>
        <p:nvGraphicFramePr>
          <p:cNvPr id="4" name="Content Placeholder 3">
            <a:extLst>
              <a:ext uri="{FF2B5EF4-FFF2-40B4-BE49-F238E27FC236}">
                <a16:creationId xmlns:a16="http://schemas.microsoft.com/office/drawing/2014/main" id="{A4D0B3C4-AF34-4AC7-9AFC-5C039649C6A6}"/>
              </a:ext>
            </a:extLst>
          </p:cNvPr>
          <p:cNvGraphicFramePr>
            <a:graphicFrameLocks noGrp="1"/>
          </p:cNvGraphicFramePr>
          <p:nvPr>
            <p:ph sz="quarter" idx="1"/>
            <p:extLst>
              <p:ext uri="{D42A27DB-BD31-4B8C-83A1-F6EECF244321}">
                <p14:modId xmlns:p14="http://schemas.microsoft.com/office/powerpoint/2010/main" val="1750796749"/>
              </p:ext>
            </p:extLst>
          </p:nvPr>
        </p:nvGraphicFramePr>
        <p:xfrm>
          <a:off x="521918" y="1281356"/>
          <a:ext cx="7638789" cy="44330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13" descr="Jūrmalas pilsētas Kauguru vidusskola - Jūrmala, Latvija » Viegli ceļot">
            <a:extLst>
              <a:ext uri="{FF2B5EF4-FFF2-40B4-BE49-F238E27FC236}">
                <a16:creationId xmlns:a16="http://schemas.microsoft.com/office/drawing/2014/main" id="{A770DA3A-D026-4F96-9614-2B6B847A69FA}"/>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716341" y="1354847"/>
            <a:ext cx="2575560" cy="1805940"/>
          </a:xfrm>
          <a:prstGeom prst="rect">
            <a:avLst/>
          </a:prstGeom>
          <a:noFill/>
          <a:ln>
            <a:noFill/>
          </a:ln>
        </p:spPr>
      </p:pic>
      <p:pic>
        <p:nvPicPr>
          <p:cNvPr id="15" name="Picture 14" descr="Sākums - Jūrmalas pilsētas Kauguru vidusskola">
            <a:extLst>
              <a:ext uri="{FF2B5EF4-FFF2-40B4-BE49-F238E27FC236}">
                <a16:creationId xmlns:a16="http://schemas.microsoft.com/office/drawing/2014/main" id="{B80F7ADE-606E-4B1A-9980-24AF9BF1D383}"/>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8716341" y="3916110"/>
            <a:ext cx="2701290" cy="1798320"/>
          </a:xfrm>
          <a:prstGeom prst="rect">
            <a:avLst/>
          </a:prstGeom>
          <a:noFill/>
          <a:ln>
            <a:noFill/>
          </a:ln>
        </p:spPr>
      </p:pic>
    </p:spTree>
    <p:extLst>
      <p:ext uri="{BB962C8B-B14F-4D97-AF65-F5344CB8AC3E}">
        <p14:creationId xmlns:p14="http://schemas.microsoft.com/office/powerpoint/2010/main" val="3934000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40918-5C00-462C-BCB5-57EF3B9814C2}"/>
              </a:ext>
            </a:extLst>
          </p:cNvPr>
          <p:cNvSpPr>
            <a:spLocks noGrp="1"/>
          </p:cNvSpPr>
          <p:nvPr>
            <p:ph type="title"/>
          </p:nvPr>
        </p:nvSpPr>
        <p:spPr>
          <a:xfrm>
            <a:off x="496444" y="152653"/>
            <a:ext cx="10972800" cy="591855"/>
          </a:xfrm>
        </p:spPr>
        <p:txBody>
          <a:bodyPr/>
          <a:lstStyle/>
          <a:p>
            <a:r>
              <a:rPr lang="en-US" sz="2800" b="1" dirty="0">
                <a:solidFill>
                  <a:schemeClr val="accent3">
                    <a:lumMod val="75000"/>
                  </a:schemeClr>
                </a:solidFill>
                <a:cs typeface="Tahoma" pitchFamily="34" charset="0"/>
              </a:rPr>
              <a:t>Financing Model</a:t>
            </a:r>
          </a:p>
        </p:txBody>
      </p:sp>
      <p:sp>
        <p:nvSpPr>
          <p:cNvPr id="3" name="TextBox 2">
            <a:extLst>
              <a:ext uri="{FF2B5EF4-FFF2-40B4-BE49-F238E27FC236}">
                <a16:creationId xmlns:a16="http://schemas.microsoft.com/office/drawing/2014/main" id="{4F4E51C8-5516-4DAC-99EF-EC414D905880}"/>
              </a:ext>
            </a:extLst>
          </p:cNvPr>
          <p:cNvSpPr txBox="1"/>
          <p:nvPr/>
        </p:nvSpPr>
        <p:spPr>
          <a:xfrm>
            <a:off x="7195168" y="6272485"/>
            <a:ext cx="3374642" cy="307777"/>
          </a:xfrm>
          <a:prstGeom prst="rect">
            <a:avLst/>
          </a:prstGeom>
          <a:noFill/>
        </p:spPr>
        <p:txBody>
          <a:bodyPr wrap="none" rtlCol="0">
            <a:spAutoFit/>
          </a:bodyPr>
          <a:lstStyle/>
          <a:p>
            <a:r>
              <a:rPr lang="en-US" sz="1400" dirty="0">
                <a:solidFill>
                  <a:schemeClr val="bg1">
                    <a:lumMod val="65000"/>
                  </a:schemeClr>
                </a:solidFill>
                <a:latin typeface="+mj-lt"/>
              </a:rPr>
              <a:t>ESCOs are not financial institutions</a:t>
            </a:r>
          </a:p>
        </p:txBody>
      </p:sp>
      <p:grpSp>
        <p:nvGrpSpPr>
          <p:cNvPr id="52" name="Group 51">
            <a:extLst>
              <a:ext uri="{FF2B5EF4-FFF2-40B4-BE49-F238E27FC236}">
                <a16:creationId xmlns:a16="http://schemas.microsoft.com/office/drawing/2014/main" id="{EDBCC71B-F29B-4788-86FC-C3748E254F12}"/>
              </a:ext>
            </a:extLst>
          </p:cNvPr>
          <p:cNvGrpSpPr/>
          <p:nvPr/>
        </p:nvGrpSpPr>
        <p:grpSpPr>
          <a:xfrm>
            <a:off x="4978624" y="704150"/>
            <a:ext cx="6867682" cy="5464328"/>
            <a:chOff x="4227265" y="647446"/>
            <a:chExt cx="6867682" cy="5464328"/>
          </a:xfrm>
        </p:grpSpPr>
        <p:sp>
          <p:nvSpPr>
            <p:cNvPr id="5" name="object 2">
              <a:extLst>
                <a:ext uri="{FF2B5EF4-FFF2-40B4-BE49-F238E27FC236}">
                  <a16:creationId xmlns:a16="http://schemas.microsoft.com/office/drawing/2014/main" id="{D3D86041-CC29-3F48-A7EB-9FC70774A0F3}"/>
                </a:ext>
              </a:extLst>
            </p:cNvPr>
            <p:cNvSpPr/>
            <p:nvPr/>
          </p:nvSpPr>
          <p:spPr>
            <a:xfrm>
              <a:off x="7250174" y="3449486"/>
              <a:ext cx="3725902" cy="537284"/>
            </a:xfrm>
            <a:custGeom>
              <a:avLst/>
              <a:gdLst/>
              <a:ahLst/>
              <a:cxnLst/>
              <a:rect l="l" t="t" r="r" b="b"/>
              <a:pathLst>
                <a:path w="3953509" h="579120">
                  <a:moveTo>
                    <a:pt x="3953255" y="0"/>
                  </a:moveTo>
                  <a:lnTo>
                    <a:pt x="0" y="0"/>
                  </a:lnTo>
                  <a:lnTo>
                    <a:pt x="0" y="265811"/>
                  </a:lnTo>
                  <a:lnTo>
                    <a:pt x="1976627" y="579120"/>
                  </a:lnTo>
                  <a:lnTo>
                    <a:pt x="3953255" y="265811"/>
                  </a:lnTo>
                  <a:lnTo>
                    <a:pt x="3953255" y="0"/>
                  </a:lnTo>
                  <a:close/>
                </a:path>
              </a:pathLst>
            </a:custGeom>
            <a:solidFill>
              <a:srgbClr val="6FAC46"/>
            </a:solidFill>
          </p:spPr>
          <p:txBody>
            <a:bodyPr wrap="square" lIns="0" tIns="0" rIns="0" bIns="0" rtlCol="0"/>
            <a:lstStyle/>
            <a:p>
              <a:endParaRPr/>
            </a:p>
          </p:txBody>
        </p:sp>
        <p:sp>
          <p:nvSpPr>
            <p:cNvPr id="9" name="object 6">
              <a:extLst>
                <a:ext uri="{FF2B5EF4-FFF2-40B4-BE49-F238E27FC236}">
                  <a16:creationId xmlns:a16="http://schemas.microsoft.com/office/drawing/2014/main" id="{69A34633-468D-9946-A0E9-A7A637CB0AB4}"/>
                </a:ext>
              </a:extLst>
            </p:cNvPr>
            <p:cNvSpPr/>
            <p:nvPr/>
          </p:nvSpPr>
          <p:spPr>
            <a:xfrm>
              <a:off x="8534627" y="4546804"/>
              <a:ext cx="630936" cy="260604"/>
            </a:xfrm>
            <a:prstGeom prst="rect">
              <a:avLst/>
            </a:prstGeom>
            <a:blipFill>
              <a:blip r:embed="rId2" cstate="print"/>
              <a:stretch>
                <a:fillRect/>
              </a:stretch>
            </a:blipFill>
          </p:spPr>
          <p:txBody>
            <a:bodyPr wrap="square" lIns="0" tIns="0" rIns="0" bIns="0" rtlCol="0"/>
            <a:lstStyle/>
            <a:p>
              <a:endParaRPr/>
            </a:p>
          </p:txBody>
        </p:sp>
        <p:sp>
          <p:nvSpPr>
            <p:cNvPr id="10" name="object 7">
              <a:extLst>
                <a:ext uri="{FF2B5EF4-FFF2-40B4-BE49-F238E27FC236}">
                  <a16:creationId xmlns:a16="http://schemas.microsoft.com/office/drawing/2014/main" id="{F6789496-1F2D-B84D-A94A-1AAF01D7C07D}"/>
                </a:ext>
              </a:extLst>
            </p:cNvPr>
            <p:cNvSpPr/>
            <p:nvPr/>
          </p:nvSpPr>
          <p:spPr>
            <a:xfrm>
              <a:off x="9874224" y="4546804"/>
              <a:ext cx="77724" cy="260604"/>
            </a:xfrm>
            <a:prstGeom prst="rect">
              <a:avLst/>
            </a:prstGeom>
            <a:blipFill>
              <a:blip r:embed="rId3" cstate="print"/>
              <a:stretch>
                <a:fillRect/>
              </a:stretch>
            </a:blipFill>
          </p:spPr>
          <p:txBody>
            <a:bodyPr wrap="square" lIns="0" tIns="0" rIns="0" bIns="0" rtlCol="0"/>
            <a:lstStyle/>
            <a:p>
              <a:endParaRPr/>
            </a:p>
          </p:txBody>
        </p:sp>
        <p:sp>
          <p:nvSpPr>
            <p:cNvPr id="12" name="object 9">
              <a:extLst>
                <a:ext uri="{FF2B5EF4-FFF2-40B4-BE49-F238E27FC236}">
                  <a16:creationId xmlns:a16="http://schemas.microsoft.com/office/drawing/2014/main" id="{CC99E6FE-BD96-1345-B4BD-497AB59D380D}"/>
                </a:ext>
              </a:extLst>
            </p:cNvPr>
            <p:cNvSpPr/>
            <p:nvPr/>
          </p:nvSpPr>
          <p:spPr>
            <a:xfrm>
              <a:off x="9060408" y="4546804"/>
              <a:ext cx="214884" cy="260604"/>
            </a:xfrm>
            <a:prstGeom prst="rect">
              <a:avLst/>
            </a:prstGeom>
            <a:blipFill>
              <a:blip r:embed="rId4" cstate="print"/>
              <a:stretch>
                <a:fillRect/>
              </a:stretch>
            </a:blipFill>
          </p:spPr>
          <p:txBody>
            <a:bodyPr wrap="square" lIns="0" tIns="0" rIns="0" bIns="0" rtlCol="0"/>
            <a:lstStyle/>
            <a:p>
              <a:endParaRPr/>
            </a:p>
          </p:txBody>
        </p:sp>
        <p:sp>
          <p:nvSpPr>
            <p:cNvPr id="14" name="object 11">
              <a:extLst>
                <a:ext uri="{FF2B5EF4-FFF2-40B4-BE49-F238E27FC236}">
                  <a16:creationId xmlns:a16="http://schemas.microsoft.com/office/drawing/2014/main" id="{12B8D889-7659-EE4D-84D7-14007A714B42}"/>
                </a:ext>
              </a:extLst>
            </p:cNvPr>
            <p:cNvSpPr/>
            <p:nvPr/>
          </p:nvSpPr>
          <p:spPr>
            <a:xfrm>
              <a:off x="4516058" y="1302207"/>
              <a:ext cx="1368000" cy="864000"/>
            </a:xfrm>
            <a:custGeom>
              <a:avLst/>
              <a:gdLst/>
              <a:ahLst/>
              <a:cxnLst/>
              <a:rect l="l" t="t" r="r" b="b"/>
              <a:pathLst>
                <a:path w="1813560" h="859789">
                  <a:moveTo>
                    <a:pt x="0" y="0"/>
                  </a:moveTo>
                  <a:lnTo>
                    <a:pt x="1813559" y="0"/>
                  </a:lnTo>
                  <a:lnTo>
                    <a:pt x="1813559" y="859409"/>
                  </a:lnTo>
                  <a:lnTo>
                    <a:pt x="0" y="859409"/>
                  </a:lnTo>
                  <a:lnTo>
                    <a:pt x="0" y="0"/>
                  </a:lnTo>
                  <a:close/>
                </a:path>
              </a:pathLst>
            </a:custGeom>
            <a:solidFill>
              <a:srgbClr val="6FAC46"/>
            </a:solidFill>
          </p:spPr>
          <p:txBody>
            <a:bodyPr wrap="square" lIns="0" tIns="0" rIns="0" bIns="0" rtlCol="0" anchor="ctr" anchorCtr="0"/>
            <a:lstStyle/>
            <a:p>
              <a:pPr marL="12700" algn="ctr">
                <a:lnSpc>
                  <a:spcPct val="100000"/>
                </a:lnSpc>
                <a:spcBef>
                  <a:spcPts val="105"/>
                </a:spcBef>
              </a:pPr>
              <a:r>
                <a:rPr lang="en-US" sz="1800" b="1" spc="-5" dirty="0">
                  <a:solidFill>
                    <a:srgbClr val="FFFFFF"/>
                  </a:solidFill>
                  <a:latin typeface="+mj-lt"/>
                  <a:cs typeface="Segoe UI"/>
                </a:rPr>
                <a:t>BUILDING</a:t>
              </a:r>
              <a:r>
                <a:rPr lang="en-US" sz="1800" b="1" spc="-35" dirty="0">
                  <a:solidFill>
                    <a:srgbClr val="FFFFFF"/>
                  </a:solidFill>
                  <a:latin typeface="+mj-lt"/>
                  <a:cs typeface="Segoe UI"/>
                </a:rPr>
                <a:t> </a:t>
              </a:r>
              <a:r>
                <a:rPr lang="en-US" sz="1800" b="1" spc="-5" dirty="0">
                  <a:solidFill>
                    <a:srgbClr val="FFFFFF"/>
                  </a:solidFill>
                  <a:latin typeface="+mj-lt"/>
                  <a:cs typeface="Segoe UI"/>
                </a:rPr>
                <a:t>OWNER</a:t>
              </a:r>
              <a:endParaRPr lang="en-US" sz="1800" dirty="0">
                <a:latin typeface="+mj-lt"/>
                <a:cs typeface="Segoe UI"/>
              </a:endParaRPr>
            </a:p>
          </p:txBody>
        </p:sp>
        <p:sp>
          <p:nvSpPr>
            <p:cNvPr id="18" name="object 15">
              <a:extLst>
                <a:ext uri="{FF2B5EF4-FFF2-40B4-BE49-F238E27FC236}">
                  <a16:creationId xmlns:a16="http://schemas.microsoft.com/office/drawing/2014/main" id="{5FE132EF-7039-5C48-ACB2-29DC4CAA3ACD}"/>
                </a:ext>
              </a:extLst>
            </p:cNvPr>
            <p:cNvSpPr/>
            <p:nvPr/>
          </p:nvSpPr>
          <p:spPr>
            <a:xfrm>
              <a:off x="8840952" y="701752"/>
              <a:ext cx="772667" cy="164591"/>
            </a:xfrm>
            <a:prstGeom prst="rect">
              <a:avLst/>
            </a:prstGeom>
            <a:blipFill>
              <a:blip r:embed="rId5" cstate="print"/>
              <a:stretch>
                <a:fillRect/>
              </a:stretch>
            </a:blipFill>
          </p:spPr>
          <p:txBody>
            <a:bodyPr wrap="square" lIns="0" tIns="0" rIns="0" bIns="0" rtlCol="0"/>
            <a:lstStyle/>
            <a:p>
              <a:endParaRPr/>
            </a:p>
          </p:txBody>
        </p:sp>
        <p:sp>
          <p:nvSpPr>
            <p:cNvPr id="21" name="object 18">
              <a:extLst>
                <a:ext uri="{FF2B5EF4-FFF2-40B4-BE49-F238E27FC236}">
                  <a16:creationId xmlns:a16="http://schemas.microsoft.com/office/drawing/2014/main" id="{306A62E2-8B1E-2944-AE1E-0A75F7306944}"/>
                </a:ext>
              </a:extLst>
            </p:cNvPr>
            <p:cNvSpPr/>
            <p:nvPr/>
          </p:nvSpPr>
          <p:spPr>
            <a:xfrm>
              <a:off x="8703791" y="1748740"/>
              <a:ext cx="1046987" cy="155448"/>
            </a:xfrm>
            <a:prstGeom prst="rect">
              <a:avLst/>
            </a:prstGeom>
            <a:blipFill>
              <a:blip r:embed="rId6" cstate="print"/>
              <a:stretch>
                <a:fillRect/>
              </a:stretch>
            </a:blipFill>
          </p:spPr>
          <p:txBody>
            <a:bodyPr wrap="square" lIns="0" tIns="0" rIns="0" bIns="0" rtlCol="0"/>
            <a:lstStyle/>
            <a:p>
              <a:endParaRPr/>
            </a:p>
          </p:txBody>
        </p:sp>
        <p:sp>
          <p:nvSpPr>
            <p:cNvPr id="22" name="object 19">
              <a:extLst>
                <a:ext uri="{FF2B5EF4-FFF2-40B4-BE49-F238E27FC236}">
                  <a16:creationId xmlns:a16="http://schemas.microsoft.com/office/drawing/2014/main" id="{72377309-A8A2-2845-8692-70AF0E8A4E1F}"/>
                </a:ext>
              </a:extLst>
            </p:cNvPr>
            <p:cNvSpPr txBox="1"/>
            <p:nvPr/>
          </p:nvSpPr>
          <p:spPr>
            <a:xfrm>
              <a:off x="8258174" y="1742136"/>
              <a:ext cx="1352949" cy="151323"/>
            </a:xfrm>
            <a:prstGeom prst="rect">
              <a:avLst/>
            </a:prstGeom>
          </p:spPr>
          <p:txBody>
            <a:bodyPr vert="horz" wrap="square" lIns="0" tIns="12700" rIns="0" bIns="0" rtlCol="0">
              <a:spAutoFit/>
            </a:bodyPr>
            <a:lstStyle/>
            <a:p>
              <a:pPr marL="12700" algn="ctr">
                <a:lnSpc>
                  <a:spcPct val="100000"/>
                </a:lnSpc>
                <a:spcBef>
                  <a:spcPts val="100"/>
                </a:spcBef>
              </a:pPr>
              <a:r>
                <a:rPr sz="900" spc="-10" dirty="0">
                  <a:latin typeface="+mj-lt"/>
                  <a:cs typeface="Segoe UI"/>
                </a:rPr>
                <a:t>Fixed</a:t>
              </a:r>
              <a:r>
                <a:rPr sz="900" spc="-40" dirty="0">
                  <a:latin typeface="+mj-lt"/>
                  <a:cs typeface="Segoe UI"/>
                </a:rPr>
                <a:t> </a:t>
              </a:r>
              <a:r>
                <a:rPr lang="en-US" sz="900" spc="-5" dirty="0">
                  <a:latin typeface="+mj-lt"/>
                  <a:cs typeface="Segoe UI"/>
                </a:rPr>
                <a:t>p</a:t>
              </a:r>
              <a:r>
                <a:rPr sz="900" spc="-5" dirty="0">
                  <a:latin typeface="+mj-lt"/>
                  <a:cs typeface="Segoe UI"/>
                </a:rPr>
                <a:t>ayments</a:t>
              </a:r>
              <a:endParaRPr sz="900" dirty="0">
                <a:latin typeface="+mj-lt"/>
                <a:cs typeface="Segoe UI"/>
              </a:endParaRPr>
            </a:p>
          </p:txBody>
        </p:sp>
        <p:sp>
          <p:nvSpPr>
            <p:cNvPr id="23" name="object 20">
              <a:extLst>
                <a:ext uri="{FF2B5EF4-FFF2-40B4-BE49-F238E27FC236}">
                  <a16:creationId xmlns:a16="http://schemas.microsoft.com/office/drawing/2014/main" id="{FB6D398C-EDE7-3841-9D13-C95A0125F9BF}"/>
                </a:ext>
              </a:extLst>
            </p:cNvPr>
            <p:cNvSpPr/>
            <p:nvPr/>
          </p:nvSpPr>
          <p:spPr>
            <a:xfrm>
              <a:off x="8318225" y="1528141"/>
              <a:ext cx="1188000" cy="72000"/>
            </a:xfrm>
            <a:custGeom>
              <a:avLst/>
              <a:gdLst/>
              <a:ahLst/>
              <a:cxnLst/>
              <a:rect l="l" t="t" r="r" b="b"/>
              <a:pathLst>
                <a:path w="1032509" h="76200">
                  <a:moveTo>
                    <a:pt x="76453" y="0"/>
                  </a:moveTo>
                  <a:lnTo>
                    <a:pt x="0" y="37719"/>
                  </a:lnTo>
                  <a:lnTo>
                    <a:pt x="75946" y="76200"/>
                  </a:lnTo>
                  <a:lnTo>
                    <a:pt x="76073" y="50291"/>
                  </a:lnTo>
                  <a:lnTo>
                    <a:pt x="1032314" y="50291"/>
                  </a:lnTo>
                  <a:lnTo>
                    <a:pt x="1032509" y="31496"/>
                  </a:lnTo>
                  <a:lnTo>
                    <a:pt x="76326" y="25908"/>
                  </a:lnTo>
                  <a:lnTo>
                    <a:pt x="76453" y="0"/>
                  </a:lnTo>
                  <a:close/>
                </a:path>
                <a:path w="1032509" h="76200">
                  <a:moveTo>
                    <a:pt x="1032314" y="50291"/>
                  </a:moveTo>
                  <a:lnTo>
                    <a:pt x="76073" y="50291"/>
                  </a:lnTo>
                  <a:lnTo>
                    <a:pt x="1032255" y="55880"/>
                  </a:lnTo>
                  <a:lnTo>
                    <a:pt x="1032314" y="50291"/>
                  </a:lnTo>
                  <a:close/>
                </a:path>
              </a:pathLst>
            </a:custGeom>
            <a:solidFill>
              <a:srgbClr val="5B9BD4"/>
            </a:solidFill>
          </p:spPr>
          <p:txBody>
            <a:bodyPr wrap="square" lIns="0" tIns="0" rIns="0" bIns="0" rtlCol="0"/>
            <a:lstStyle/>
            <a:p>
              <a:endParaRPr/>
            </a:p>
          </p:txBody>
        </p:sp>
        <p:sp>
          <p:nvSpPr>
            <p:cNvPr id="24" name="object 21">
              <a:extLst>
                <a:ext uri="{FF2B5EF4-FFF2-40B4-BE49-F238E27FC236}">
                  <a16:creationId xmlns:a16="http://schemas.microsoft.com/office/drawing/2014/main" id="{91AF494B-DC5D-C043-9ADF-9385B0826012}"/>
                </a:ext>
              </a:extLst>
            </p:cNvPr>
            <p:cNvSpPr/>
            <p:nvPr/>
          </p:nvSpPr>
          <p:spPr>
            <a:xfrm>
              <a:off x="8781515" y="1364691"/>
              <a:ext cx="653796" cy="150875"/>
            </a:xfrm>
            <a:prstGeom prst="rect">
              <a:avLst/>
            </a:prstGeom>
            <a:blipFill>
              <a:blip r:embed="rId7" cstate="print"/>
              <a:stretch>
                <a:fillRect/>
              </a:stretch>
            </a:blipFill>
          </p:spPr>
          <p:txBody>
            <a:bodyPr wrap="square" lIns="0" tIns="0" rIns="0" bIns="0" rtlCol="0"/>
            <a:lstStyle/>
            <a:p>
              <a:endParaRPr/>
            </a:p>
          </p:txBody>
        </p:sp>
        <p:sp>
          <p:nvSpPr>
            <p:cNvPr id="25" name="object 22">
              <a:extLst>
                <a:ext uri="{FF2B5EF4-FFF2-40B4-BE49-F238E27FC236}">
                  <a16:creationId xmlns:a16="http://schemas.microsoft.com/office/drawing/2014/main" id="{1188BAC1-0D12-B14D-829E-6A66D62568BF}"/>
                </a:ext>
              </a:extLst>
            </p:cNvPr>
            <p:cNvSpPr txBox="1"/>
            <p:nvPr/>
          </p:nvSpPr>
          <p:spPr>
            <a:xfrm>
              <a:off x="8258174" y="1357835"/>
              <a:ext cx="1343296" cy="151323"/>
            </a:xfrm>
            <a:prstGeom prst="rect">
              <a:avLst/>
            </a:prstGeom>
          </p:spPr>
          <p:txBody>
            <a:bodyPr vert="horz" wrap="square" lIns="0" tIns="12700" rIns="0" bIns="0" rtlCol="0">
              <a:spAutoFit/>
            </a:bodyPr>
            <a:lstStyle/>
            <a:p>
              <a:pPr marL="12700" algn="ctr">
                <a:lnSpc>
                  <a:spcPct val="100000"/>
                </a:lnSpc>
                <a:spcBef>
                  <a:spcPts val="100"/>
                </a:spcBef>
              </a:pPr>
              <a:r>
                <a:rPr sz="900" spc="-5" dirty="0">
                  <a:latin typeface="+mj-lt"/>
                  <a:cs typeface="Segoe UI"/>
                </a:rPr>
                <a:t>Financing</a:t>
              </a:r>
              <a:endParaRPr sz="900" dirty="0">
                <a:latin typeface="+mj-lt"/>
                <a:cs typeface="Segoe UI"/>
              </a:endParaRPr>
            </a:p>
          </p:txBody>
        </p:sp>
        <p:sp>
          <p:nvSpPr>
            <p:cNvPr id="26" name="object 23">
              <a:extLst>
                <a:ext uri="{FF2B5EF4-FFF2-40B4-BE49-F238E27FC236}">
                  <a16:creationId xmlns:a16="http://schemas.microsoft.com/office/drawing/2014/main" id="{1DFAB8DA-19AA-6146-B453-D5BEB500FA03}"/>
                </a:ext>
              </a:extLst>
            </p:cNvPr>
            <p:cNvSpPr/>
            <p:nvPr/>
          </p:nvSpPr>
          <p:spPr>
            <a:xfrm>
              <a:off x="9611123" y="1288015"/>
              <a:ext cx="1368000" cy="864000"/>
            </a:xfrm>
            <a:custGeom>
              <a:avLst/>
              <a:gdLst/>
              <a:ahLst/>
              <a:cxnLst/>
              <a:rect l="l" t="t" r="r" b="b"/>
              <a:pathLst>
                <a:path w="1341120" h="807719">
                  <a:moveTo>
                    <a:pt x="0" y="0"/>
                  </a:moveTo>
                  <a:lnTo>
                    <a:pt x="1341120" y="0"/>
                  </a:lnTo>
                  <a:lnTo>
                    <a:pt x="1341120" y="807592"/>
                  </a:lnTo>
                  <a:lnTo>
                    <a:pt x="0" y="807592"/>
                  </a:lnTo>
                  <a:lnTo>
                    <a:pt x="0" y="0"/>
                  </a:lnTo>
                  <a:close/>
                </a:path>
              </a:pathLst>
            </a:custGeom>
            <a:solidFill>
              <a:schemeClr val="accent4"/>
            </a:solidFill>
          </p:spPr>
          <p:txBody>
            <a:bodyPr wrap="square" lIns="0" tIns="0" rIns="0" bIns="0" rtlCol="0" anchor="ctr" anchorCtr="0"/>
            <a:lstStyle/>
            <a:p>
              <a:pPr algn="ctr">
                <a:lnSpc>
                  <a:spcPts val="1670"/>
                </a:lnSpc>
                <a:spcBef>
                  <a:spcPts val="105"/>
                </a:spcBef>
              </a:pPr>
              <a:r>
                <a:rPr lang="en-US" sz="1800" b="1" spc="-5" dirty="0">
                  <a:latin typeface="+mj-lt"/>
                  <a:cs typeface="Segoe UI"/>
                </a:rPr>
                <a:t>BANK</a:t>
              </a:r>
              <a:endParaRPr lang="en-US" sz="1800" dirty="0">
                <a:latin typeface="+mj-lt"/>
                <a:cs typeface="Segoe UI"/>
              </a:endParaRPr>
            </a:p>
            <a:p>
              <a:pPr algn="ctr">
                <a:lnSpc>
                  <a:spcPts val="1670"/>
                </a:lnSpc>
              </a:pPr>
              <a:r>
                <a:rPr lang="en-US" sz="1800" b="1" spc="-10" dirty="0">
                  <a:latin typeface="+mj-lt"/>
                  <a:cs typeface="Segoe UI"/>
                </a:rPr>
                <a:t>(&lt; </a:t>
              </a:r>
              <a:r>
                <a:rPr lang="en-US" sz="1800" b="1" dirty="0">
                  <a:latin typeface="+mj-lt"/>
                  <a:cs typeface="Segoe UI"/>
                </a:rPr>
                <a:t>2</a:t>
              </a:r>
              <a:r>
                <a:rPr lang="en-US" sz="1800" b="1" spc="-70" dirty="0">
                  <a:latin typeface="+mj-lt"/>
                  <a:cs typeface="Segoe UI"/>
                </a:rPr>
                <a:t> </a:t>
              </a:r>
              <a:r>
                <a:rPr lang="en-US" sz="1800" b="1" spc="-10" dirty="0">
                  <a:latin typeface="+mj-lt"/>
                  <a:cs typeface="Segoe UI"/>
                </a:rPr>
                <a:t>years)</a:t>
              </a:r>
              <a:endParaRPr dirty="0">
                <a:latin typeface="+mj-lt"/>
              </a:endParaRPr>
            </a:p>
          </p:txBody>
        </p:sp>
        <p:sp>
          <p:nvSpPr>
            <p:cNvPr id="29" name="object 26">
              <a:extLst>
                <a:ext uri="{FF2B5EF4-FFF2-40B4-BE49-F238E27FC236}">
                  <a16:creationId xmlns:a16="http://schemas.microsoft.com/office/drawing/2014/main" id="{C28D260B-1675-A54B-B85B-46345B682CE9}"/>
                </a:ext>
              </a:extLst>
            </p:cNvPr>
            <p:cNvSpPr/>
            <p:nvPr/>
          </p:nvSpPr>
          <p:spPr>
            <a:xfrm>
              <a:off x="10889208" y="1744168"/>
              <a:ext cx="86868" cy="228600"/>
            </a:xfrm>
            <a:prstGeom prst="rect">
              <a:avLst/>
            </a:prstGeom>
            <a:blipFill>
              <a:blip r:embed="rId8" cstate="print"/>
              <a:stretch>
                <a:fillRect/>
              </a:stretch>
            </a:blipFill>
          </p:spPr>
          <p:txBody>
            <a:bodyPr wrap="square" lIns="0" tIns="0" rIns="0" bIns="0" rtlCol="0"/>
            <a:lstStyle/>
            <a:p>
              <a:endParaRPr/>
            </a:p>
          </p:txBody>
        </p:sp>
        <p:sp>
          <p:nvSpPr>
            <p:cNvPr id="30" name="object 27">
              <a:extLst>
                <a:ext uri="{FF2B5EF4-FFF2-40B4-BE49-F238E27FC236}">
                  <a16:creationId xmlns:a16="http://schemas.microsoft.com/office/drawing/2014/main" id="{1FEF55A0-A65E-434B-9DF5-2D3E99EE4C54}"/>
                </a:ext>
              </a:extLst>
            </p:cNvPr>
            <p:cNvSpPr/>
            <p:nvPr/>
          </p:nvSpPr>
          <p:spPr>
            <a:xfrm>
              <a:off x="10066248" y="1744168"/>
              <a:ext cx="251459" cy="228600"/>
            </a:xfrm>
            <a:prstGeom prst="rect">
              <a:avLst/>
            </a:prstGeom>
            <a:blipFill>
              <a:blip r:embed="rId9" cstate="print"/>
              <a:stretch>
                <a:fillRect/>
              </a:stretch>
            </a:blipFill>
          </p:spPr>
          <p:txBody>
            <a:bodyPr wrap="square" lIns="0" tIns="0" rIns="0" bIns="0" rtlCol="0"/>
            <a:lstStyle/>
            <a:p>
              <a:endParaRPr/>
            </a:p>
          </p:txBody>
        </p:sp>
        <p:sp>
          <p:nvSpPr>
            <p:cNvPr id="31" name="object 28">
              <a:extLst>
                <a:ext uri="{FF2B5EF4-FFF2-40B4-BE49-F238E27FC236}">
                  <a16:creationId xmlns:a16="http://schemas.microsoft.com/office/drawing/2014/main" id="{D0CFBBDD-D0DF-2144-AE61-7D488388201C}"/>
                </a:ext>
              </a:extLst>
            </p:cNvPr>
            <p:cNvSpPr/>
            <p:nvPr/>
          </p:nvSpPr>
          <p:spPr>
            <a:xfrm>
              <a:off x="10253699" y="1744168"/>
              <a:ext cx="841248" cy="228600"/>
            </a:xfrm>
            <a:prstGeom prst="rect">
              <a:avLst/>
            </a:prstGeom>
            <a:blipFill>
              <a:blip r:embed="rId10" cstate="print"/>
              <a:stretch>
                <a:fillRect/>
              </a:stretch>
            </a:blipFill>
          </p:spPr>
          <p:txBody>
            <a:bodyPr wrap="square" lIns="0" tIns="0" rIns="0" bIns="0" rtlCol="0"/>
            <a:lstStyle/>
            <a:p>
              <a:endParaRPr/>
            </a:p>
          </p:txBody>
        </p:sp>
        <p:sp>
          <p:nvSpPr>
            <p:cNvPr id="34" name="object 31">
              <a:extLst>
                <a:ext uri="{FF2B5EF4-FFF2-40B4-BE49-F238E27FC236}">
                  <a16:creationId xmlns:a16="http://schemas.microsoft.com/office/drawing/2014/main" id="{50A44700-13FD-2442-B809-26A546546EEB}"/>
                </a:ext>
              </a:extLst>
            </p:cNvPr>
            <p:cNvSpPr/>
            <p:nvPr/>
          </p:nvSpPr>
          <p:spPr>
            <a:xfrm>
              <a:off x="10289355" y="837991"/>
              <a:ext cx="0" cy="451484"/>
            </a:xfrm>
            <a:custGeom>
              <a:avLst/>
              <a:gdLst/>
              <a:ahLst/>
              <a:cxnLst/>
              <a:rect l="l" t="t" r="r" b="b"/>
              <a:pathLst>
                <a:path h="451484">
                  <a:moveTo>
                    <a:pt x="0" y="451103"/>
                  </a:moveTo>
                  <a:lnTo>
                    <a:pt x="0" y="0"/>
                  </a:lnTo>
                </a:path>
              </a:pathLst>
            </a:custGeom>
            <a:ln w="12192">
              <a:solidFill>
                <a:srgbClr val="5B9BD4"/>
              </a:solidFill>
            </a:ln>
          </p:spPr>
          <p:txBody>
            <a:bodyPr wrap="square" lIns="0" tIns="0" rIns="0" bIns="0" rtlCol="0"/>
            <a:lstStyle/>
            <a:p>
              <a:endParaRPr/>
            </a:p>
          </p:txBody>
        </p:sp>
        <p:sp>
          <p:nvSpPr>
            <p:cNvPr id="37" name="object 34">
              <a:extLst>
                <a:ext uri="{FF2B5EF4-FFF2-40B4-BE49-F238E27FC236}">
                  <a16:creationId xmlns:a16="http://schemas.microsoft.com/office/drawing/2014/main" id="{C52AD9FE-67CF-3F47-ACFE-6CE8462BDE0F}"/>
                </a:ext>
              </a:extLst>
            </p:cNvPr>
            <p:cNvSpPr txBox="1"/>
            <p:nvPr/>
          </p:nvSpPr>
          <p:spPr>
            <a:xfrm>
              <a:off x="7695919" y="3500931"/>
              <a:ext cx="3103880" cy="329001"/>
            </a:xfrm>
            <a:prstGeom prst="rect">
              <a:avLst/>
            </a:prstGeom>
          </p:spPr>
          <p:txBody>
            <a:bodyPr vert="horz" wrap="square" lIns="0" tIns="12700" rIns="0" bIns="0" rtlCol="0">
              <a:spAutoFit/>
            </a:bodyPr>
            <a:lstStyle/>
            <a:p>
              <a:pPr marL="1348105" marR="5080" indent="-1336040">
                <a:lnSpc>
                  <a:spcPct val="101099"/>
                </a:lnSpc>
                <a:spcBef>
                  <a:spcPts val="100"/>
                </a:spcBef>
              </a:pPr>
              <a:r>
                <a:rPr sz="1000" b="1" spc="-10" dirty="0">
                  <a:solidFill>
                    <a:srgbClr val="FFFFFF"/>
                  </a:solidFill>
                  <a:latin typeface="+mj-lt"/>
                  <a:cs typeface="Times New Roman"/>
                </a:rPr>
                <a:t>Forfaiting </a:t>
              </a:r>
              <a:r>
                <a:rPr sz="1000" b="1" spc="-5" dirty="0">
                  <a:solidFill>
                    <a:srgbClr val="FFFFFF"/>
                  </a:solidFill>
                  <a:latin typeface="+mj-lt"/>
                  <a:cs typeface="Times New Roman"/>
                </a:rPr>
                <a:t>of successful implemented projects</a:t>
              </a:r>
              <a:endParaRPr lang="en-US" sz="1000" b="1" spc="-5" dirty="0">
                <a:solidFill>
                  <a:srgbClr val="FFFFFF"/>
                </a:solidFill>
                <a:latin typeface="+mj-lt"/>
                <a:cs typeface="Times New Roman"/>
              </a:endParaRPr>
            </a:p>
            <a:p>
              <a:pPr marL="1348105" marR="5080" indent="-1336040" algn="ctr">
                <a:lnSpc>
                  <a:spcPct val="101099"/>
                </a:lnSpc>
                <a:spcBef>
                  <a:spcPts val="100"/>
                </a:spcBef>
              </a:pPr>
              <a:r>
                <a:rPr sz="1000" b="1" dirty="0">
                  <a:solidFill>
                    <a:srgbClr val="FFFFFF"/>
                  </a:solidFill>
                  <a:latin typeface="+mj-lt"/>
                  <a:cs typeface="Times New Roman"/>
                </a:rPr>
                <a:t>(after  </a:t>
              </a:r>
              <a:r>
                <a:rPr sz="1000" b="1" spc="5" dirty="0">
                  <a:solidFill>
                    <a:srgbClr val="FFFFFF"/>
                  </a:solidFill>
                  <a:latin typeface="+mj-lt"/>
                  <a:cs typeface="Times New Roman"/>
                </a:rPr>
                <a:t>M&amp;V)</a:t>
              </a:r>
              <a:endParaRPr sz="1000" dirty="0">
                <a:latin typeface="+mj-lt"/>
                <a:cs typeface="Times New Roman"/>
              </a:endParaRPr>
            </a:p>
          </p:txBody>
        </p:sp>
        <p:sp>
          <p:nvSpPr>
            <p:cNvPr id="42" name="object 39">
              <a:extLst>
                <a:ext uri="{FF2B5EF4-FFF2-40B4-BE49-F238E27FC236}">
                  <a16:creationId xmlns:a16="http://schemas.microsoft.com/office/drawing/2014/main" id="{F26486DA-EB66-434A-8A3D-A0B330EBCBCB}"/>
                </a:ext>
              </a:extLst>
            </p:cNvPr>
            <p:cNvSpPr/>
            <p:nvPr/>
          </p:nvSpPr>
          <p:spPr>
            <a:xfrm>
              <a:off x="6193763" y="1277824"/>
              <a:ext cx="1083563" cy="150875"/>
            </a:xfrm>
            <a:prstGeom prst="rect">
              <a:avLst/>
            </a:prstGeom>
            <a:blipFill>
              <a:blip r:embed="rId11" cstate="print"/>
              <a:stretch>
                <a:fillRect/>
              </a:stretch>
            </a:blipFill>
          </p:spPr>
          <p:txBody>
            <a:bodyPr wrap="square" lIns="0" tIns="0" rIns="0" bIns="0" rtlCol="0"/>
            <a:lstStyle/>
            <a:p>
              <a:endParaRPr/>
            </a:p>
          </p:txBody>
        </p:sp>
        <p:sp>
          <p:nvSpPr>
            <p:cNvPr id="43" name="object 40">
              <a:extLst>
                <a:ext uri="{FF2B5EF4-FFF2-40B4-BE49-F238E27FC236}">
                  <a16:creationId xmlns:a16="http://schemas.microsoft.com/office/drawing/2014/main" id="{EE050F48-6E22-F743-89BD-58B93E6EE416}"/>
                </a:ext>
              </a:extLst>
            </p:cNvPr>
            <p:cNvSpPr/>
            <p:nvPr/>
          </p:nvSpPr>
          <p:spPr>
            <a:xfrm>
              <a:off x="6193763" y="1414984"/>
              <a:ext cx="1280159" cy="150875"/>
            </a:xfrm>
            <a:prstGeom prst="rect">
              <a:avLst/>
            </a:prstGeom>
            <a:blipFill>
              <a:blip r:embed="rId12" cstate="print"/>
              <a:stretch>
                <a:fillRect/>
              </a:stretch>
            </a:blipFill>
          </p:spPr>
          <p:txBody>
            <a:bodyPr wrap="square" lIns="0" tIns="0" rIns="0" bIns="0" rtlCol="0"/>
            <a:lstStyle/>
            <a:p>
              <a:endParaRPr/>
            </a:p>
          </p:txBody>
        </p:sp>
        <p:sp>
          <p:nvSpPr>
            <p:cNvPr id="44" name="object 41">
              <a:extLst>
                <a:ext uri="{FF2B5EF4-FFF2-40B4-BE49-F238E27FC236}">
                  <a16:creationId xmlns:a16="http://schemas.microsoft.com/office/drawing/2014/main" id="{21775A67-5F14-ED48-B507-AC26A6B53F68}"/>
                </a:ext>
              </a:extLst>
            </p:cNvPr>
            <p:cNvSpPr txBox="1"/>
            <p:nvPr/>
          </p:nvSpPr>
          <p:spPr>
            <a:xfrm>
              <a:off x="5883471" y="1249702"/>
              <a:ext cx="1373246" cy="296473"/>
            </a:xfrm>
            <a:prstGeom prst="rect">
              <a:avLst/>
            </a:prstGeom>
          </p:spPr>
          <p:txBody>
            <a:bodyPr vert="horz" wrap="square" lIns="0" tIns="12700" rIns="0" bIns="0" rtlCol="0">
              <a:spAutoFit/>
            </a:bodyPr>
            <a:lstStyle/>
            <a:p>
              <a:pPr marL="12700" marR="5080" algn="ctr">
                <a:lnSpc>
                  <a:spcPct val="100000"/>
                </a:lnSpc>
                <a:spcBef>
                  <a:spcPts val="100"/>
                </a:spcBef>
              </a:pPr>
              <a:r>
                <a:rPr sz="900" i="1" spc="-5" dirty="0">
                  <a:latin typeface="+mj-lt"/>
                  <a:cs typeface="Segoe UI"/>
                </a:rPr>
                <a:t>Renovation </a:t>
              </a:r>
              <a:r>
                <a:rPr sz="900" i="1" spc="5" dirty="0">
                  <a:latin typeface="+mj-lt"/>
                  <a:cs typeface="Segoe UI"/>
                </a:rPr>
                <a:t>and  </a:t>
              </a:r>
              <a:r>
                <a:rPr sz="900" i="1" spc="-5" dirty="0">
                  <a:latin typeface="+mj-lt"/>
                  <a:cs typeface="Segoe UI"/>
                </a:rPr>
                <a:t>guaranteed</a:t>
              </a:r>
              <a:r>
                <a:rPr sz="900" i="1" spc="-40" dirty="0">
                  <a:latin typeface="+mj-lt"/>
                  <a:cs typeface="Segoe UI"/>
                </a:rPr>
                <a:t> </a:t>
              </a:r>
              <a:r>
                <a:rPr sz="900" i="1" dirty="0">
                  <a:latin typeface="+mj-lt"/>
                  <a:cs typeface="Segoe UI"/>
                </a:rPr>
                <a:t>savings</a:t>
              </a:r>
              <a:endParaRPr sz="900" dirty="0">
                <a:latin typeface="+mj-lt"/>
                <a:cs typeface="Segoe UI"/>
              </a:endParaRPr>
            </a:p>
          </p:txBody>
        </p:sp>
        <p:sp>
          <p:nvSpPr>
            <p:cNvPr id="45" name="object 42">
              <a:extLst>
                <a:ext uri="{FF2B5EF4-FFF2-40B4-BE49-F238E27FC236}">
                  <a16:creationId xmlns:a16="http://schemas.microsoft.com/office/drawing/2014/main" id="{875274EA-6F36-8745-BF08-5EA341393638}"/>
                </a:ext>
              </a:extLst>
            </p:cNvPr>
            <p:cNvSpPr/>
            <p:nvPr/>
          </p:nvSpPr>
          <p:spPr>
            <a:xfrm>
              <a:off x="5995289" y="1558240"/>
              <a:ext cx="1188000" cy="72000"/>
            </a:xfrm>
            <a:custGeom>
              <a:avLst/>
              <a:gdLst/>
              <a:ahLst/>
              <a:cxnLst/>
              <a:rect l="l" t="t" r="r" b="b"/>
              <a:pathLst>
                <a:path w="988695" h="76200">
                  <a:moveTo>
                    <a:pt x="76200" y="0"/>
                  </a:moveTo>
                  <a:lnTo>
                    <a:pt x="0" y="38100"/>
                  </a:lnTo>
                  <a:lnTo>
                    <a:pt x="76200" y="76200"/>
                  </a:lnTo>
                  <a:lnTo>
                    <a:pt x="76200" y="50291"/>
                  </a:lnTo>
                  <a:lnTo>
                    <a:pt x="988694" y="50291"/>
                  </a:lnTo>
                  <a:lnTo>
                    <a:pt x="988694" y="25908"/>
                  </a:lnTo>
                  <a:lnTo>
                    <a:pt x="76200" y="25908"/>
                  </a:lnTo>
                  <a:lnTo>
                    <a:pt x="76200" y="0"/>
                  </a:lnTo>
                  <a:close/>
                </a:path>
              </a:pathLst>
            </a:custGeom>
            <a:solidFill>
              <a:srgbClr val="5B9BD4"/>
            </a:solidFill>
          </p:spPr>
          <p:txBody>
            <a:bodyPr wrap="square" lIns="0" tIns="0" rIns="0" bIns="0" rtlCol="0"/>
            <a:lstStyle/>
            <a:p>
              <a:endParaRPr dirty="0"/>
            </a:p>
          </p:txBody>
        </p:sp>
        <p:sp>
          <p:nvSpPr>
            <p:cNvPr id="46" name="object 43">
              <a:extLst>
                <a:ext uri="{FF2B5EF4-FFF2-40B4-BE49-F238E27FC236}">
                  <a16:creationId xmlns:a16="http://schemas.microsoft.com/office/drawing/2014/main" id="{4D4C2EB7-D3F6-5944-BDBF-0A8CCB952ADE}"/>
                </a:ext>
              </a:extLst>
            </p:cNvPr>
            <p:cNvSpPr/>
            <p:nvPr/>
          </p:nvSpPr>
          <p:spPr>
            <a:xfrm>
              <a:off x="5960592" y="1780745"/>
              <a:ext cx="1303757" cy="123443"/>
            </a:xfrm>
            <a:prstGeom prst="rect">
              <a:avLst/>
            </a:prstGeom>
            <a:blipFill>
              <a:blip r:embed="rId13" cstate="print"/>
              <a:stretch>
                <a:fillRect/>
              </a:stretch>
            </a:blipFill>
          </p:spPr>
          <p:txBody>
            <a:bodyPr wrap="square" lIns="0" tIns="0" rIns="0" bIns="0" rtlCol="0"/>
            <a:lstStyle/>
            <a:p>
              <a:endParaRPr/>
            </a:p>
          </p:txBody>
        </p:sp>
        <p:sp>
          <p:nvSpPr>
            <p:cNvPr id="47" name="object 44">
              <a:extLst>
                <a:ext uri="{FF2B5EF4-FFF2-40B4-BE49-F238E27FC236}">
                  <a16:creationId xmlns:a16="http://schemas.microsoft.com/office/drawing/2014/main" id="{406A53C5-E8F1-274D-990E-4205DBC9F1BF}"/>
                </a:ext>
              </a:extLst>
            </p:cNvPr>
            <p:cNvSpPr txBox="1"/>
            <p:nvPr/>
          </p:nvSpPr>
          <p:spPr>
            <a:xfrm>
              <a:off x="5893711" y="1745787"/>
              <a:ext cx="1363006" cy="151323"/>
            </a:xfrm>
            <a:prstGeom prst="rect">
              <a:avLst/>
            </a:prstGeom>
          </p:spPr>
          <p:txBody>
            <a:bodyPr vert="horz" wrap="square" lIns="0" tIns="12700" rIns="0" bIns="0" rtlCol="0">
              <a:spAutoFit/>
            </a:bodyPr>
            <a:lstStyle/>
            <a:p>
              <a:pPr marL="12700" algn="ctr">
                <a:lnSpc>
                  <a:spcPct val="100000"/>
                </a:lnSpc>
                <a:spcBef>
                  <a:spcPts val="100"/>
                </a:spcBef>
              </a:pPr>
              <a:r>
                <a:rPr sz="900" i="1" spc="-15" dirty="0">
                  <a:latin typeface="+mj-lt"/>
                  <a:cs typeface="Segoe UI"/>
                </a:rPr>
                <a:t>Fixed</a:t>
              </a:r>
              <a:r>
                <a:rPr sz="900" i="1" spc="-20" dirty="0">
                  <a:latin typeface="+mj-lt"/>
                  <a:cs typeface="Segoe UI"/>
                </a:rPr>
                <a:t> </a:t>
              </a:r>
              <a:r>
                <a:rPr sz="900" i="1" spc="-5" dirty="0">
                  <a:latin typeface="+mj-lt"/>
                  <a:cs typeface="Segoe UI"/>
                </a:rPr>
                <a:t>payments</a:t>
              </a:r>
              <a:endParaRPr sz="900" dirty="0">
                <a:latin typeface="+mj-lt"/>
                <a:cs typeface="Segoe UI"/>
              </a:endParaRPr>
            </a:p>
          </p:txBody>
        </p:sp>
        <p:sp>
          <p:nvSpPr>
            <p:cNvPr id="49" name="object 46">
              <a:extLst>
                <a:ext uri="{FF2B5EF4-FFF2-40B4-BE49-F238E27FC236}">
                  <a16:creationId xmlns:a16="http://schemas.microsoft.com/office/drawing/2014/main" id="{53272C59-E34B-9C48-830E-2DA94B6593C8}"/>
                </a:ext>
              </a:extLst>
            </p:cNvPr>
            <p:cNvSpPr/>
            <p:nvPr/>
          </p:nvSpPr>
          <p:spPr>
            <a:xfrm>
              <a:off x="8350828" y="1888185"/>
              <a:ext cx="1188000" cy="72000"/>
            </a:xfrm>
            <a:custGeom>
              <a:avLst/>
              <a:gdLst/>
              <a:ahLst/>
              <a:cxnLst/>
              <a:rect l="l" t="t" r="r" b="b"/>
              <a:pathLst>
                <a:path w="986790" h="76200">
                  <a:moveTo>
                    <a:pt x="0" y="25018"/>
                  </a:moveTo>
                  <a:lnTo>
                    <a:pt x="0" y="49402"/>
                  </a:lnTo>
                  <a:lnTo>
                    <a:pt x="910336" y="50291"/>
                  </a:lnTo>
                  <a:lnTo>
                    <a:pt x="910336" y="76200"/>
                  </a:lnTo>
                  <a:lnTo>
                    <a:pt x="986663" y="38226"/>
                  </a:lnTo>
                  <a:lnTo>
                    <a:pt x="962106" y="25907"/>
                  </a:lnTo>
                  <a:lnTo>
                    <a:pt x="910463" y="25907"/>
                  </a:lnTo>
                  <a:lnTo>
                    <a:pt x="0" y="25018"/>
                  </a:lnTo>
                  <a:close/>
                </a:path>
                <a:path w="986790" h="76200">
                  <a:moveTo>
                    <a:pt x="910463" y="0"/>
                  </a:moveTo>
                  <a:lnTo>
                    <a:pt x="910463" y="25907"/>
                  </a:lnTo>
                  <a:lnTo>
                    <a:pt x="962106" y="25907"/>
                  </a:lnTo>
                  <a:lnTo>
                    <a:pt x="910463" y="0"/>
                  </a:lnTo>
                  <a:close/>
                </a:path>
              </a:pathLst>
            </a:custGeom>
            <a:solidFill>
              <a:srgbClr val="5B9BD4"/>
            </a:solidFill>
          </p:spPr>
          <p:txBody>
            <a:bodyPr wrap="square" lIns="0" tIns="0" rIns="0" bIns="0" rtlCol="0"/>
            <a:lstStyle/>
            <a:p>
              <a:endParaRPr/>
            </a:p>
          </p:txBody>
        </p:sp>
        <p:sp>
          <p:nvSpPr>
            <p:cNvPr id="50" name="object 47">
              <a:extLst>
                <a:ext uri="{FF2B5EF4-FFF2-40B4-BE49-F238E27FC236}">
                  <a16:creationId xmlns:a16="http://schemas.microsoft.com/office/drawing/2014/main" id="{61E4EB0D-2E51-8143-B738-17DCEF60FFE8}"/>
                </a:ext>
              </a:extLst>
            </p:cNvPr>
            <p:cNvSpPr/>
            <p:nvPr/>
          </p:nvSpPr>
          <p:spPr>
            <a:xfrm>
              <a:off x="6003901" y="1916253"/>
              <a:ext cx="1188000" cy="72000"/>
            </a:xfrm>
            <a:custGeom>
              <a:avLst/>
              <a:gdLst/>
              <a:ahLst/>
              <a:cxnLst/>
              <a:rect l="l" t="t" r="r" b="b"/>
              <a:pathLst>
                <a:path w="1029970" h="82550">
                  <a:moveTo>
                    <a:pt x="947546" y="0"/>
                  </a:moveTo>
                  <a:lnTo>
                    <a:pt x="947546" y="27432"/>
                  </a:lnTo>
                  <a:lnTo>
                    <a:pt x="0" y="27432"/>
                  </a:lnTo>
                  <a:lnTo>
                    <a:pt x="0" y="54863"/>
                  </a:lnTo>
                  <a:lnTo>
                    <a:pt x="947546" y="54863"/>
                  </a:lnTo>
                  <a:lnTo>
                    <a:pt x="947546" y="82296"/>
                  </a:lnTo>
                  <a:lnTo>
                    <a:pt x="1029843" y="41148"/>
                  </a:lnTo>
                  <a:lnTo>
                    <a:pt x="947546" y="0"/>
                  </a:lnTo>
                  <a:close/>
                </a:path>
              </a:pathLst>
            </a:custGeom>
            <a:solidFill>
              <a:srgbClr val="5B9BD4"/>
            </a:solidFill>
          </p:spPr>
          <p:txBody>
            <a:bodyPr wrap="square" lIns="0" tIns="0" rIns="0" bIns="0" rtlCol="0"/>
            <a:lstStyle/>
            <a:p>
              <a:endParaRPr/>
            </a:p>
          </p:txBody>
        </p:sp>
        <p:sp>
          <p:nvSpPr>
            <p:cNvPr id="53" name="object 50">
              <a:extLst>
                <a:ext uri="{FF2B5EF4-FFF2-40B4-BE49-F238E27FC236}">
                  <a16:creationId xmlns:a16="http://schemas.microsoft.com/office/drawing/2014/main" id="{28BEB1C4-A948-0545-BA64-814BD2EF8D60}"/>
                </a:ext>
              </a:extLst>
            </p:cNvPr>
            <p:cNvSpPr/>
            <p:nvPr/>
          </p:nvSpPr>
          <p:spPr>
            <a:xfrm>
              <a:off x="5146775" y="3380943"/>
              <a:ext cx="224028" cy="96011"/>
            </a:xfrm>
            <a:prstGeom prst="rect">
              <a:avLst/>
            </a:prstGeom>
            <a:blipFill>
              <a:blip r:embed="rId14" cstate="print"/>
              <a:stretch>
                <a:fillRect/>
              </a:stretch>
            </a:blipFill>
          </p:spPr>
          <p:txBody>
            <a:bodyPr wrap="square" lIns="0" tIns="0" rIns="0" bIns="0" rtlCol="0"/>
            <a:lstStyle/>
            <a:p>
              <a:endParaRPr/>
            </a:p>
          </p:txBody>
        </p:sp>
        <p:sp>
          <p:nvSpPr>
            <p:cNvPr id="54" name="object 51">
              <a:extLst>
                <a:ext uri="{FF2B5EF4-FFF2-40B4-BE49-F238E27FC236}">
                  <a16:creationId xmlns:a16="http://schemas.microsoft.com/office/drawing/2014/main" id="{18F060FA-06CD-1C44-AB60-A2EC3E60E294}"/>
                </a:ext>
              </a:extLst>
            </p:cNvPr>
            <p:cNvSpPr txBox="1"/>
            <p:nvPr/>
          </p:nvSpPr>
          <p:spPr>
            <a:xfrm>
              <a:off x="5134965" y="3366085"/>
              <a:ext cx="193040" cy="102235"/>
            </a:xfrm>
            <a:prstGeom prst="rect">
              <a:avLst/>
            </a:prstGeom>
          </p:spPr>
          <p:txBody>
            <a:bodyPr vert="horz" wrap="square" lIns="0" tIns="13335" rIns="0" bIns="0" rtlCol="0">
              <a:spAutoFit/>
            </a:bodyPr>
            <a:lstStyle/>
            <a:p>
              <a:pPr marL="12700">
                <a:lnSpc>
                  <a:spcPct val="100000"/>
                </a:lnSpc>
                <a:spcBef>
                  <a:spcPts val="105"/>
                </a:spcBef>
              </a:pPr>
              <a:r>
                <a:rPr sz="500" b="1" spc="-5">
                  <a:solidFill>
                    <a:srgbClr val="FFFFFF"/>
                  </a:solidFill>
                  <a:latin typeface="Arial"/>
                  <a:cs typeface="Arial"/>
                </a:rPr>
                <a:t>B</a:t>
              </a:r>
              <a:r>
                <a:rPr sz="500" b="1" spc="-15">
                  <a:solidFill>
                    <a:srgbClr val="FFFFFF"/>
                  </a:solidFill>
                  <a:latin typeface="Arial"/>
                  <a:cs typeface="Arial"/>
                </a:rPr>
                <a:t>EE</a:t>
              </a:r>
              <a:r>
                <a:rPr sz="500" b="1">
                  <a:solidFill>
                    <a:srgbClr val="FFFFFF"/>
                  </a:solidFill>
                  <a:latin typeface="Arial"/>
                  <a:cs typeface="Arial"/>
                </a:rPr>
                <a:t>F</a:t>
              </a:r>
              <a:endParaRPr sz="500">
                <a:latin typeface="Arial"/>
                <a:cs typeface="Arial"/>
              </a:endParaRPr>
            </a:p>
          </p:txBody>
        </p:sp>
        <p:sp>
          <p:nvSpPr>
            <p:cNvPr id="56" name="object 53">
              <a:extLst>
                <a:ext uri="{FF2B5EF4-FFF2-40B4-BE49-F238E27FC236}">
                  <a16:creationId xmlns:a16="http://schemas.microsoft.com/office/drawing/2014/main" id="{CA4377DF-637E-6649-9BC5-B15C14A544F4}"/>
                </a:ext>
              </a:extLst>
            </p:cNvPr>
            <p:cNvSpPr/>
            <p:nvPr/>
          </p:nvSpPr>
          <p:spPr>
            <a:xfrm>
              <a:off x="4666716" y="3179775"/>
              <a:ext cx="242315" cy="96012"/>
            </a:xfrm>
            <a:prstGeom prst="rect">
              <a:avLst/>
            </a:prstGeom>
            <a:blipFill>
              <a:blip r:embed="rId15" cstate="print"/>
              <a:stretch>
                <a:fillRect/>
              </a:stretch>
            </a:blipFill>
          </p:spPr>
          <p:txBody>
            <a:bodyPr wrap="square" lIns="0" tIns="0" rIns="0" bIns="0" rtlCol="0"/>
            <a:lstStyle/>
            <a:p>
              <a:endParaRPr/>
            </a:p>
          </p:txBody>
        </p:sp>
        <p:sp>
          <p:nvSpPr>
            <p:cNvPr id="59" name="object 56">
              <a:extLst>
                <a:ext uri="{FF2B5EF4-FFF2-40B4-BE49-F238E27FC236}">
                  <a16:creationId xmlns:a16="http://schemas.microsoft.com/office/drawing/2014/main" id="{F7BB288D-3F1B-5A4B-8172-2DEFBF740857}"/>
                </a:ext>
              </a:extLst>
            </p:cNvPr>
            <p:cNvSpPr/>
            <p:nvPr/>
          </p:nvSpPr>
          <p:spPr>
            <a:xfrm>
              <a:off x="4787366" y="2752928"/>
              <a:ext cx="377825" cy="377825"/>
            </a:xfrm>
            <a:custGeom>
              <a:avLst/>
              <a:gdLst/>
              <a:ahLst/>
              <a:cxnLst/>
              <a:rect l="l" t="t" r="r" b="b"/>
              <a:pathLst>
                <a:path w="377825" h="377825">
                  <a:moveTo>
                    <a:pt x="257047" y="71247"/>
                  </a:moveTo>
                  <a:lnTo>
                    <a:pt x="307975" y="39624"/>
                  </a:lnTo>
                  <a:lnTo>
                    <a:pt x="337819" y="69469"/>
                  </a:lnTo>
                  <a:lnTo>
                    <a:pt x="306324" y="120396"/>
                  </a:lnTo>
                  <a:lnTo>
                    <a:pt x="314291" y="136526"/>
                  </a:lnTo>
                  <a:lnTo>
                    <a:pt x="320055" y="153527"/>
                  </a:lnTo>
                  <a:lnTo>
                    <a:pt x="323558" y="171170"/>
                  </a:lnTo>
                  <a:lnTo>
                    <a:pt x="324738" y="189230"/>
                  </a:lnTo>
                  <a:lnTo>
                    <a:pt x="377444" y="217550"/>
                  </a:lnTo>
                  <a:lnTo>
                    <a:pt x="366521" y="258190"/>
                  </a:lnTo>
                  <a:lnTo>
                    <a:pt x="306704" y="256412"/>
                  </a:lnTo>
                  <a:lnTo>
                    <a:pt x="296683" y="271432"/>
                  </a:lnTo>
                  <a:lnTo>
                    <a:pt x="284829" y="284940"/>
                  </a:lnTo>
                  <a:lnTo>
                    <a:pt x="271307" y="296757"/>
                  </a:lnTo>
                  <a:lnTo>
                    <a:pt x="256285" y="306705"/>
                  </a:lnTo>
                  <a:lnTo>
                    <a:pt x="258190" y="366649"/>
                  </a:lnTo>
                  <a:lnTo>
                    <a:pt x="217424" y="377444"/>
                  </a:lnTo>
                  <a:lnTo>
                    <a:pt x="189102" y="324738"/>
                  </a:lnTo>
                  <a:lnTo>
                    <a:pt x="171116" y="323629"/>
                  </a:lnTo>
                  <a:lnTo>
                    <a:pt x="153511" y="320151"/>
                  </a:lnTo>
                  <a:lnTo>
                    <a:pt x="136525" y="314362"/>
                  </a:lnTo>
                  <a:lnTo>
                    <a:pt x="120395" y="306324"/>
                  </a:lnTo>
                  <a:lnTo>
                    <a:pt x="69468" y="337820"/>
                  </a:lnTo>
                  <a:lnTo>
                    <a:pt x="39624" y="307975"/>
                  </a:lnTo>
                  <a:lnTo>
                    <a:pt x="71119" y="257175"/>
                  </a:lnTo>
                  <a:lnTo>
                    <a:pt x="63134" y="240972"/>
                  </a:lnTo>
                  <a:lnTo>
                    <a:pt x="57340" y="223948"/>
                  </a:lnTo>
                  <a:lnTo>
                    <a:pt x="53832" y="206329"/>
                  </a:lnTo>
                  <a:lnTo>
                    <a:pt x="52704" y="188340"/>
                  </a:lnTo>
                  <a:lnTo>
                    <a:pt x="0" y="160020"/>
                  </a:lnTo>
                  <a:lnTo>
                    <a:pt x="10921" y="119252"/>
                  </a:lnTo>
                  <a:lnTo>
                    <a:pt x="70738" y="121158"/>
                  </a:lnTo>
                  <a:lnTo>
                    <a:pt x="80686" y="106136"/>
                  </a:lnTo>
                  <a:lnTo>
                    <a:pt x="92503" y="92614"/>
                  </a:lnTo>
                  <a:lnTo>
                    <a:pt x="106011" y="80760"/>
                  </a:lnTo>
                  <a:lnTo>
                    <a:pt x="121031" y="70738"/>
                  </a:lnTo>
                  <a:lnTo>
                    <a:pt x="119252" y="10922"/>
                  </a:lnTo>
                  <a:lnTo>
                    <a:pt x="160019" y="0"/>
                  </a:lnTo>
                  <a:lnTo>
                    <a:pt x="188340" y="52705"/>
                  </a:lnTo>
                  <a:lnTo>
                    <a:pt x="206327" y="53887"/>
                  </a:lnTo>
                  <a:lnTo>
                    <a:pt x="223932" y="57404"/>
                  </a:lnTo>
                  <a:lnTo>
                    <a:pt x="240918" y="63206"/>
                  </a:lnTo>
                  <a:lnTo>
                    <a:pt x="257047" y="71247"/>
                  </a:lnTo>
                  <a:close/>
                </a:path>
              </a:pathLst>
            </a:custGeom>
            <a:ln w="25400">
              <a:solidFill>
                <a:srgbClr val="FFFFFF"/>
              </a:solidFill>
            </a:ln>
          </p:spPr>
          <p:txBody>
            <a:bodyPr wrap="square" lIns="0" tIns="0" rIns="0" bIns="0" rtlCol="0"/>
            <a:lstStyle/>
            <a:p>
              <a:endParaRPr/>
            </a:p>
          </p:txBody>
        </p:sp>
        <p:sp>
          <p:nvSpPr>
            <p:cNvPr id="60" name="object 57">
              <a:extLst>
                <a:ext uri="{FF2B5EF4-FFF2-40B4-BE49-F238E27FC236}">
                  <a16:creationId xmlns:a16="http://schemas.microsoft.com/office/drawing/2014/main" id="{B57D4602-97DF-874F-95FE-9CFE557C6CFE}"/>
                </a:ext>
              </a:extLst>
            </p:cNvPr>
            <p:cNvSpPr/>
            <p:nvPr/>
          </p:nvSpPr>
          <p:spPr>
            <a:xfrm>
              <a:off x="4877028" y="2905456"/>
              <a:ext cx="256031" cy="96012"/>
            </a:xfrm>
            <a:prstGeom prst="rect">
              <a:avLst/>
            </a:prstGeom>
            <a:blipFill>
              <a:blip r:embed="rId16" cstate="print"/>
              <a:stretch>
                <a:fillRect/>
              </a:stretch>
            </a:blipFill>
          </p:spPr>
          <p:txBody>
            <a:bodyPr wrap="square" lIns="0" tIns="0" rIns="0" bIns="0" rtlCol="0"/>
            <a:lstStyle/>
            <a:p>
              <a:endParaRPr/>
            </a:p>
          </p:txBody>
        </p:sp>
        <p:sp>
          <p:nvSpPr>
            <p:cNvPr id="61" name="object 58">
              <a:extLst>
                <a:ext uri="{FF2B5EF4-FFF2-40B4-BE49-F238E27FC236}">
                  <a16:creationId xmlns:a16="http://schemas.microsoft.com/office/drawing/2014/main" id="{ACF00E80-A11E-3C42-AD81-849EBCFFE132}"/>
                </a:ext>
              </a:extLst>
            </p:cNvPr>
            <p:cNvSpPr txBox="1"/>
            <p:nvPr/>
          </p:nvSpPr>
          <p:spPr>
            <a:xfrm>
              <a:off x="4865216" y="2890343"/>
              <a:ext cx="220979" cy="102235"/>
            </a:xfrm>
            <a:prstGeom prst="rect">
              <a:avLst/>
            </a:prstGeom>
          </p:spPr>
          <p:txBody>
            <a:bodyPr vert="horz" wrap="square" lIns="0" tIns="13335" rIns="0" bIns="0" rtlCol="0">
              <a:spAutoFit/>
            </a:bodyPr>
            <a:lstStyle/>
            <a:p>
              <a:pPr marL="12700">
                <a:lnSpc>
                  <a:spcPct val="100000"/>
                </a:lnSpc>
                <a:spcBef>
                  <a:spcPts val="105"/>
                </a:spcBef>
              </a:pPr>
              <a:r>
                <a:rPr sz="500" b="1" spc="-5" dirty="0">
                  <a:solidFill>
                    <a:srgbClr val="FFFFFF"/>
                  </a:solidFill>
                  <a:latin typeface="Arial"/>
                  <a:cs typeface="Arial"/>
                </a:rPr>
                <a:t>B</a:t>
              </a:r>
              <a:r>
                <a:rPr sz="500" b="1" spc="5" dirty="0">
                  <a:solidFill>
                    <a:srgbClr val="FFFFFF"/>
                  </a:solidFill>
                  <a:latin typeface="Arial"/>
                  <a:cs typeface="Arial"/>
                </a:rPr>
                <a:t>a</a:t>
              </a:r>
              <a:r>
                <a:rPr sz="500" b="1" spc="15" dirty="0">
                  <a:solidFill>
                    <a:srgbClr val="FFFFFF"/>
                  </a:solidFill>
                  <a:latin typeface="Arial"/>
                  <a:cs typeface="Arial"/>
                </a:rPr>
                <a:t>n</a:t>
              </a:r>
              <a:r>
                <a:rPr sz="500" b="1" spc="5" dirty="0">
                  <a:solidFill>
                    <a:srgbClr val="FFFFFF"/>
                  </a:solidFill>
                  <a:latin typeface="Arial"/>
                  <a:cs typeface="Arial"/>
                </a:rPr>
                <a:t>k</a:t>
              </a:r>
              <a:r>
                <a:rPr sz="500" b="1" dirty="0">
                  <a:solidFill>
                    <a:srgbClr val="FFFFFF"/>
                  </a:solidFill>
                  <a:latin typeface="Arial"/>
                  <a:cs typeface="Arial"/>
                </a:rPr>
                <a:t>s</a:t>
              </a:r>
              <a:endParaRPr sz="500" dirty="0">
                <a:latin typeface="Arial"/>
                <a:cs typeface="Arial"/>
              </a:endParaRPr>
            </a:p>
          </p:txBody>
        </p:sp>
        <p:sp>
          <p:nvSpPr>
            <p:cNvPr id="67" name="object 64">
              <a:extLst>
                <a:ext uri="{FF2B5EF4-FFF2-40B4-BE49-F238E27FC236}">
                  <a16:creationId xmlns:a16="http://schemas.microsoft.com/office/drawing/2014/main" id="{C3A3C891-5C65-064E-AAFA-0A2B445BB07D}"/>
                </a:ext>
              </a:extLst>
            </p:cNvPr>
            <p:cNvSpPr/>
            <p:nvPr/>
          </p:nvSpPr>
          <p:spPr>
            <a:xfrm>
              <a:off x="7538209" y="831435"/>
              <a:ext cx="0" cy="539115"/>
            </a:xfrm>
            <a:custGeom>
              <a:avLst/>
              <a:gdLst/>
              <a:ahLst/>
              <a:cxnLst/>
              <a:rect l="l" t="t" r="r" b="b"/>
              <a:pathLst>
                <a:path w="16510" h="539114">
                  <a:moveTo>
                    <a:pt x="0" y="539114"/>
                  </a:moveTo>
                  <a:lnTo>
                    <a:pt x="16510" y="0"/>
                  </a:lnTo>
                </a:path>
              </a:pathLst>
            </a:custGeom>
            <a:ln w="12192">
              <a:solidFill>
                <a:srgbClr val="5B9BD4"/>
              </a:solidFill>
            </a:ln>
          </p:spPr>
          <p:txBody>
            <a:bodyPr wrap="square" lIns="0" tIns="0" rIns="0" bIns="0" rtlCol="0"/>
            <a:lstStyle/>
            <a:p>
              <a:endParaRPr/>
            </a:p>
          </p:txBody>
        </p:sp>
        <p:sp>
          <p:nvSpPr>
            <p:cNvPr id="68" name="object 65">
              <a:extLst>
                <a:ext uri="{FF2B5EF4-FFF2-40B4-BE49-F238E27FC236}">
                  <a16:creationId xmlns:a16="http://schemas.microsoft.com/office/drawing/2014/main" id="{5C1E306A-B0CF-8847-AD8B-A0474CAAA986}"/>
                </a:ext>
              </a:extLst>
            </p:cNvPr>
            <p:cNvSpPr/>
            <p:nvPr/>
          </p:nvSpPr>
          <p:spPr>
            <a:xfrm>
              <a:off x="5193452" y="837930"/>
              <a:ext cx="0" cy="468000"/>
            </a:xfrm>
            <a:custGeom>
              <a:avLst/>
              <a:gdLst/>
              <a:ahLst/>
              <a:cxnLst/>
              <a:rect l="l" t="t" r="r" b="b"/>
              <a:pathLst>
                <a:path h="419100">
                  <a:moveTo>
                    <a:pt x="0" y="418846"/>
                  </a:moveTo>
                  <a:lnTo>
                    <a:pt x="0" y="0"/>
                  </a:lnTo>
                </a:path>
              </a:pathLst>
            </a:custGeom>
            <a:ln w="12192">
              <a:solidFill>
                <a:srgbClr val="5B9BD4"/>
              </a:solidFill>
            </a:ln>
          </p:spPr>
          <p:txBody>
            <a:bodyPr wrap="square" lIns="0" tIns="0" rIns="0" bIns="0" rtlCol="0"/>
            <a:lstStyle/>
            <a:p>
              <a:endParaRPr/>
            </a:p>
          </p:txBody>
        </p:sp>
        <p:sp>
          <p:nvSpPr>
            <p:cNvPr id="71" name="object 68">
              <a:extLst>
                <a:ext uri="{FF2B5EF4-FFF2-40B4-BE49-F238E27FC236}">
                  <a16:creationId xmlns:a16="http://schemas.microsoft.com/office/drawing/2014/main" id="{F8A3A534-2482-E94D-BAD6-F74FEBED69C3}"/>
                </a:ext>
              </a:extLst>
            </p:cNvPr>
            <p:cNvSpPr/>
            <p:nvPr/>
          </p:nvSpPr>
          <p:spPr>
            <a:xfrm>
              <a:off x="5988023" y="870915"/>
              <a:ext cx="790956" cy="169163"/>
            </a:xfrm>
            <a:prstGeom prst="rect">
              <a:avLst/>
            </a:prstGeom>
            <a:blipFill>
              <a:blip r:embed="rId17" cstate="print"/>
              <a:stretch>
                <a:fillRect/>
              </a:stretch>
            </a:blipFill>
          </p:spPr>
          <p:txBody>
            <a:bodyPr wrap="square" lIns="0" tIns="0" rIns="0" bIns="0" rtlCol="0"/>
            <a:lstStyle/>
            <a:p>
              <a:endParaRPr/>
            </a:p>
          </p:txBody>
        </p:sp>
        <p:sp>
          <p:nvSpPr>
            <p:cNvPr id="73" name="object 70">
              <a:extLst>
                <a:ext uri="{FF2B5EF4-FFF2-40B4-BE49-F238E27FC236}">
                  <a16:creationId xmlns:a16="http://schemas.microsoft.com/office/drawing/2014/main" id="{45C3CF60-189E-E847-A751-48DE58B46E09}"/>
                </a:ext>
              </a:extLst>
            </p:cNvPr>
            <p:cNvSpPr/>
            <p:nvPr/>
          </p:nvSpPr>
          <p:spPr>
            <a:xfrm>
              <a:off x="7760714" y="2083044"/>
              <a:ext cx="0" cy="1188000"/>
            </a:xfrm>
            <a:custGeom>
              <a:avLst/>
              <a:gdLst/>
              <a:ahLst/>
              <a:cxnLst/>
              <a:rect l="l" t="t" r="r" b="b"/>
              <a:pathLst>
                <a:path h="1341754">
                  <a:moveTo>
                    <a:pt x="0" y="0"/>
                  </a:moveTo>
                  <a:lnTo>
                    <a:pt x="0" y="1341501"/>
                  </a:lnTo>
                </a:path>
              </a:pathLst>
            </a:custGeom>
            <a:ln w="12192">
              <a:solidFill>
                <a:srgbClr val="5B9BD4"/>
              </a:solidFill>
            </a:ln>
          </p:spPr>
          <p:txBody>
            <a:bodyPr wrap="square" lIns="0" tIns="0" rIns="0" bIns="0" rtlCol="0"/>
            <a:lstStyle/>
            <a:p>
              <a:endParaRPr/>
            </a:p>
          </p:txBody>
        </p:sp>
        <p:sp>
          <p:nvSpPr>
            <p:cNvPr id="74" name="object 71">
              <a:extLst>
                <a:ext uri="{FF2B5EF4-FFF2-40B4-BE49-F238E27FC236}">
                  <a16:creationId xmlns:a16="http://schemas.microsoft.com/office/drawing/2014/main" id="{73E9F604-01E8-B249-BEC1-28A9AE7BA731}"/>
                </a:ext>
              </a:extLst>
            </p:cNvPr>
            <p:cNvSpPr/>
            <p:nvPr/>
          </p:nvSpPr>
          <p:spPr>
            <a:xfrm>
              <a:off x="7767802" y="3262133"/>
              <a:ext cx="525780" cy="0"/>
            </a:xfrm>
            <a:custGeom>
              <a:avLst/>
              <a:gdLst/>
              <a:ahLst/>
              <a:cxnLst/>
              <a:rect l="l" t="t" r="r" b="b"/>
              <a:pathLst>
                <a:path w="525779">
                  <a:moveTo>
                    <a:pt x="525652" y="0"/>
                  </a:moveTo>
                  <a:lnTo>
                    <a:pt x="0" y="0"/>
                  </a:lnTo>
                </a:path>
              </a:pathLst>
            </a:custGeom>
            <a:ln w="12192">
              <a:solidFill>
                <a:srgbClr val="5B9BD4"/>
              </a:solidFill>
            </a:ln>
          </p:spPr>
          <p:txBody>
            <a:bodyPr wrap="square" lIns="0" tIns="0" rIns="0" bIns="0" rtlCol="0"/>
            <a:lstStyle/>
            <a:p>
              <a:endParaRPr/>
            </a:p>
          </p:txBody>
        </p:sp>
        <p:sp>
          <p:nvSpPr>
            <p:cNvPr id="75" name="object 72">
              <a:extLst>
                <a:ext uri="{FF2B5EF4-FFF2-40B4-BE49-F238E27FC236}">
                  <a16:creationId xmlns:a16="http://schemas.microsoft.com/office/drawing/2014/main" id="{61BDF2DD-8491-B443-AC4E-F02AFFDAA46A}"/>
                </a:ext>
              </a:extLst>
            </p:cNvPr>
            <p:cNvSpPr/>
            <p:nvPr/>
          </p:nvSpPr>
          <p:spPr>
            <a:xfrm>
              <a:off x="7770063" y="2404806"/>
              <a:ext cx="525780" cy="0"/>
            </a:xfrm>
            <a:custGeom>
              <a:avLst/>
              <a:gdLst/>
              <a:ahLst/>
              <a:cxnLst/>
              <a:rect l="l" t="t" r="r" b="b"/>
              <a:pathLst>
                <a:path w="525779">
                  <a:moveTo>
                    <a:pt x="525652" y="0"/>
                  </a:moveTo>
                  <a:lnTo>
                    <a:pt x="0" y="0"/>
                  </a:lnTo>
                </a:path>
              </a:pathLst>
            </a:custGeom>
            <a:ln w="12192">
              <a:solidFill>
                <a:srgbClr val="5B9BD4"/>
              </a:solidFill>
            </a:ln>
          </p:spPr>
          <p:txBody>
            <a:bodyPr wrap="square" lIns="0" tIns="0" rIns="0" bIns="0" rtlCol="0"/>
            <a:lstStyle/>
            <a:p>
              <a:endParaRPr/>
            </a:p>
          </p:txBody>
        </p:sp>
        <p:sp>
          <p:nvSpPr>
            <p:cNvPr id="76" name="object 73">
              <a:extLst>
                <a:ext uri="{FF2B5EF4-FFF2-40B4-BE49-F238E27FC236}">
                  <a16:creationId xmlns:a16="http://schemas.microsoft.com/office/drawing/2014/main" id="{D58C4650-FCD6-A948-8EE6-A9CAE290890D}"/>
                </a:ext>
              </a:extLst>
            </p:cNvPr>
            <p:cNvSpPr/>
            <p:nvPr/>
          </p:nvSpPr>
          <p:spPr>
            <a:xfrm>
              <a:off x="7769858" y="2621693"/>
              <a:ext cx="525780" cy="0"/>
            </a:xfrm>
            <a:custGeom>
              <a:avLst/>
              <a:gdLst/>
              <a:ahLst/>
              <a:cxnLst/>
              <a:rect l="l" t="t" r="r" b="b"/>
              <a:pathLst>
                <a:path w="525779">
                  <a:moveTo>
                    <a:pt x="525652" y="0"/>
                  </a:moveTo>
                  <a:lnTo>
                    <a:pt x="0" y="0"/>
                  </a:lnTo>
                </a:path>
              </a:pathLst>
            </a:custGeom>
            <a:ln w="12192">
              <a:solidFill>
                <a:srgbClr val="5B9BD4"/>
              </a:solidFill>
            </a:ln>
          </p:spPr>
          <p:txBody>
            <a:bodyPr wrap="square" lIns="0" tIns="0" rIns="0" bIns="0" rtlCol="0"/>
            <a:lstStyle/>
            <a:p>
              <a:endParaRPr/>
            </a:p>
          </p:txBody>
        </p:sp>
        <p:sp>
          <p:nvSpPr>
            <p:cNvPr id="77" name="object 74">
              <a:extLst>
                <a:ext uri="{FF2B5EF4-FFF2-40B4-BE49-F238E27FC236}">
                  <a16:creationId xmlns:a16="http://schemas.microsoft.com/office/drawing/2014/main" id="{4589C765-A0FE-BD41-B4C9-51E67D4BBF00}"/>
                </a:ext>
              </a:extLst>
            </p:cNvPr>
            <p:cNvSpPr/>
            <p:nvPr/>
          </p:nvSpPr>
          <p:spPr>
            <a:xfrm>
              <a:off x="7769858" y="2830093"/>
              <a:ext cx="525780" cy="0"/>
            </a:xfrm>
            <a:custGeom>
              <a:avLst/>
              <a:gdLst/>
              <a:ahLst/>
              <a:cxnLst/>
              <a:rect l="l" t="t" r="r" b="b"/>
              <a:pathLst>
                <a:path w="525779">
                  <a:moveTo>
                    <a:pt x="525652" y="0"/>
                  </a:moveTo>
                  <a:lnTo>
                    <a:pt x="0" y="0"/>
                  </a:lnTo>
                </a:path>
              </a:pathLst>
            </a:custGeom>
            <a:ln w="12192">
              <a:solidFill>
                <a:srgbClr val="5B9BD4"/>
              </a:solidFill>
            </a:ln>
          </p:spPr>
          <p:txBody>
            <a:bodyPr wrap="square" lIns="0" tIns="0" rIns="0" bIns="0" rtlCol="0"/>
            <a:lstStyle/>
            <a:p>
              <a:endParaRPr/>
            </a:p>
          </p:txBody>
        </p:sp>
        <p:sp>
          <p:nvSpPr>
            <p:cNvPr id="78" name="object 75">
              <a:extLst>
                <a:ext uri="{FF2B5EF4-FFF2-40B4-BE49-F238E27FC236}">
                  <a16:creationId xmlns:a16="http://schemas.microsoft.com/office/drawing/2014/main" id="{9F297FF1-88DF-C24B-9F8C-505E1EEA42EC}"/>
                </a:ext>
              </a:extLst>
            </p:cNvPr>
            <p:cNvSpPr/>
            <p:nvPr/>
          </p:nvSpPr>
          <p:spPr>
            <a:xfrm>
              <a:off x="7767802" y="3043597"/>
              <a:ext cx="525780" cy="0"/>
            </a:xfrm>
            <a:custGeom>
              <a:avLst/>
              <a:gdLst/>
              <a:ahLst/>
              <a:cxnLst/>
              <a:rect l="l" t="t" r="r" b="b"/>
              <a:pathLst>
                <a:path w="525779">
                  <a:moveTo>
                    <a:pt x="525652" y="0"/>
                  </a:moveTo>
                  <a:lnTo>
                    <a:pt x="0" y="0"/>
                  </a:lnTo>
                </a:path>
              </a:pathLst>
            </a:custGeom>
            <a:ln w="12192">
              <a:solidFill>
                <a:srgbClr val="5B9BD4"/>
              </a:solidFill>
            </a:ln>
          </p:spPr>
          <p:txBody>
            <a:bodyPr wrap="square" lIns="0" tIns="0" rIns="0" bIns="0" rtlCol="0"/>
            <a:lstStyle/>
            <a:p>
              <a:endParaRPr/>
            </a:p>
          </p:txBody>
        </p:sp>
        <p:sp>
          <p:nvSpPr>
            <p:cNvPr id="79" name="object 76">
              <a:extLst>
                <a:ext uri="{FF2B5EF4-FFF2-40B4-BE49-F238E27FC236}">
                  <a16:creationId xmlns:a16="http://schemas.microsoft.com/office/drawing/2014/main" id="{60663C30-DE3F-3749-B3BE-44F112DF4264}"/>
                </a:ext>
              </a:extLst>
            </p:cNvPr>
            <p:cNvSpPr/>
            <p:nvPr/>
          </p:nvSpPr>
          <p:spPr>
            <a:xfrm>
              <a:off x="8379179" y="2352919"/>
              <a:ext cx="905256" cy="146303"/>
            </a:xfrm>
            <a:prstGeom prst="rect">
              <a:avLst/>
            </a:prstGeom>
            <a:blipFill>
              <a:blip r:embed="rId18" cstate="print"/>
              <a:stretch>
                <a:fillRect/>
              </a:stretch>
            </a:blipFill>
          </p:spPr>
          <p:txBody>
            <a:bodyPr wrap="square" lIns="0" tIns="0" rIns="0" bIns="0" rtlCol="0"/>
            <a:lstStyle/>
            <a:p>
              <a:endParaRPr/>
            </a:p>
          </p:txBody>
        </p:sp>
        <p:sp>
          <p:nvSpPr>
            <p:cNvPr id="81" name="object 78">
              <a:extLst>
                <a:ext uri="{FF2B5EF4-FFF2-40B4-BE49-F238E27FC236}">
                  <a16:creationId xmlns:a16="http://schemas.microsoft.com/office/drawing/2014/main" id="{383A15B6-7BB4-6A4F-8A1F-46177A702FA6}"/>
                </a:ext>
              </a:extLst>
            </p:cNvPr>
            <p:cNvSpPr/>
            <p:nvPr/>
          </p:nvSpPr>
          <p:spPr>
            <a:xfrm>
              <a:off x="8379179" y="2631812"/>
              <a:ext cx="868680" cy="150875"/>
            </a:xfrm>
            <a:prstGeom prst="rect">
              <a:avLst/>
            </a:prstGeom>
            <a:blipFill>
              <a:blip r:embed="rId19" cstate="print"/>
              <a:stretch>
                <a:fillRect/>
              </a:stretch>
            </a:blipFill>
          </p:spPr>
          <p:txBody>
            <a:bodyPr wrap="square" lIns="0" tIns="0" rIns="0" bIns="0" rtlCol="0"/>
            <a:lstStyle/>
            <a:p>
              <a:endParaRPr/>
            </a:p>
          </p:txBody>
        </p:sp>
        <p:sp>
          <p:nvSpPr>
            <p:cNvPr id="82" name="object 79">
              <a:extLst>
                <a:ext uri="{FF2B5EF4-FFF2-40B4-BE49-F238E27FC236}">
                  <a16:creationId xmlns:a16="http://schemas.microsoft.com/office/drawing/2014/main" id="{9762C360-4C53-5246-84D7-8F7461324B63}"/>
                </a:ext>
              </a:extLst>
            </p:cNvPr>
            <p:cNvSpPr/>
            <p:nvPr/>
          </p:nvSpPr>
          <p:spPr>
            <a:xfrm>
              <a:off x="8388323" y="2878700"/>
              <a:ext cx="653796" cy="150875"/>
            </a:xfrm>
            <a:prstGeom prst="rect">
              <a:avLst/>
            </a:prstGeom>
            <a:blipFill>
              <a:blip r:embed="rId7" cstate="print"/>
              <a:stretch>
                <a:fillRect/>
              </a:stretch>
            </a:blipFill>
          </p:spPr>
          <p:txBody>
            <a:bodyPr wrap="square" lIns="0" tIns="0" rIns="0" bIns="0" rtlCol="0"/>
            <a:lstStyle/>
            <a:p>
              <a:endParaRPr/>
            </a:p>
          </p:txBody>
        </p:sp>
        <p:sp>
          <p:nvSpPr>
            <p:cNvPr id="83" name="object 80">
              <a:extLst>
                <a:ext uri="{FF2B5EF4-FFF2-40B4-BE49-F238E27FC236}">
                  <a16:creationId xmlns:a16="http://schemas.microsoft.com/office/drawing/2014/main" id="{BA91E61D-C657-DF40-A39D-F14E739B8A00}"/>
                </a:ext>
              </a:extLst>
            </p:cNvPr>
            <p:cNvSpPr/>
            <p:nvPr/>
          </p:nvSpPr>
          <p:spPr>
            <a:xfrm>
              <a:off x="8388323" y="3107300"/>
              <a:ext cx="736091" cy="150875"/>
            </a:xfrm>
            <a:prstGeom prst="rect">
              <a:avLst/>
            </a:prstGeom>
            <a:blipFill>
              <a:blip r:embed="rId20" cstate="print"/>
              <a:stretch>
                <a:fillRect/>
              </a:stretch>
            </a:blipFill>
          </p:spPr>
          <p:txBody>
            <a:bodyPr wrap="square" lIns="0" tIns="0" rIns="0" bIns="0" rtlCol="0"/>
            <a:lstStyle/>
            <a:p>
              <a:endParaRPr/>
            </a:p>
          </p:txBody>
        </p:sp>
        <p:sp>
          <p:nvSpPr>
            <p:cNvPr id="85" name="object 82">
              <a:extLst>
                <a:ext uri="{FF2B5EF4-FFF2-40B4-BE49-F238E27FC236}">
                  <a16:creationId xmlns:a16="http://schemas.microsoft.com/office/drawing/2014/main" id="{8FEBC7C3-57DA-A140-BC17-BA082BFA7418}"/>
                </a:ext>
              </a:extLst>
            </p:cNvPr>
            <p:cNvSpPr txBox="1"/>
            <p:nvPr/>
          </p:nvSpPr>
          <p:spPr>
            <a:xfrm>
              <a:off x="8400948" y="2315053"/>
              <a:ext cx="2099021" cy="1013098"/>
            </a:xfrm>
            <a:prstGeom prst="rect">
              <a:avLst/>
            </a:prstGeom>
          </p:spPr>
          <p:txBody>
            <a:bodyPr vert="horz" wrap="square" lIns="0" tIns="12700" rIns="0" bIns="0" rtlCol="0">
              <a:spAutoFit/>
            </a:bodyPr>
            <a:lstStyle/>
            <a:p>
              <a:pPr marL="12700">
                <a:lnSpc>
                  <a:spcPct val="100000"/>
                </a:lnSpc>
                <a:spcBef>
                  <a:spcPts val="0"/>
                </a:spcBef>
                <a:spcAft>
                  <a:spcPts val="600"/>
                </a:spcAft>
              </a:pPr>
              <a:r>
                <a:rPr lang="en-US" sz="900" spc="-5" dirty="0">
                  <a:latin typeface="Segoe UI"/>
                  <a:cs typeface="Segoe UI"/>
                </a:rPr>
                <a:t>Energy audits</a:t>
              </a:r>
            </a:p>
            <a:p>
              <a:pPr marL="12700">
                <a:lnSpc>
                  <a:spcPct val="100000"/>
                </a:lnSpc>
                <a:spcBef>
                  <a:spcPts val="0"/>
                </a:spcBef>
                <a:spcAft>
                  <a:spcPts val="600"/>
                </a:spcAft>
              </a:pPr>
              <a:r>
                <a:rPr lang="en-US" sz="900" spc="-5" dirty="0">
                  <a:latin typeface="Segoe UI"/>
                  <a:cs typeface="Segoe UI"/>
                </a:rPr>
                <a:t>Project development</a:t>
              </a:r>
            </a:p>
            <a:p>
              <a:pPr marL="12700">
                <a:lnSpc>
                  <a:spcPct val="100000"/>
                </a:lnSpc>
                <a:spcBef>
                  <a:spcPts val="0"/>
                </a:spcBef>
                <a:spcAft>
                  <a:spcPts val="600"/>
                </a:spcAft>
              </a:pPr>
              <a:r>
                <a:rPr sz="900" spc="-5" dirty="0">
                  <a:latin typeface="Segoe UI"/>
                  <a:cs typeface="Segoe UI"/>
                </a:rPr>
                <a:t>Financing</a:t>
              </a:r>
              <a:endParaRPr lang="en-US" sz="900" spc="-5" dirty="0">
                <a:latin typeface="Segoe UI"/>
                <a:cs typeface="Segoe UI"/>
              </a:endParaRPr>
            </a:p>
            <a:p>
              <a:pPr marL="12700">
                <a:spcBef>
                  <a:spcPts val="0"/>
                </a:spcBef>
                <a:spcAft>
                  <a:spcPts val="600"/>
                </a:spcAft>
              </a:pPr>
              <a:r>
                <a:rPr lang="en-US" sz="900" dirty="0">
                  <a:latin typeface="Segoe UI"/>
                  <a:cs typeface="Segoe UI"/>
                </a:rPr>
                <a:t>Project/construction site</a:t>
              </a:r>
              <a:r>
                <a:rPr lang="en-US" sz="900" spc="-50" dirty="0">
                  <a:latin typeface="Segoe UI"/>
                  <a:cs typeface="Segoe UI"/>
                </a:rPr>
                <a:t> </a:t>
              </a:r>
              <a:r>
                <a:rPr lang="en-US" sz="900" spc="-5" dirty="0">
                  <a:latin typeface="Segoe UI"/>
                  <a:cs typeface="Segoe UI"/>
                </a:rPr>
                <a:t>management</a:t>
              </a:r>
              <a:endParaRPr lang="en-US" sz="900" dirty="0">
                <a:latin typeface="Segoe UI"/>
                <a:cs typeface="Segoe UI"/>
              </a:endParaRPr>
            </a:p>
            <a:p>
              <a:pPr marL="12700">
                <a:lnSpc>
                  <a:spcPct val="100000"/>
                </a:lnSpc>
                <a:spcBef>
                  <a:spcPts val="0"/>
                </a:spcBef>
                <a:spcAft>
                  <a:spcPts val="600"/>
                </a:spcAft>
              </a:pPr>
              <a:r>
                <a:rPr lang="en-US" sz="900" spc="-5" dirty="0">
                  <a:latin typeface="Segoe UI"/>
                  <a:cs typeface="Segoe UI"/>
                </a:rPr>
                <a:t>Construction / installation</a:t>
              </a:r>
            </a:p>
          </p:txBody>
        </p:sp>
        <p:sp>
          <p:nvSpPr>
            <p:cNvPr id="86" name="object 83">
              <a:extLst>
                <a:ext uri="{FF2B5EF4-FFF2-40B4-BE49-F238E27FC236}">
                  <a16:creationId xmlns:a16="http://schemas.microsoft.com/office/drawing/2014/main" id="{CDA53882-EA58-0A40-9C05-02B93E36A247}"/>
                </a:ext>
              </a:extLst>
            </p:cNvPr>
            <p:cNvSpPr/>
            <p:nvPr/>
          </p:nvSpPr>
          <p:spPr>
            <a:xfrm>
              <a:off x="7760714" y="5865044"/>
              <a:ext cx="525780" cy="0"/>
            </a:xfrm>
            <a:custGeom>
              <a:avLst/>
              <a:gdLst/>
              <a:ahLst/>
              <a:cxnLst/>
              <a:rect l="l" t="t" r="r" b="b"/>
              <a:pathLst>
                <a:path w="525779">
                  <a:moveTo>
                    <a:pt x="525652" y="0"/>
                  </a:moveTo>
                  <a:lnTo>
                    <a:pt x="0" y="0"/>
                  </a:lnTo>
                </a:path>
              </a:pathLst>
            </a:custGeom>
            <a:ln w="12192">
              <a:solidFill>
                <a:srgbClr val="5B9BD4"/>
              </a:solidFill>
            </a:ln>
          </p:spPr>
          <p:txBody>
            <a:bodyPr wrap="square" lIns="0" tIns="0" rIns="0" bIns="0" rtlCol="0"/>
            <a:lstStyle/>
            <a:p>
              <a:endParaRPr/>
            </a:p>
          </p:txBody>
        </p:sp>
        <p:sp>
          <p:nvSpPr>
            <p:cNvPr id="87" name="object 84">
              <a:extLst>
                <a:ext uri="{FF2B5EF4-FFF2-40B4-BE49-F238E27FC236}">
                  <a16:creationId xmlns:a16="http://schemas.microsoft.com/office/drawing/2014/main" id="{CE0FC0DF-D387-214D-A1F6-6D15E841FAAF}"/>
                </a:ext>
              </a:extLst>
            </p:cNvPr>
            <p:cNvSpPr/>
            <p:nvPr/>
          </p:nvSpPr>
          <p:spPr>
            <a:xfrm>
              <a:off x="7760714" y="4856097"/>
              <a:ext cx="525780" cy="0"/>
            </a:xfrm>
            <a:custGeom>
              <a:avLst/>
              <a:gdLst/>
              <a:ahLst/>
              <a:cxnLst/>
              <a:rect l="l" t="t" r="r" b="b"/>
              <a:pathLst>
                <a:path w="525779">
                  <a:moveTo>
                    <a:pt x="525652" y="0"/>
                  </a:moveTo>
                  <a:lnTo>
                    <a:pt x="0" y="0"/>
                  </a:lnTo>
                </a:path>
              </a:pathLst>
            </a:custGeom>
            <a:ln w="12192">
              <a:solidFill>
                <a:srgbClr val="5B9BD4"/>
              </a:solidFill>
            </a:ln>
          </p:spPr>
          <p:txBody>
            <a:bodyPr wrap="square" lIns="0" tIns="0" rIns="0" bIns="0" rtlCol="0"/>
            <a:lstStyle/>
            <a:p>
              <a:endParaRPr/>
            </a:p>
          </p:txBody>
        </p:sp>
        <p:sp>
          <p:nvSpPr>
            <p:cNvPr id="88" name="object 85">
              <a:extLst>
                <a:ext uri="{FF2B5EF4-FFF2-40B4-BE49-F238E27FC236}">
                  <a16:creationId xmlns:a16="http://schemas.microsoft.com/office/drawing/2014/main" id="{6C6FE099-723D-204B-99CD-71010DED0726}"/>
                </a:ext>
              </a:extLst>
            </p:cNvPr>
            <p:cNvSpPr/>
            <p:nvPr/>
          </p:nvSpPr>
          <p:spPr>
            <a:xfrm>
              <a:off x="7759450" y="5125412"/>
              <a:ext cx="525780" cy="0"/>
            </a:xfrm>
            <a:custGeom>
              <a:avLst/>
              <a:gdLst/>
              <a:ahLst/>
              <a:cxnLst/>
              <a:rect l="l" t="t" r="r" b="b"/>
              <a:pathLst>
                <a:path w="525779">
                  <a:moveTo>
                    <a:pt x="525653" y="0"/>
                  </a:moveTo>
                  <a:lnTo>
                    <a:pt x="0" y="0"/>
                  </a:lnTo>
                </a:path>
              </a:pathLst>
            </a:custGeom>
            <a:ln w="12192">
              <a:solidFill>
                <a:srgbClr val="5B9BD4"/>
              </a:solidFill>
            </a:ln>
          </p:spPr>
          <p:txBody>
            <a:bodyPr wrap="square" lIns="0" tIns="0" rIns="0" bIns="0" rtlCol="0"/>
            <a:lstStyle/>
            <a:p>
              <a:endParaRPr/>
            </a:p>
          </p:txBody>
        </p:sp>
        <p:sp>
          <p:nvSpPr>
            <p:cNvPr id="89" name="object 86">
              <a:extLst>
                <a:ext uri="{FF2B5EF4-FFF2-40B4-BE49-F238E27FC236}">
                  <a16:creationId xmlns:a16="http://schemas.microsoft.com/office/drawing/2014/main" id="{9C436310-46D0-4A46-ACE4-1F6ACE02F2D4}"/>
                </a:ext>
              </a:extLst>
            </p:cNvPr>
            <p:cNvSpPr/>
            <p:nvPr/>
          </p:nvSpPr>
          <p:spPr>
            <a:xfrm>
              <a:off x="7759450" y="5378485"/>
              <a:ext cx="525780" cy="0"/>
            </a:xfrm>
            <a:custGeom>
              <a:avLst/>
              <a:gdLst/>
              <a:ahLst/>
              <a:cxnLst/>
              <a:rect l="l" t="t" r="r" b="b"/>
              <a:pathLst>
                <a:path w="525779">
                  <a:moveTo>
                    <a:pt x="525653" y="0"/>
                  </a:moveTo>
                  <a:lnTo>
                    <a:pt x="0" y="0"/>
                  </a:lnTo>
                </a:path>
              </a:pathLst>
            </a:custGeom>
            <a:ln w="12192">
              <a:solidFill>
                <a:srgbClr val="5B9BD4"/>
              </a:solidFill>
            </a:ln>
          </p:spPr>
          <p:txBody>
            <a:bodyPr wrap="square" lIns="0" tIns="0" rIns="0" bIns="0" rtlCol="0"/>
            <a:lstStyle/>
            <a:p>
              <a:endParaRPr/>
            </a:p>
          </p:txBody>
        </p:sp>
        <p:sp>
          <p:nvSpPr>
            <p:cNvPr id="90" name="object 87">
              <a:extLst>
                <a:ext uri="{FF2B5EF4-FFF2-40B4-BE49-F238E27FC236}">
                  <a16:creationId xmlns:a16="http://schemas.microsoft.com/office/drawing/2014/main" id="{2F8E8DBD-7CAD-FD4F-9EE0-60AA9C7DB561}"/>
                </a:ext>
              </a:extLst>
            </p:cNvPr>
            <p:cNvSpPr/>
            <p:nvPr/>
          </p:nvSpPr>
          <p:spPr>
            <a:xfrm>
              <a:off x="7760714" y="5611087"/>
              <a:ext cx="525780" cy="0"/>
            </a:xfrm>
            <a:custGeom>
              <a:avLst/>
              <a:gdLst/>
              <a:ahLst/>
              <a:cxnLst/>
              <a:rect l="l" t="t" r="r" b="b"/>
              <a:pathLst>
                <a:path w="525779">
                  <a:moveTo>
                    <a:pt x="525652" y="0"/>
                  </a:moveTo>
                  <a:lnTo>
                    <a:pt x="0" y="0"/>
                  </a:lnTo>
                </a:path>
              </a:pathLst>
            </a:custGeom>
            <a:ln w="12192">
              <a:solidFill>
                <a:srgbClr val="5B9BD4"/>
              </a:solidFill>
            </a:ln>
          </p:spPr>
          <p:txBody>
            <a:bodyPr wrap="square" lIns="0" tIns="0" rIns="0" bIns="0" rtlCol="0"/>
            <a:lstStyle/>
            <a:p>
              <a:endParaRPr/>
            </a:p>
          </p:txBody>
        </p:sp>
        <p:sp>
          <p:nvSpPr>
            <p:cNvPr id="92" name="object 89">
              <a:extLst>
                <a:ext uri="{FF2B5EF4-FFF2-40B4-BE49-F238E27FC236}">
                  <a16:creationId xmlns:a16="http://schemas.microsoft.com/office/drawing/2014/main" id="{7C06F609-538E-7042-A5DB-6054EEE3EF2C}"/>
                </a:ext>
              </a:extLst>
            </p:cNvPr>
            <p:cNvSpPr/>
            <p:nvPr/>
          </p:nvSpPr>
          <p:spPr>
            <a:xfrm>
              <a:off x="8373615" y="5211089"/>
              <a:ext cx="1399032" cy="150875"/>
            </a:xfrm>
            <a:prstGeom prst="rect">
              <a:avLst/>
            </a:prstGeom>
            <a:blipFill>
              <a:blip r:embed="rId21" cstate="print"/>
              <a:stretch>
                <a:fillRect/>
              </a:stretch>
            </a:blipFill>
          </p:spPr>
          <p:txBody>
            <a:bodyPr wrap="square" lIns="0" tIns="0" rIns="0" bIns="0" rtlCol="0"/>
            <a:lstStyle/>
            <a:p>
              <a:endParaRPr/>
            </a:p>
          </p:txBody>
        </p:sp>
        <p:sp>
          <p:nvSpPr>
            <p:cNvPr id="93" name="object 90">
              <a:extLst>
                <a:ext uri="{FF2B5EF4-FFF2-40B4-BE49-F238E27FC236}">
                  <a16:creationId xmlns:a16="http://schemas.microsoft.com/office/drawing/2014/main" id="{AE2DF0FF-214C-3545-A987-D58DD1736E72}"/>
                </a:ext>
              </a:extLst>
            </p:cNvPr>
            <p:cNvSpPr/>
            <p:nvPr/>
          </p:nvSpPr>
          <p:spPr>
            <a:xfrm>
              <a:off x="8378188" y="5453406"/>
              <a:ext cx="1143000" cy="150876"/>
            </a:xfrm>
            <a:prstGeom prst="rect">
              <a:avLst/>
            </a:prstGeom>
            <a:blipFill>
              <a:blip r:embed="rId22" cstate="print"/>
              <a:stretch>
                <a:fillRect/>
              </a:stretch>
            </a:blipFill>
          </p:spPr>
          <p:txBody>
            <a:bodyPr wrap="square" lIns="0" tIns="0" rIns="0" bIns="0" rtlCol="0"/>
            <a:lstStyle/>
            <a:p>
              <a:endParaRPr/>
            </a:p>
          </p:txBody>
        </p:sp>
        <p:sp>
          <p:nvSpPr>
            <p:cNvPr id="94" name="object 91">
              <a:extLst>
                <a:ext uri="{FF2B5EF4-FFF2-40B4-BE49-F238E27FC236}">
                  <a16:creationId xmlns:a16="http://schemas.microsoft.com/office/drawing/2014/main" id="{C16CDE39-C48D-8D4F-A08F-72DE340076E1}"/>
                </a:ext>
              </a:extLst>
            </p:cNvPr>
            <p:cNvSpPr/>
            <p:nvPr/>
          </p:nvSpPr>
          <p:spPr>
            <a:xfrm>
              <a:off x="8378188" y="5682006"/>
              <a:ext cx="900684" cy="150876"/>
            </a:xfrm>
            <a:prstGeom prst="rect">
              <a:avLst/>
            </a:prstGeom>
            <a:blipFill>
              <a:blip r:embed="rId23" cstate="print"/>
              <a:stretch>
                <a:fillRect/>
              </a:stretch>
            </a:blipFill>
          </p:spPr>
          <p:txBody>
            <a:bodyPr wrap="square" lIns="0" tIns="0" rIns="0" bIns="0" rtlCol="0"/>
            <a:lstStyle/>
            <a:p>
              <a:endParaRPr/>
            </a:p>
          </p:txBody>
        </p:sp>
        <p:sp>
          <p:nvSpPr>
            <p:cNvPr id="95" name="object 92">
              <a:extLst>
                <a:ext uri="{FF2B5EF4-FFF2-40B4-BE49-F238E27FC236}">
                  <a16:creationId xmlns:a16="http://schemas.microsoft.com/office/drawing/2014/main" id="{7D69DDB1-69AB-1F42-92D8-075C6E5E45D1}"/>
                </a:ext>
              </a:extLst>
            </p:cNvPr>
            <p:cNvSpPr/>
            <p:nvPr/>
          </p:nvSpPr>
          <p:spPr>
            <a:xfrm>
              <a:off x="7760714" y="4532656"/>
              <a:ext cx="0" cy="1332000"/>
            </a:xfrm>
            <a:custGeom>
              <a:avLst/>
              <a:gdLst/>
              <a:ahLst/>
              <a:cxnLst/>
              <a:rect l="l" t="t" r="r" b="b"/>
              <a:pathLst>
                <a:path w="10160" h="1451609">
                  <a:moveTo>
                    <a:pt x="10160" y="0"/>
                  </a:moveTo>
                  <a:lnTo>
                    <a:pt x="0" y="1451457"/>
                  </a:lnTo>
                </a:path>
              </a:pathLst>
            </a:custGeom>
            <a:ln w="12192">
              <a:solidFill>
                <a:srgbClr val="5B9BD4"/>
              </a:solidFill>
            </a:ln>
          </p:spPr>
          <p:txBody>
            <a:bodyPr wrap="square" lIns="0" tIns="0" rIns="0" bIns="0" rtlCol="0"/>
            <a:lstStyle/>
            <a:p>
              <a:endParaRPr/>
            </a:p>
          </p:txBody>
        </p:sp>
        <p:sp>
          <p:nvSpPr>
            <p:cNvPr id="96" name="object 93">
              <a:extLst>
                <a:ext uri="{FF2B5EF4-FFF2-40B4-BE49-F238E27FC236}">
                  <a16:creationId xmlns:a16="http://schemas.microsoft.com/office/drawing/2014/main" id="{D483D1D2-6377-4A4E-B241-6A857C95D893}"/>
                </a:ext>
              </a:extLst>
            </p:cNvPr>
            <p:cNvSpPr/>
            <p:nvPr/>
          </p:nvSpPr>
          <p:spPr>
            <a:xfrm>
              <a:off x="8382759" y="5960898"/>
              <a:ext cx="740663" cy="150876"/>
            </a:xfrm>
            <a:prstGeom prst="rect">
              <a:avLst/>
            </a:prstGeom>
            <a:blipFill>
              <a:blip r:embed="rId24" cstate="print"/>
              <a:stretch>
                <a:fillRect/>
              </a:stretch>
            </a:blipFill>
          </p:spPr>
          <p:txBody>
            <a:bodyPr wrap="square" lIns="0" tIns="0" rIns="0" bIns="0" rtlCol="0"/>
            <a:lstStyle/>
            <a:p>
              <a:endParaRPr/>
            </a:p>
          </p:txBody>
        </p:sp>
        <p:sp>
          <p:nvSpPr>
            <p:cNvPr id="97" name="object 94">
              <a:extLst>
                <a:ext uri="{FF2B5EF4-FFF2-40B4-BE49-F238E27FC236}">
                  <a16:creationId xmlns:a16="http://schemas.microsoft.com/office/drawing/2014/main" id="{DA0FAAE7-5F0F-7446-AF2F-A0176E6CC5D3}"/>
                </a:ext>
              </a:extLst>
            </p:cNvPr>
            <p:cNvSpPr txBox="1"/>
            <p:nvPr/>
          </p:nvSpPr>
          <p:spPr>
            <a:xfrm>
              <a:off x="8349738" y="4763668"/>
              <a:ext cx="1422909" cy="1158330"/>
            </a:xfrm>
            <a:prstGeom prst="rect">
              <a:avLst/>
            </a:prstGeom>
          </p:spPr>
          <p:txBody>
            <a:bodyPr vert="horz" wrap="square" lIns="0" tIns="12700" rIns="0" bIns="0" rtlCol="0">
              <a:spAutoFit/>
            </a:bodyPr>
            <a:lstStyle/>
            <a:p>
              <a:pPr marL="12700">
                <a:lnSpc>
                  <a:spcPct val="100000"/>
                </a:lnSpc>
                <a:spcBef>
                  <a:spcPts val="600"/>
                </a:spcBef>
              </a:pPr>
              <a:r>
                <a:rPr sz="900" dirty="0">
                  <a:latin typeface="Segoe UI"/>
                  <a:cs typeface="Segoe UI"/>
                </a:rPr>
                <a:t>Long </a:t>
              </a:r>
              <a:r>
                <a:rPr sz="900" spc="-5" dirty="0">
                  <a:latin typeface="Segoe UI"/>
                  <a:cs typeface="Segoe UI"/>
                </a:rPr>
                <a:t>term</a:t>
              </a:r>
              <a:r>
                <a:rPr sz="900" dirty="0">
                  <a:latin typeface="Segoe UI"/>
                  <a:cs typeface="Segoe UI"/>
                </a:rPr>
                <a:t> </a:t>
              </a:r>
              <a:r>
                <a:rPr sz="900" spc="-10" dirty="0">
                  <a:latin typeface="Segoe UI"/>
                  <a:cs typeface="Segoe UI"/>
                </a:rPr>
                <a:t>financing</a:t>
              </a:r>
              <a:endParaRPr sz="900" dirty="0">
                <a:latin typeface="Segoe UI"/>
                <a:cs typeface="Segoe UI"/>
              </a:endParaRPr>
            </a:p>
            <a:p>
              <a:pPr marL="21590" marR="5080" indent="-9525">
                <a:lnSpc>
                  <a:spcPct val="171800"/>
                </a:lnSpc>
                <a:spcBef>
                  <a:spcPts val="600"/>
                </a:spcBef>
              </a:pPr>
              <a:r>
                <a:rPr sz="900" spc="-5" dirty="0">
                  <a:latin typeface="Segoe UI"/>
                  <a:cs typeface="Segoe UI"/>
                </a:rPr>
                <a:t>Standardiz</a:t>
              </a:r>
              <a:r>
                <a:rPr lang="en-US" sz="900" spc="-5" dirty="0">
                  <a:latin typeface="Segoe UI"/>
                  <a:cs typeface="Segoe UI"/>
                </a:rPr>
                <a:t>ation /</a:t>
              </a:r>
              <a:r>
                <a:rPr sz="900" spc="-5" dirty="0">
                  <a:latin typeface="Segoe UI"/>
                  <a:cs typeface="Segoe UI"/>
                </a:rPr>
                <a:t> Scaling  Quality </a:t>
              </a:r>
              <a:r>
                <a:rPr sz="900" dirty="0">
                  <a:latin typeface="Segoe UI"/>
                  <a:cs typeface="Segoe UI"/>
                </a:rPr>
                <a:t>guidance  Transparency</a:t>
              </a:r>
              <a:endParaRPr sz="950" dirty="0">
                <a:latin typeface="Times New Roman"/>
                <a:cs typeface="Times New Roman"/>
              </a:endParaRPr>
            </a:p>
            <a:p>
              <a:pPr marL="26034">
                <a:lnSpc>
                  <a:spcPct val="100000"/>
                </a:lnSpc>
                <a:spcBef>
                  <a:spcPts val="600"/>
                </a:spcBef>
              </a:pPr>
              <a:r>
                <a:rPr sz="900" spc="5" dirty="0">
                  <a:latin typeface="Segoe UI"/>
                  <a:cs typeface="Segoe UI"/>
                </a:rPr>
                <a:t>IT</a:t>
              </a:r>
              <a:r>
                <a:rPr sz="900" spc="-10" dirty="0">
                  <a:latin typeface="Segoe UI"/>
                  <a:cs typeface="Segoe UI"/>
                </a:rPr>
                <a:t> </a:t>
              </a:r>
              <a:r>
                <a:rPr sz="900" dirty="0">
                  <a:latin typeface="Segoe UI"/>
                  <a:cs typeface="Segoe UI"/>
                </a:rPr>
                <a:t>Platform</a:t>
              </a:r>
            </a:p>
          </p:txBody>
        </p:sp>
        <p:graphicFrame>
          <p:nvGraphicFramePr>
            <p:cNvPr id="104" name="Diagram 103">
              <a:extLst>
                <a:ext uri="{FF2B5EF4-FFF2-40B4-BE49-F238E27FC236}">
                  <a16:creationId xmlns:a16="http://schemas.microsoft.com/office/drawing/2014/main" id="{FC40435B-F57C-4D70-BBBE-BC61CC4C34BD}"/>
                </a:ext>
              </a:extLst>
            </p:cNvPr>
            <p:cNvGraphicFramePr/>
            <p:nvPr>
              <p:extLst>
                <p:ext uri="{D42A27DB-BD31-4B8C-83A1-F6EECF244321}">
                  <p14:modId xmlns:p14="http://schemas.microsoft.com/office/powerpoint/2010/main" val="1816782857"/>
                </p:ext>
              </p:extLst>
            </p:nvPr>
          </p:nvGraphicFramePr>
          <p:xfrm>
            <a:off x="4227265" y="2337348"/>
            <a:ext cx="2216544" cy="1460680"/>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sp>
          <p:nvSpPr>
            <p:cNvPr id="105" name="object 64">
              <a:extLst>
                <a:ext uri="{FF2B5EF4-FFF2-40B4-BE49-F238E27FC236}">
                  <a16:creationId xmlns:a16="http://schemas.microsoft.com/office/drawing/2014/main" id="{66E0A186-5B58-47C4-810F-23B63BD63770}"/>
                </a:ext>
              </a:extLst>
            </p:cNvPr>
            <p:cNvSpPr/>
            <p:nvPr/>
          </p:nvSpPr>
          <p:spPr>
            <a:xfrm>
              <a:off x="7967343" y="837930"/>
              <a:ext cx="0" cy="539115"/>
            </a:xfrm>
            <a:custGeom>
              <a:avLst/>
              <a:gdLst/>
              <a:ahLst/>
              <a:cxnLst/>
              <a:rect l="l" t="t" r="r" b="b"/>
              <a:pathLst>
                <a:path w="16510" h="539114">
                  <a:moveTo>
                    <a:pt x="0" y="539114"/>
                  </a:moveTo>
                  <a:lnTo>
                    <a:pt x="16510" y="0"/>
                  </a:lnTo>
                </a:path>
              </a:pathLst>
            </a:custGeom>
            <a:ln w="12192">
              <a:solidFill>
                <a:srgbClr val="5B9BD4"/>
              </a:solidFill>
            </a:ln>
          </p:spPr>
          <p:txBody>
            <a:bodyPr wrap="square" lIns="0" tIns="0" rIns="0" bIns="0" rtlCol="0"/>
            <a:lstStyle/>
            <a:p>
              <a:endParaRPr/>
            </a:p>
          </p:txBody>
        </p:sp>
        <p:sp>
          <p:nvSpPr>
            <p:cNvPr id="106" name="object 45">
              <a:extLst>
                <a:ext uri="{FF2B5EF4-FFF2-40B4-BE49-F238E27FC236}">
                  <a16:creationId xmlns:a16="http://schemas.microsoft.com/office/drawing/2014/main" id="{4D6B2677-1DCF-492D-9499-5BD0AE96D079}"/>
                </a:ext>
              </a:extLst>
            </p:cNvPr>
            <p:cNvSpPr/>
            <p:nvPr/>
          </p:nvSpPr>
          <p:spPr>
            <a:xfrm flipV="1">
              <a:off x="5193452" y="833350"/>
              <a:ext cx="2340000" cy="0"/>
            </a:xfrm>
            <a:custGeom>
              <a:avLst/>
              <a:gdLst/>
              <a:ahLst/>
              <a:cxnLst/>
              <a:rect l="l" t="t" r="r" b="b"/>
              <a:pathLst>
                <a:path w="727075" h="6984">
                  <a:moveTo>
                    <a:pt x="726694" y="0"/>
                  </a:moveTo>
                  <a:lnTo>
                    <a:pt x="0" y="6730"/>
                  </a:lnTo>
                </a:path>
              </a:pathLst>
            </a:custGeom>
            <a:ln w="12192">
              <a:solidFill>
                <a:srgbClr val="5B9BD4"/>
              </a:solidFill>
            </a:ln>
          </p:spPr>
          <p:txBody>
            <a:bodyPr wrap="square" lIns="0" tIns="0" rIns="0" bIns="0" rtlCol="0"/>
            <a:lstStyle/>
            <a:p>
              <a:endParaRPr/>
            </a:p>
          </p:txBody>
        </p:sp>
        <p:sp>
          <p:nvSpPr>
            <p:cNvPr id="70" name="object 67">
              <a:extLst>
                <a:ext uri="{FF2B5EF4-FFF2-40B4-BE49-F238E27FC236}">
                  <a16:creationId xmlns:a16="http://schemas.microsoft.com/office/drawing/2014/main" id="{1D8BE7EC-1843-CB41-9187-E14F271C4312}"/>
                </a:ext>
              </a:extLst>
            </p:cNvPr>
            <p:cNvSpPr txBox="1"/>
            <p:nvPr/>
          </p:nvSpPr>
          <p:spPr>
            <a:xfrm>
              <a:off x="5824865" y="676072"/>
              <a:ext cx="1048639" cy="321883"/>
            </a:xfrm>
            <a:prstGeom prst="rect">
              <a:avLst/>
            </a:prstGeom>
            <a:solidFill>
              <a:schemeClr val="bg1"/>
            </a:solidFill>
          </p:spPr>
          <p:txBody>
            <a:bodyPr vert="horz" wrap="square" lIns="0" tIns="13970" rIns="0" bIns="0" rtlCol="0">
              <a:spAutoFit/>
            </a:bodyPr>
            <a:lstStyle/>
            <a:p>
              <a:pPr marL="12700" algn="ctr">
                <a:lnSpc>
                  <a:spcPct val="100000"/>
                </a:lnSpc>
                <a:spcBef>
                  <a:spcPts val="110"/>
                </a:spcBef>
              </a:pPr>
              <a:r>
                <a:rPr sz="1000" i="1" dirty="0">
                  <a:latin typeface="+mj-lt"/>
                  <a:cs typeface="Segoe UI"/>
                </a:rPr>
                <a:t>Standardized</a:t>
              </a:r>
              <a:r>
                <a:rPr sz="1000" i="1" spc="-80" dirty="0">
                  <a:latin typeface="+mj-lt"/>
                  <a:cs typeface="Segoe UI"/>
                </a:rPr>
                <a:t> </a:t>
              </a:r>
              <a:r>
                <a:rPr sz="1000" i="1" dirty="0" err="1">
                  <a:latin typeface="+mj-lt"/>
                  <a:cs typeface="Segoe UI"/>
                </a:rPr>
                <a:t>E</a:t>
              </a:r>
              <a:r>
                <a:rPr lang="en-US" sz="1000" i="1" dirty="0" err="1">
                  <a:latin typeface="+mj-lt"/>
                  <a:cs typeface="Segoe UI"/>
                </a:rPr>
                <a:t>n</a:t>
              </a:r>
              <a:r>
                <a:rPr sz="1000" i="1" dirty="0" err="1">
                  <a:latin typeface="+mj-lt"/>
                  <a:cs typeface="Segoe UI"/>
                </a:rPr>
                <a:t>PC</a:t>
              </a:r>
              <a:r>
                <a:rPr lang="en-US" sz="1000" i="1" dirty="0">
                  <a:latin typeface="+mj-lt"/>
                  <a:cs typeface="Segoe UI"/>
                </a:rPr>
                <a:t> agreement</a:t>
              </a:r>
              <a:endParaRPr sz="1000" dirty="0">
                <a:latin typeface="+mj-lt"/>
                <a:cs typeface="Segoe UI"/>
              </a:endParaRPr>
            </a:p>
          </p:txBody>
        </p:sp>
        <p:sp>
          <p:nvSpPr>
            <p:cNvPr id="107" name="object 45">
              <a:extLst>
                <a:ext uri="{FF2B5EF4-FFF2-40B4-BE49-F238E27FC236}">
                  <a16:creationId xmlns:a16="http://schemas.microsoft.com/office/drawing/2014/main" id="{0F89441E-76FB-464B-9819-D3B6BBC5354B}"/>
                </a:ext>
              </a:extLst>
            </p:cNvPr>
            <p:cNvSpPr/>
            <p:nvPr/>
          </p:nvSpPr>
          <p:spPr>
            <a:xfrm flipV="1">
              <a:off x="7962115" y="833816"/>
              <a:ext cx="2340000" cy="0"/>
            </a:xfrm>
            <a:custGeom>
              <a:avLst/>
              <a:gdLst/>
              <a:ahLst/>
              <a:cxnLst/>
              <a:rect l="l" t="t" r="r" b="b"/>
              <a:pathLst>
                <a:path w="727075" h="6984">
                  <a:moveTo>
                    <a:pt x="726694" y="0"/>
                  </a:moveTo>
                  <a:lnTo>
                    <a:pt x="0" y="6730"/>
                  </a:lnTo>
                </a:path>
              </a:pathLst>
            </a:custGeom>
            <a:ln w="12192">
              <a:solidFill>
                <a:srgbClr val="5B9BD4"/>
              </a:solidFill>
            </a:ln>
          </p:spPr>
          <p:txBody>
            <a:bodyPr wrap="square" lIns="0" tIns="0" rIns="0" bIns="0" rtlCol="0"/>
            <a:lstStyle/>
            <a:p>
              <a:endParaRPr/>
            </a:p>
          </p:txBody>
        </p:sp>
        <p:sp>
          <p:nvSpPr>
            <p:cNvPr id="20" name="object 17">
              <a:extLst>
                <a:ext uri="{FF2B5EF4-FFF2-40B4-BE49-F238E27FC236}">
                  <a16:creationId xmlns:a16="http://schemas.microsoft.com/office/drawing/2014/main" id="{C2647968-B4CC-AD48-AE3B-EC2A5D4F8494}"/>
                </a:ext>
              </a:extLst>
            </p:cNvPr>
            <p:cNvSpPr txBox="1"/>
            <p:nvPr/>
          </p:nvSpPr>
          <p:spPr>
            <a:xfrm>
              <a:off x="8668661" y="647446"/>
              <a:ext cx="826022" cy="321883"/>
            </a:xfrm>
            <a:prstGeom prst="rect">
              <a:avLst/>
            </a:prstGeom>
            <a:solidFill>
              <a:schemeClr val="bg1"/>
            </a:solidFill>
          </p:spPr>
          <p:txBody>
            <a:bodyPr vert="horz" wrap="square" lIns="0" tIns="13970" rIns="0" bIns="0" rtlCol="0">
              <a:spAutoFit/>
            </a:bodyPr>
            <a:lstStyle/>
            <a:p>
              <a:pPr marL="35560" algn="ctr">
                <a:lnSpc>
                  <a:spcPts val="1195"/>
                </a:lnSpc>
                <a:spcBef>
                  <a:spcPts val="110"/>
                </a:spcBef>
              </a:pPr>
              <a:r>
                <a:rPr sz="1000" i="1" dirty="0">
                  <a:latin typeface="+mj-lt"/>
                  <a:cs typeface="Segoe UI"/>
                </a:rPr>
                <a:t>Financing</a:t>
              </a:r>
              <a:endParaRPr sz="1000" dirty="0">
                <a:latin typeface="+mj-lt"/>
                <a:cs typeface="Segoe UI"/>
              </a:endParaRPr>
            </a:p>
            <a:p>
              <a:pPr marL="12700" algn="ctr">
                <a:lnSpc>
                  <a:spcPts val="1195"/>
                </a:lnSpc>
              </a:pPr>
              <a:r>
                <a:rPr sz="1000" i="1" spc="-10" dirty="0">
                  <a:latin typeface="+mj-lt"/>
                  <a:cs typeface="Segoe UI"/>
                </a:rPr>
                <a:t>ag</a:t>
              </a:r>
              <a:r>
                <a:rPr sz="1000" i="1" dirty="0">
                  <a:latin typeface="+mj-lt"/>
                  <a:cs typeface="Segoe UI"/>
                </a:rPr>
                <a:t>r</a:t>
              </a:r>
              <a:r>
                <a:rPr sz="1000" i="1" spc="10" dirty="0">
                  <a:latin typeface="+mj-lt"/>
                  <a:cs typeface="Segoe UI"/>
                </a:rPr>
                <a:t>ee</a:t>
              </a:r>
              <a:r>
                <a:rPr sz="1000" i="1" spc="-35" dirty="0">
                  <a:latin typeface="+mj-lt"/>
                  <a:cs typeface="Segoe UI"/>
                </a:rPr>
                <a:t>m</a:t>
              </a:r>
              <a:r>
                <a:rPr sz="1000" i="1" spc="10" dirty="0">
                  <a:latin typeface="+mj-lt"/>
                  <a:cs typeface="Segoe UI"/>
                </a:rPr>
                <a:t>e</a:t>
              </a:r>
              <a:r>
                <a:rPr sz="1000" i="1" spc="5" dirty="0">
                  <a:latin typeface="+mj-lt"/>
                  <a:cs typeface="Segoe UI"/>
                </a:rPr>
                <a:t>n</a:t>
              </a:r>
              <a:r>
                <a:rPr sz="1000" i="1" dirty="0">
                  <a:latin typeface="+mj-lt"/>
                  <a:cs typeface="Segoe UI"/>
                </a:rPr>
                <a:t>t</a:t>
              </a:r>
              <a:endParaRPr sz="1000" dirty="0">
                <a:latin typeface="+mj-lt"/>
                <a:cs typeface="Segoe UI"/>
              </a:endParaRPr>
            </a:p>
          </p:txBody>
        </p:sp>
        <p:sp>
          <p:nvSpPr>
            <p:cNvPr id="4" name="Rectangle 3">
              <a:extLst>
                <a:ext uri="{FF2B5EF4-FFF2-40B4-BE49-F238E27FC236}">
                  <a16:creationId xmlns:a16="http://schemas.microsoft.com/office/drawing/2014/main" id="{91DB491B-F27A-4D42-B144-C446109C6E85}"/>
                </a:ext>
              </a:extLst>
            </p:cNvPr>
            <p:cNvSpPr/>
            <p:nvPr/>
          </p:nvSpPr>
          <p:spPr>
            <a:xfrm>
              <a:off x="4535849" y="4057986"/>
              <a:ext cx="1944000" cy="64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5080" indent="1270" algn="ctr">
                <a:lnSpc>
                  <a:spcPct val="100800"/>
                </a:lnSpc>
                <a:spcBef>
                  <a:spcPts val="90"/>
                </a:spcBef>
              </a:pPr>
              <a:r>
                <a:rPr lang="en-US" sz="1200" b="1" spc="-5" dirty="0">
                  <a:solidFill>
                    <a:srgbClr val="FFFFFF"/>
                  </a:solidFill>
                  <a:latin typeface="+mj-lt"/>
                  <a:cs typeface="Times New Roman"/>
                </a:rPr>
                <a:t>DEVELOPMENT  BANKS  </a:t>
              </a:r>
              <a:r>
                <a:rPr lang="en-US" sz="1200" b="1" dirty="0">
                  <a:solidFill>
                    <a:srgbClr val="FFFFFF"/>
                  </a:solidFill>
                  <a:latin typeface="+mj-lt"/>
                  <a:cs typeface="Times New Roman"/>
                </a:rPr>
                <a:t>SUSTAINABLE</a:t>
              </a:r>
              <a:r>
                <a:rPr lang="en-US" sz="1200" b="1" spc="-80" dirty="0">
                  <a:solidFill>
                    <a:srgbClr val="FFFFFF"/>
                  </a:solidFill>
                  <a:latin typeface="+mj-lt"/>
                  <a:cs typeface="Times New Roman"/>
                </a:rPr>
                <a:t> </a:t>
              </a:r>
              <a:r>
                <a:rPr lang="en-US" sz="1200" b="1" spc="-5" dirty="0">
                  <a:solidFill>
                    <a:srgbClr val="FFFFFF"/>
                  </a:solidFill>
                  <a:latin typeface="+mj-lt"/>
                  <a:cs typeface="Times New Roman"/>
                </a:rPr>
                <a:t>FUNDS</a:t>
              </a:r>
              <a:endParaRPr lang="en-US" sz="1200" dirty="0">
                <a:latin typeface="+mj-lt"/>
                <a:cs typeface="Times New Roman"/>
              </a:endParaRPr>
            </a:p>
          </p:txBody>
        </p:sp>
        <p:sp>
          <p:nvSpPr>
            <p:cNvPr id="33" name="Arrow: Right 32">
              <a:extLst>
                <a:ext uri="{FF2B5EF4-FFF2-40B4-BE49-F238E27FC236}">
                  <a16:creationId xmlns:a16="http://schemas.microsoft.com/office/drawing/2014/main" id="{C630BCE6-D277-4222-8055-FDC45BDE5F63}"/>
                </a:ext>
              </a:extLst>
            </p:cNvPr>
            <p:cNvSpPr/>
            <p:nvPr/>
          </p:nvSpPr>
          <p:spPr>
            <a:xfrm>
              <a:off x="6479849" y="4247240"/>
              <a:ext cx="655884" cy="265427"/>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bject 4">
              <a:extLst>
                <a:ext uri="{FF2B5EF4-FFF2-40B4-BE49-F238E27FC236}">
                  <a16:creationId xmlns:a16="http://schemas.microsoft.com/office/drawing/2014/main" id="{CAA37DD8-8B5C-9D41-87AC-0E00248AB382}"/>
                </a:ext>
              </a:extLst>
            </p:cNvPr>
            <p:cNvSpPr/>
            <p:nvPr/>
          </p:nvSpPr>
          <p:spPr>
            <a:xfrm>
              <a:off x="7245462" y="4055954"/>
              <a:ext cx="3725902" cy="648000"/>
            </a:xfrm>
            <a:custGeom>
              <a:avLst/>
              <a:gdLst/>
              <a:ahLst/>
              <a:cxnLst/>
              <a:rect l="l" t="t" r="r" b="b"/>
              <a:pathLst>
                <a:path w="3953509" h="612775">
                  <a:moveTo>
                    <a:pt x="0" y="0"/>
                  </a:moveTo>
                  <a:lnTo>
                    <a:pt x="3953255" y="0"/>
                  </a:lnTo>
                  <a:lnTo>
                    <a:pt x="3953255" y="612520"/>
                  </a:lnTo>
                  <a:lnTo>
                    <a:pt x="0" y="612520"/>
                  </a:lnTo>
                  <a:lnTo>
                    <a:pt x="0" y="0"/>
                  </a:lnTo>
                  <a:close/>
                </a:path>
              </a:pathLst>
            </a:custGeom>
            <a:solidFill>
              <a:srgbClr val="EC7C30"/>
            </a:solidFill>
          </p:spPr>
          <p:txBody>
            <a:bodyPr wrap="square" lIns="0" tIns="0" rIns="0" bIns="0" rtlCol="0" anchor="ctr" anchorCtr="0"/>
            <a:lstStyle/>
            <a:p>
              <a:pPr marL="12700" algn="ctr">
                <a:lnSpc>
                  <a:spcPct val="100000"/>
                </a:lnSpc>
                <a:spcBef>
                  <a:spcPts val="100"/>
                </a:spcBef>
              </a:pPr>
              <a:r>
                <a:rPr lang="en-US" sz="1800" b="1" dirty="0">
                  <a:solidFill>
                    <a:srgbClr val="FFFFFF"/>
                  </a:solidFill>
                  <a:latin typeface="Arial"/>
                  <a:cs typeface="Arial"/>
                </a:rPr>
                <a:t>BEEF (&gt; 2</a:t>
              </a:r>
              <a:r>
                <a:rPr lang="en-US" sz="1800" b="1" spc="-70" dirty="0">
                  <a:solidFill>
                    <a:srgbClr val="FFFFFF"/>
                  </a:solidFill>
                  <a:latin typeface="Arial"/>
                  <a:cs typeface="Arial"/>
                </a:rPr>
                <a:t> </a:t>
              </a:r>
              <a:r>
                <a:rPr lang="en-US" sz="1800" b="1" spc="-20" dirty="0">
                  <a:solidFill>
                    <a:srgbClr val="FFFFFF"/>
                  </a:solidFill>
                  <a:latin typeface="Arial"/>
                  <a:cs typeface="Arial"/>
                </a:rPr>
                <a:t>years)</a:t>
              </a:r>
              <a:endParaRPr lang="en-US" sz="1800" dirty="0">
                <a:latin typeface="Arial"/>
                <a:cs typeface="Arial"/>
              </a:endParaRPr>
            </a:p>
          </p:txBody>
        </p:sp>
        <p:sp>
          <p:nvSpPr>
            <p:cNvPr id="38" name="object 35">
              <a:extLst>
                <a:ext uri="{FF2B5EF4-FFF2-40B4-BE49-F238E27FC236}">
                  <a16:creationId xmlns:a16="http://schemas.microsoft.com/office/drawing/2014/main" id="{EEB9BC04-5802-D04F-AABC-05B42AE99831}"/>
                </a:ext>
              </a:extLst>
            </p:cNvPr>
            <p:cNvSpPr/>
            <p:nvPr/>
          </p:nvSpPr>
          <p:spPr>
            <a:xfrm>
              <a:off x="7250174" y="1293331"/>
              <a:ext cx="1008000" cy="862965"/>
            </a:xfrm>
            <a:custGeom>
              <a:avLst/>
              <a:gdLst/>
              <a:ahLst/>
              <a:cxnLst/>
              <a:rect l="l" t="t" r="r" b="b"/>
              <a:pathLst>
                <a:path w="1049020" h="862964">
                  <a:moveTo>
                    <a:pt x="0" y="0"/>
                  </a:moveTo>
                  <a:lnTo>
                    <a:pt x="1048512" y="0"/>
                  </a:lnTo>
                  <a:lnTo>
                    <a:pt x="1048512" y="862457"/>
                  </a:lnTo>
                  <a:lnTo>
                    <a:pt x="0" y="862457"/>
                  </a:lnTo>
                  <a:lnTo>
                    <a:pt x="0" y="0"/>
                  </a:lnTo>
                  <a:close/>
                </a:path>
              </a:pathLst>
            </a:custGeom>
            <a:solidFill>
              <a:schemeClr val="accent2"/>
            </a:solidFill>
          </p:spPr>
          <p:txBody>
            <a:bodyPr wrap="square" lIns="0" tIns="0" rIns="0" bIns="0" rtlCol="0" anchor="ctr" anchorCtr="0"/>
            <a:lstStyle/>
            <a:p>
              <a:pPr algn="ctr"/>
              <a:r>
                <a:rPr lang="en-US" sz="1800" b="1" spc="5" dirty="0">
                  <a:latin typeface="+mj-lt"/>
                  <a:cs typeface="Segoe UI"/>
                </a:rPr>
                <a:t>E</a:t>
              </a:r>
              <a:r>
                <a:rPr lang="en-US" sz="1800" b="1" dirty="0">
                  <a:latin typeface="+mj-lt"/>
                  <a:cs typeface="Segoe UI"/>
                </a:rPr>
                <a:t>S</a:t>
              </a:r>
              <a:r>
                <a:rPr lang="en-US" sz="1800" b="1" spc="-15" dirty="0">
                  <a:latin typeface="+mj-lt"/>
                  <a:cs typeface="Segoe UI"/>
                </a:rPr>
                <a:t>C</a:t>
              </a:r>
              <a:r>
                <a:rPr lang="en-US" sz="1800" b="1" dirty="0">
                  <a:latin typeface="+mj-lt"/>
                  <a:cs typeface="Segoe UI"/>
                </a:rPr>
                <a:t>O</a:t>
              </a:r>
              <a:endParaRPr dirty="0">
                <a:latin typeface="+mj-lt"/>
              </a:endParaRPr>
            </a:p>
          </p:txBody>
        </p:sp>
      </p:grpSp>
      <p:sp>
        <p:nvSpPr>
          <p:cNvPr id="108" name="Content Placeholder 2">
            <a:extLst>
              <a:ext uri="{FF2B5EF4-FFF2-40B4-BE49-F238E27FC236}">
                <a16:creationId xmlns:a16="http://schemas.microsoft.com/office/drawing/2014/main" id="{B8454856-68BE-48CB-8ADA-B2ADBE933095}"/>
              </a:ext>
            </a:extLst>
          </p:cNvPr>
          <p:cNvSpPr>
            <a:spLocks noGrp="1"/>
          </p:cNvSpPr>
          <p:nvPr>
            <p:ph sz="quarter" idx="1"/>
          </p:nvPr>
        </p:nvSpPr>
        <p:spPr>
          <a:xfrm>
            <a:off x="580930" y="2678398"/>
            <a:ext cx="4174822" cy="1460680"/>
          </a:xfrm>
        </p:spPr>
        <p:txBody>
          <a:bodyPr/>
          <a:lstStyle/>
          <a:p>
            <a:r>
              <a:rPr lang="en-US" sz="1400" dirty="0">
                <a:solidFill>
                  <a:schemeClr val="bg1">
                    <a:lumMod val="65000"/>
                  </a:schemeClr>
                </a:solidFill>
                <a:latin typeface="+mj-lt"/>
                <a:cs typeface="+mn-cs"/>
              </a:rPr>
              <a:t>Standardization</a:t>
            </a:r>
          </a:p>
          <a:p>
            <a:r>
              <a:rPr lang="en-US" sz="1400" dirty="0">
                <a:solidFill>
                  <a:schemeClr val="bg1">
                    <a:lumMod val="65000"/>
                  </a:schemeClr>
                </a:solidFill>
                <a:latin typeface="+mj-lt"/>
                <a:cs typeface="+mn-cs"/>
              </a:rPr>
              <a:t>Isn’t energy the same everywhere?</a:t>
            </a:r>
          </a:p>
          <a:p>
            <a:r>
              <a:rPr lang="en-US" sz="1400" dirty="0">
                <a:solidFill>
                  <a:schemeClr val="bg1">
                    <a:lumMod val="65000"/>
                  </a:schemeClr>
                </a:solidFill>
                <a:latin typeface="+mj-lt"/>
                <a:cs typeface="+mn-cs"/>
              </a:rPr>
              <a:t>Do we have “French Gas” and “German 95 petrol”?</a:t>
            </a:r>
          </a:p>
          <a:p>
            <a:r>
              <a:rPr lang="en-US" sz="1400" dirty="0">
                <a:solidFill>
                  <a:schemeClr val="bg1">
                    <a:lumMod val="65000"/>
                  </a:schemeClr>
                </a:solidFill>
                <a:latin typeface="+mj-lt"/>
                <a:cs typeface="+mn-cs"/>
              </a:rPr>
              <a:t>Let’s do the same for Energy Savings</a:t>
            </a:r>
          </a:p>
        </p:txBody>
      </p:sp>
    </p:spTree>
    <p:extLst>
      <p:ext uri="{BB962C8B-B14F-4D97-AF65-F5344CB8AC3E}">
        <p14:creationId xmlns:p14="http://schemas.microsoft.com/office/powerpoint/2010/main" val="565170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4EF37-0E2E-154A-A2B1-56EACD6BA436}"/>
              </a:ext>
            </a:extLst>
          </p:cNvPr>
          <p:cNvSpPr>
            <a:spLocks noGrp="1"/>
          </p:cNvSpPr>
          <p:nvPr>
            <p:ph type="title"/>
          </p:nvPr>
        </p:nvSpPr>
        <p:spPr>
          <a:xfrm>
            <a:off x="6456952" y="1800543"/>
            <a:ext cx="4598460" cy="590107"/>
          </a:xfrm>
        </p:spPr>
        <p:txBody>
          <a:bodyPr/>
          <a:lstStyle/>
          <a:p>
            <a:r>
              <a:rPr lang="en-US" sz="2800" b="1" dirty="0">
                <a:solidFill>
                  <a:schemeClr val="accent3">
                    <a:lumMod val="75000"/>
                  </a:schemeClr>
                </a:solidFill>
                <a:cs typeface="Tahoma" pitchFamily="34" charset="0"/>
              </a:rPr>
              <a:t>Regulatory framework</a:t>
            </a:r>
            <a:endParaRPr lang="en-LV" sz="2800" b="1" dirty="0">
              <a:solidFill>
                <a:schemeClr val="accent3">
                  <a:lumMod val="75000"/>
                </a:schemeClr>
              </a:solidFill>
              <a:cs typeface="Tahoma" pitchFamily="34" charset="0"/>
            </a:endParaRPr>
          </a:p>
        </p:txBody>
      </p:sp>
      <p:sp>
        <p:nvSpPr>
          <p:cNvPr id="4" name="Rectangle 3">
            <a:extLst>
              <a:ext uri="{FF2B5EF4-FFF2-40B4-BE49-F238E27FC236}">
                <a16:creationId xmlns:a16="http://schemas.microsoft.com/office/drawing/2014/main" id="{7FFD3BDF-0DA1-124C-818A-C1740EFA691F}"/>
              </a:ext>
            </a:extLst>
          </p:cNvPr>
          <p:cNvSpPr/>
          <p:nvPr/>
        </p:nvSpPr>
        <p:spPr>
          <a:xfrm>
            <a:off x="1170647" y="3336951"/>
            <a:ext cx="4320000" cy="2462213"/>
          </a:xfrm>
          <a:prstGeom prst="rect">
            <a:avLst/>
          </a:prstGeom>
        </p:spPr>
        <p:txBody>
          <a:bodyPr wrap="square">
            <a:spAutoFit/>
          </a:bodyPr>
          <a:lstStyle/>
          <a:p>
            <a:pPr marL="285750" indent="-285750">
              <a:buFont typeface="Arial" panose="020B0604020202020204" pitchFamily="34" charset="0"/>
              <a:buChar char="•"/>
            </a:pPr>
            <a:r>
              <a:rPr lang="en-US" sz="1400" dirty="0">
                <a:latin typeface="+mj-lt"/>
              </a:rPr>
              <a:t>Accepted guidelines for </a:t>
            </a:r>
            <a:r>
              <a:rPr lang="en-US" sz="1400" dirty="0" err="1">
                <a:latin typeface="+mj-lt"/>
              </a:rPr>
              <a:t>EnPC</a:t>
            </a:r>
            <a:r>
              <a:rPr lang="en-US" sz="1400" dirty="0">
                <a:latin typeface="+mj-lt"/>
              </a:rPr>
              <a:t> in public sector</a:t>
            </a:r>
          </a:p>
          <a:p>
            <a:pPr marL="285750" indent="-285750">
              <a:buFont typeface="Arial" panose="020B0604020202020204" pitchFamily="34" charset="0"/>
              <a:buChar char="•"/>
            </a:pPr>
            <a:r>
              <a:rPr lang="en-US" sz="1400" dirty="0">
                <a:latin typeface="+mj-lt"/>
              </a:rPr>
              <a:t>L</a:t>
            </a:r>
            <a:r>
              <a:rPr lang="en-LV" sz="1400" dirty="0">
                <a:latin typeface="+mj-lt"/>
              </a:rPr>
              <a:t>aw on energy efficiency – financing versus financial risk</a:t>
            </a:r>
          </a:p>
          <a:p>
            <a:pPr marL="285750" indent="-285750">
              <a:buFont typeface="Arial" panose="020B0604020202020204" pitchFamily="34" charset="0"/>
              <a:buChar char="•"/>
            </a:pPr>
            <a:r>
              <a:rPr lang="en-US" sz="1400" dirty="0">
                <a:latin typeface="+mj-lt"/>
              </a:rPr>
              <a:t>A</a:t>
            </a:r>
            <a:r>
              <a:rPr lang="en-LV" sz="1400" dirty="0">
                <a:latin typeface="+mj-lt"/>
              </a:rPr>
              <a:t>llow tenor to match building life cycle for Integrated Renovations</a:t>
            </a:r>
            <a:endParaRPr lang="en-US" sz="1400" dirty="0">
              <a:latin typeface="+mj-lt"/>
            </a:endParaRPr>
          </a:p>
          <a:p>
            <a:pPr marL="285750" indent="-285750">
              <a:buFont typeface="Arial" panose="020B0604020202020204" pitchFamily="34" charset="0"/>
              <a:buChar char="•"/>
            </a:pPr>
            <a:r>
              <a:rPr lang="en-LV" sz="1400" dirty="0">
                <a:latin typeface="+mj-lt"/>
              </a:rPr>
              <a:t>Define dEEp renovations – directives use different terms and CHRN</a:t>
            </a:r>
          </a:p>
          <a:p>
            <a:pPr marL="285750" indent="-285750">
              <a:buFont typeface="Arial" panose="020B0604020202020204" pitchFamily="34" charset="0"/>
              <a:buChar char="•"/>
            </a:pPr>
            <a:r>
              <a:rPr lang="en-LV" sz="1400" dirty="0">
                <a:latin typeface="+mj-lt"/>
              </a:rPr>
              <a:t>Carbon pricing - </a:t>
            </a:r>
            <a:r>
              <a:rPr lang="en-US" sz="1400" dirty="0">
                <a:latin typeface="+mj-lt"/>
              </a:rPr>
              <a:t>externalities</a:t>
            </a:r>
            <a:endParaRPr lang="en-LV" sz="1400" dirty="0">
              <a:latin typeface="+mj-lt"/>
            </a:endParaRPr>
          </a:p>
          <a:p>
            <a:pPr marL="285750" indent="-285750">
              <a:buFont typeface="Arial" panose="020B0604020202020204" pitchFamily="34" charset="0"/>
              <a:buChar char="•"/>
            </a:pPr>
            <a:r>
              <a:rPr lang="en-LV" sz="1400" dirty="0">
                <a:latin typeface="+mj-lt"/>
              </a:rPr>
              <a:t>Procurement training and fair pricing – cheapest is always most expensive</a:t>
            </a:r>
          </a:p>
          <a:p>
            <a:pPr marL="285750" indent="-285750">
              <a:buFont typeface="Arial" panose="020B0604020202020204" pitchFamily="34" charset="0"/>
              <a:buChar char="•"/>
            </a:pPr>
            <a:r>
              <a:rPr lang="en-LV" sz="1400" dirty="0">
                <a:latin typeface="+mj-lt"/>
              </a:rPr>
              <a:t>Regulations regarding maintenance</a:t>
            </a:r>
          </a:p>
        </p:txBody>
      </p:sp>
      <p:pic>
        <p:nvPicPr>
          <p:cNvPr id="5" name="Picture 4" descr="Graphical user interface&#10;&#10;Description automatically generated">
            <a:extLst>
              <a:ext uri="{FF2B5EF4-FFF2-40B4-BE49-F238E27FC236}">
                <a16:creationId xmlns:a16="http://schemas.microsoft.com/office/drawing/2014/main" id="{BF9D1740-41A9-42A2-9584-6B5DF5475944}"/>
              </a:ext>
            </a:extLst>
          </p:cNvPr>
          <p:cNvPicPr>
            <a:picLocks noChangeAspect="1"/>
          </p:cNvPicPr>
          <p:nvPr/>
        </p:nvPicPr>
        <p:blipFill>
          <a:blip r:embed="rId2"/>
          <a:stretch>
            <a:fillRect/>
          </a:stretch>
        </p:blipFill>
        <p:spPr>
          <a:xfrm>
            <a:off x="6212335" y="3362646"/>
            <a:ext cx="4932237" cy="1326829"/>
          </a:xfrm>
          <a:prstGeom prst="rect">
            <a:avLst/>
          </a:prstGeom>
        </p:spPr>
      </p:pic>
      <p:sp>
        <p:nvSpPr>
          <p:cNvPr id="7" name="TextBox 6">
            <a:extLst>
              <a:ext uri="{FF2B5EF4-FFF2-40B4-BE49-F238E27FC236}">
                <a16:creationId xmlns:a16="http://schemas.microsoft.com/office/drawing/2014/main" id="{E4C34E50-F6C7-4B65-93B5-B8E26A505492}"/>
              </a:ext>
            </a:extLst>
          </p:cNvPr>
          <p:cNvSpPr txBox="1"/>
          <p:nvPr/>
        </p:nvSpPr>
        <p:spPr>
          <a:xfrm>
            <a:off x="6096000" y="3481909"/>
            <a:ext cx="5826967" cy="338554"/>
          </a:xfrm>
          <a:prstGeom prst="rect">
            <a:avLst/>
          </a:prstGeom>
          <a:noFill/>
        </p:spPr>
        <p:txBody>
          <a:bodyPr wrap="square">
            <a:spAutoFit/>
          </a:bodyPr>
          <a:lstStyle/>
          <a:p>
            <a:r>
              <a:rPr lang="en-GB" sz="1600" dirty="0">
                <a:solidFill>
                  <a:schemeClr val="bg1">
                    <a:lumMod val="50000"/>
                  </a:schemeClr>
                </a:solidFill>
                <a:effectLst/>
                <a:latin typeface="+mj-lt"/>
                <a:ea typeface="Calibri" panose="020F0502020204030204" pitchFamily="34" charset="0"/>
                <a:cs typeface="Times New Roman" panose="02020603050405020304" pitchFamily="18" charset="0"/>
              </a:rPr>
              <a:t>Market inertia</a:t>
            </a:r>
            <a:endParaRPr lang="en-US" sz="1600" dirty="0">
              <a:solidFill>
                <a:schemeClr val="bg1">
                  <a:lumMod val="50000"/>
                </a:schemeClr>
              </a:solidFill>
              <a:latin typeface="+mj-lt"/>
            </a:endParaRPr>
          </a:p>
        </p:txBody>
      </p:sp>
      <p:sp>
        <p:nvSpPr>
          <p:cNvPr id="9" name="TextBox 8">
            <a:extLst>
              <a:ext uri="{FF2B5EF4-FFF2-40B4-BE49-F238E27FC236}">
                <a16:creationId xmlns:a16="http://schemas.microsoft.com/office/drawing/2014/main" id="{C09B2CCE-9544-4940-A279-F7595A0B2C25}"/>
              </a:ext>
            </a:extLst>
          </p:cNvPr>
          <p:cNvSpPr txBox="1"/>
          <p:nvPr/>
        </p:nvSpPr>
        <p:spPr>
          <a:xfrm>
            <a:off x="6096000" y="5034422"/>
            <a:ext cx="5847667" cy="830997"/>
          </a:xfrm>
          <a:prstGeom prst="rect">
            <a:avLst/>
          </a:prstGeom>
          <a:noFill/>
        </p:spPr>
        <p:txBody>
          <a:bodyPr wrap="square">
            <a:spAutoFit/>
          </a:bodyPr>
          <a:lstStyle/>
          <a:p>
            <a:r>
              <a:rPr lang="en-GB" sz="1200" dirty="0">
                <a:solidFill>
                  <a:srgbClr val="808080"/>
                </a:solidFill>
                <a:effectLst/>
                <a:latin typeface="+mj-lt"/>
                <a:ea typeface="Calibri" panose="020F0502020204030204" pitchFamily="34" charset="0"/>
              </a:rPr>
              <a:t>The implementation of renovation projects including an energy efficiency guarantee in the construction contract triggered a constructive dialogue on Energy Performance Contracting, increasing awareness on current regulatory barriers</a:t>
            </a:r>
            <a:endParaRPr lang="en-US" sz="1200" dirty="0">
              <a:latin typeface="+mj-lt"/>
            </a:endParaRPr>
          </a:p>
        </p:txBody>
      </p:sp>
      <p:sp>
        <p:nvSpPr>
          <p:cNvPr id="10" name="Rectangle 9">
            <a:extLst>
              <a:ext uri="{FF2B5EF4-FFF2-40B4-BE49-F238E27FC236}">
                <a16:creationId xmlns:a16="http://schemas.microsoft.com/office/drawing/2014/main" id="{8F1E2624-1DFC-44EB-BA67-2DD1647F35B1}"/>
              </a:ext>
            </a:extLst>
          </p:cNvPr>
          <p:cNvSpPr/>
          <p:nvPr/>
        </p:nvSpPr>
        <p:spPr>
          <a:xfrm>
            <a:off x="1136588" y="1084609"/>
            <a:ext cx="4320000" cy="1815882"/>
          </a:xfrm>
          <a:prstGeom prst="rect">
            <a:avLst/>
          </a:prstGeom>
        </p:spPr>
        <p:txBody>
          <a:bodyPr wrap="square">
            <a:spAutoFit/>
          </a:bodyPr>
          <a:lstStyle/>
          <a:p>
            <a:pPr marL="285750" indent="-285750">
              <a:buFont typeface="Arial" panose="020B0604020202020204" pitchFamily="34" charset="0"/>
              <a:buChar char="•"/>
            </a:pPr>
            <a:r>
              <a:rPr lang="en-GB" sz="1400" dirty="0">
                <a:latin typeface="+mj-lt"/>
              </a:rPr>
              <a:t>Cooperation with the European Investment Bank  within the framework of JASPER, together with ministries, industry associations and entrepreneurs</a:t>
            </a:r>
            <a:endParaRPr lang="en-US" sz="1400" dirty="0">
              <a:latin typeface="+mj-lt"/>
            </a:endParaRPr>
          </a:p>
          <a:p>
            <a:pPr marL="285750" indent="-285750">
              <a:buFont typeface="Arial" panose="020B0604020202020204" pitchFamily="34" charset="0"/>
              <a:buChar char="•"/>
            </a:pPr>
            <a:r>
              <a:rPr lang="en-US" sz="1400" dirty="0">
                <a:latin typeface="+mj-lt"/>
              </a:rPr>
              <a:t>Off-Balance sheet </a:t>
            </a:r>
            <a:r>
              <a:rPr lang="en-US" sz="1400" dirty="0" err="1">
                <a:latin typeface="+mj-lt"/>
              </a:rPr>
              <a:t>EnPC</a:t>
            </a:r>
            <a:r>
              <a:rPr lang="en-US" sz="1400" dirty="0">
                <a:latin typeface="+mj-lt"/>
              </a:rPr>
              <a:t> model contract</a:t>
            </a:r>
          </a:p>
          <a:p>
            <a:pPr marL="285750" indent="-285750">
              <a:buFont typeface="Arial" panose="020B0604020202020204" pitchFamily="34" charset="0"/>
              <a:buChar char="•"/>
            </a:pPr>
            <a:r>
              <a:rPr lang="en-US" sz="1400" dirty="0">
                <a:latin typeface="+mj-lt"/>
              </a:rPr>
              <a:t>ALTUM introducing 20 years debt instruments</a:t>
            </a:r>
          </a:p>
          <a:p>
            <a:endParaRPr lang="en-LV" sz="1400" dirty="0"/>
          </a:p>
        </p:txBody>
      </p:sp>
      <p:sp>
        <p:nvSpPr>
          <p:cNvPr id="11" name="TextBox 10">
            <a:extLst>
              <a:ext uri="{FF2B5EF4-FFF2-40B4-BE49-F238E27FC236}">
                <a16:creationId xmlns:a16="http://schemas.microsoft.com/office/drawing/2014/main" id="{CE68F39C-6BFD-49F5-8C75-0012BAB90D7C}"/>
              </a:ext>
            </a:extLst>
          </p:cNvPr>
          <p:cNvSpPr txBox="1"/>
          <p:nvPr/>
        </p:nvSpPr>
        <p:spPr>
          <a:xfrm>
            <a:off x="1733904" y="715277"/>
            <a:ext cx="1281120" cy="369332"/>
          </a:xfrm>
          <a:prstGeom prst="rect">
            <a:avLst/>
          </a:prstGeom>
          <a:noFill/>
        </p:spPr>
        <p:txBody>
          <a:bodyPr wrap="none" rtlCol="0">
            <a:spAutoFit/>
          </a:bodyPr>
          <a:lstStyle/>
          <a:p>
            <a:r>
              <a:rPr lang="en-US" b="1" dirty="0">
                <a:latin typeface="+mj-lt"/>
              </a:rPr>
              <a:t>Achieved</a:t>
            </a:r>
          </a:p>
        </p:txBody>
      </p:sp>
      <p:sp>
        <p:nvSpPr>
          <p:cNvPr id="12" name="TextBox 11">
            <a:extLst>
              <a:ext uri="{FF2B5EF4-FFF2-40B4-BE49-F238E27FC236}">
                <a16:creationId xmlns:a16="http://schemas.microsoft.com/office/drawing/2014/main" id="{655561E5-B814-4F3F-A0B7-159AD65F0DEB}"/>
              </a:ext>
            </a:extLst>
          </p:cNvPr>
          <p:cNvSpPr txBox="1"/>
          <p:nvPr/>
        </p:nvSpPr>
        <p:spPr>
          <a:xfrm>
            <a:off x="1652729" y="2967619"/>
            <a:ext cx="1922321" cy="369332"/>
          </a:xfrm>
          <a:prstGeom prst="rect">
            <a:avLst/>
          </a:prstGeom>
          <a:noFill/>
        </p:spPr>
        <p:txBody>
          <a:bodyPr wrap="none" rtlCol="0">
            <a:spAutoFit/>
          </a:bodyPr>
          <a:lstStyle/>
          <a:p>
            <a:r>
              <a:rPr lang="en-US" b="1" dirty="0">
                <a:latin typeface="+mj-lt"/>
              </a:rPr>
              <a:t>Ongoing effort</a:t>
            </a:r>
          </a:p>
        </p:txBody>
      </p:sp>
    </p:spTree>
    <p:extLst>
      <p:ext uri="{BB962C8B-B14F-4D97-AF65-F5344CB8AC3E}">
        <p14:creationId xmlns:p14="http://schemas.microsoft.com/office/powerpoint/2010/main" val="2078340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80E150-2611-0541-BE0D-9AAD9F7D5876}"/>
              </a:ext>
            </a:extLst>
          </p:cNvPr>
          <p:cNvSpPr>
            <a:spLocks noGrp="1"/>
          </p:cNvSpPr>
          <p:nvPr>
            <p:ph sz="quarter" idx="1"/>
          </p:nvPr>
        </p:nvSpPr>
        <p:spPr>
          <a:xfrm>
            <a:off x="6361197" y="2989879"/>
            <a:ext cx="4511505" cy="2341492"/>
          </a:xfrm>
        </p:spPr>
        <p:txBody>
          <a:bodyPr/>
          <a:lstStyle/>
          <a:p>
            <a:pPr marL="0" indent="0">
              <a:buNone/>
            </a:pPr>
            <a:r>
              <a:rPr lang="en-GB" sz="2000" dirty="0">
                <a:latin typeface="+mj-lt"/>
              </a:rPr>
              <a:t>“</a:t>
            </a:r>
            <a:r>
              <a:rPr lang="en-GB" sz="2000" i="1" dirty="0">
                <a:latin typeface="+mj-lt"/>
              </a:rPr>
              <a:t>Upgrading the energy performance of buildings is one of the fastest and most effective ways to reduce energy costs, cut pollution, and create jobs in the construction and energy sectors</a:t>
            </a:r>
            <a:r>
              <a:rPr lang="en-GB" sz="2000" dirty="0">
                <a:latin typeface="+mj-lt"/>
              </a:rPr>
              <a:t>”</a:t>
            </a:r>
          </a:p>
          <a:p>
            <a:pPr marL="0" indent="0">
              <a:buNone/>
            </a:pPr>
            <a:r>
              <a:rPr lang="en-GB" sz="2000" dirty="0">
                <a:latin typeface="+mj-lt"/>
              </a:rPr>
              <a:t>– President Obama</a:t>
            </a:r>
            <a:endParaRPr lang="en-LV" sz="2000" dirty="0">
              <a:latin typeface="+mj-lt"/>
            </a:endParaRPr>
          </a:p>
          <a:p>
            <a:endParaRPr lang="en-LV" sz="2000" dirty="0"/>
          </a:p>
        </p:txBody>
      </p:sp>
      <p:sp>
        <p:nvSpPr>
          <p:cNvPr id="5" name="TextBox 4">
            <a:extLst>
              <a:ext uri="{FF2B5EF4-FFF2-40B4-BE49-F238E27FC236}">
                <a16:creationId xmlns:a16="http://schemas.microsoft.com/office/drawing/2014/main" id="{6AA66575-831D-4458-B41E-294F8FE43916}"/>
              </a:ext>
            </a:extLst>
          </p:cNvPr>
          <p:cNvSpPr txBox="1"/>
          <p:nvPr/>
        </p:nvSpPr>
        <p:spPr>
          <a:xfrm>
            <a:off x="1289050" y="1691471"/>
            <a:ext cx="4572000" cy="954107"/>
          </a:xfrm>
          <a:prstGeom prst="rect">
            <a:avLst/>
          </a:prstGeom>
          <a:noFill/>
        </p:spPr>
        <p:txBody>
          <a:bodyPr wrap="square">
            <a:spAutoFit/>
          </a:bodyPr>
          <a:lstStyle/>
          <a:p>
            <a:pPr marL="0" indent="0">
              <a:buNone/>
            </a:pPr>
            <a:r>
              <a:rPr lang="en-LV" sz="2800" b="1" dirty="0">
                <a:solidFill>
                  <a:schemeClr val="accent3">
                    <a:lumMod val="75000"/>
                  </a:schemeClr>
                </a:solidFill>
                <a:latin typeface="+mj-lt"/>
                <a:cs typeface="Tahoma" pitchFamily="34" charset="0"/>
              </a:rPr>
              <a:t>Leadership on Energy Efficiency and Climate</a:t>
            </a:r>
          </a:p>
        </p:txBody>
      </p:sp>
    </p:spTree>
    <p:extLst>
      <p:ext uri="{BB962C8B-B14F-4D97-AF65-F5344CB8AC3E}">
        <p14:creationId xmlns:p14="http://schemas.microsoft.com/office/powerpoint/2010/main" val="65432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Content Placeholder 2"/>
          <p:cNvSpPr>
            <a:spLocks noGrp="1"/>
          </p:cNvSpPr>
          <p:nvPr>
            <p:ph sz="quarter" idx="1"/>
          </p:nvPr>
        </p:nvSpPr>
        <p:spPr>
          <a:xfrm>
            <a:off x="1638300" y="985839"/>
            <a:ext cx="8915400" cy="5106987"/>
          </a:xfrm>
        </p:spPr>
        <p:txBody>
          <a:bodyPr/>
          <a:lstStyle/>
          <a:p>
            <a:pPr>
              <a:buFont typeface="Wingdings 3" panose="05040102010807070707" pitchFamily="18" charset="2"/>
              <a:buNone/>
            </a:pPr>
            <a:endParaRPr lang="en-GB" altLang="en-US" b="1" dirty="0">
              <a:solidFill>
                <a:srgbClr val="3E5D78"/>
              </a:solidFill>
            </a:endParaRPr>
          </a:p>
          <a:p>
            <a:pPr>
              <a:buFont typeface="Wingdings 3" panose="05040102010807070707" pitchFamily="18" charset="2"/>
              <a:buNone/>
            </a:pPr>
            <a:endParaRPr lang="en-GB" altLang="en-US" b="1" dirty="0">
              <a:solidFill>
                <a:srgbClr val="3E5D78"/>
              </a:solidFill>
            </a:endParaRPr>
          </a:p>
          <a:p>
            <a:pPr>
              <a:buFont typeface="Wingdings 3" panose="05040102010807070707" pitchFamily="18" charset="2"/>
              <a:buNone/>
            </a:pPr>
            <a:r>
              <a:rPr lang="en-GB" altLang="en-US" sz="2800" b="1" dirty="0">
                <a:solidFill>
                  <a:srgbClr val="DE9E3C"/>
                </a:solidFill>
                <a:latin typeface="+mj-lt"/>
                <a:cs typeface="Arial" panose="020B0604020202020204" pitchFamily="34" charset="0"/>
              </a:rPr>
              <a:t>THANK YOU</a:t>
            </a:r>
          </a:p>
          <a:p>
            <a:pPr>
              <a:buFont typeface="Wingdings 3" panose="05040102010807070707" pitchFamily="18" charset="2"/>
              <a:buNone/>
            </a:pPr>
            <a:endParaRPr lang="en-GB" altLang="en-US" sz="1600" dirty="0">
              <a:solidFill>
                <a:srgbClr val="3E5D78"/>
              </a:solidFill>
            </a:endParaRPr>
          </a:p>
          <a:p>
            <a:pPr>
              <a:buFont typeface="Wingdings 3" panose="05040102010807070707" pitchFamily="18" charset="2"/>
              <a:buNone/>
            </a:pPr>
            <a:endParaRPr lang="en-GB" altLang="en-US" sz="1200" dirty="0">
              <a:solidFill>
                <a:srgbClr val="3E5D78"/>
              </a:solidFill>
            </a:endParaRPr>
          </a:p>
          <a:p>
            <a:pPr>
              <a:buFont typeface="Wingdings 3" panose="05040102010807070707" pitchFamily="18" charset="2"/>
              <a:buNone/>
            </a:pPr>
            <a:r>
              <a:rPr lang="en-GB" altLang="en-US" sz="1000" dirty="0">
                <a:solidFill>
                  <a:srgbClr val="3E5D78"/>
                </a:solidFill>
              </a:rPr>
              <a:t>CONTACTS</a:t>
            </a:r>
          </a:p>
          <a:p>
            <a:pPr>
              <a:buFont typeface="Wingdings 3" panose="05040102010807070707" pitchFamily="18" charset="2"/>
              <a:buNone/>
            </a:pPr>
            <a:endParaRPr lang="en-GB" altLang="en-US" sz="100" dirty="0">
              <a:solidFill>
                <a:srgbClr val="3E5D78"/>
              </a:solidFill>
            </a:endParaRPr>
          </a:p>
          <a:p>
            <a:pPr>
              <a:buFont typeface="Wingdings 3" panose="05040102010807070707" pitchFamily="18" charset="2"/>
              <a:buNone/>
            </a:pPr>
            <a:endParaRPr lang="en-GB" altLang="en-US" sz="1000" dirty="0">
              <a:solidFill>
                <a:srgbClr val="3E5D78"/>
              </a:solidFill>
            </a:endParaRPr>
          </a:p>
          <a:p>
            <a:pPr>
              <a:buFont typeface="Wingdings 3" panose="05040102010807070707" pitchFamily="18" charset="2"/>
              <a:buNone/>
            </a:pPr>
            <a:endParaRPr lang="en-GB" altLang="en-US" sz="1000" dirty="0">
              <a:solidFill>
                <a:srgbClr val="3E5D78"/>
              </a:solidFill>
            </a:endParaRPr>
          </a:p>
          <a:p>
            <a:pPr>
              <a:buFont typeface="Wingdings 3" panose="05040102010807070707" pitchFamily="18" charset="2"/>
              <a:buNone/>
            </a:pPr>
            <a:endParaRPr lang="en-GB" altLang="en-US" sz="1000" dirty="0">
              <a:solidFill>
                <a:srgbClr val="3E5D78"/>
              </a:solidFill>
            </a:endParaRPr>
          </a:p>
          <a:p>
            <a:pPr>
              <a:buFont typeface="Wingdings 3" panose="05040102010807070707" pitchFamily="18" charset="2"/>
              <a:buNone/>
            </a:pPr>
            <a:endParaRPr lang="en-GB" altLang="en-US" sz="1000" dirty="0">
              <a:solidFill>
                <a:srgbClr val="3E5D78"/>
              </a:solidFill>
            </a:endParaRPr>
          </a:p>
          <a:p>
            <a:pPr>
              <a:buFont typeface="Wingdings 3" panose="05040102010807070707" pitchFamily="18" charset="2"/>
              <a:buNone/>
            </a:pPr>
            <a:endParaRPr lang="en-GB" altLang="en-US" sz="1000" dirty="0">
              <a:solidFill>
                <a:srgbClr val="3E5D78"/>
              </a:solidFill>
            </a:endParaRPr>
          </a:p>
          <a:p>
            <a:pPr>
              <a:buFont typeface="Wingdings 3" panose="05040102010807070707" pitchFamily="18" charset="2"/>
              <a:buNone/>
            </a:pPr>
            <a:endParaRPr lang="en-GB" altLang="en-US" sz="1000" dirty="0">
              <a:solidFill>
                <a:srgbClr val="3E5D78"/>
              </a:solidFill>
            </a:endParaRPr>
          </a:p>
          <a:p>
            <a:pPr marL="0" indent="0">
              <a:buNone/>
            </a:pPr>
            <a:endParaRPr lang="en-US" sz="1000" dirty="0">
              <a:solidFill>
                <a:srgbClr val="3E5D78"/>
              </a:solidFill>
            </a:endParaRPr>
          </a:p>
          <a:p>
            <a:pPr marL="0" indent="0">
              <a:buNone/>
            </a:pPr>
            <a:endParaRPr lang="en-US" sz="1000" dirty="0">
              <a:solidFill>
                <a:srgbClr val="3E5D78"/>
              </a:solidFill>
            </a:endParaRPr>
          </a:p>
          <a:p>
            <a:pPr marL="0" indent="0">
              <a:buNone/>
            </a:pPr>
            <a:endParaRPr lang="en-US" sz="1000" dirty="0">
              <a:solidFill>
                <a:srgbClr val="3E5D78"/>
              </a:solidFill>
            </a:endParaRPr>
          </a:p>
          <a:p>
            <a:pPr marL="0" indent="0">
              <a:buNone/>
            </a:pPr>
            <a:endParaRPr lang="en-US" sz="1000" dirty="0">
              <a:solidFill>
                <a:srgbClr val="3E5D78"/>
              </a:solidFill>
            </a:endParaRPr>
          </a:p>
          <a:p>
            <a:pPr marL="0" indent="0">
              <a:buNone/>
            </a:pPr>
            <a:r>
              <a:rPr lang="en-GB" sz="1000" b="1" dirty="0">
                <a:solidFill>
                  <a:srgbClr val="3E5D78"/>
                </a:solidFill>
              </a:rPr>
              <a:t>All rights reserved</a:t>
            </a:r>
            <a:r>
              <a:rPr lang="en-GB" sz="1000" dirty="0">
                <a:solidFill>
                  <a:srgbClr val="3E5D78"/>
                </a:solidFill>
              </a:rPr>
              <a:t>. No part of this presentation may be reproduced, distributed, or transmitted in any form or by any means, including photocopying, recording, or other electronic or mechanical methods, without the prior written permission of the authors</a:t>
            </a:r>
          </a:p>
          <a:p>
            <a:pPr>
              <a:buFont typeface="Wingdings 3" panose="05040102010807070707" pitchFamily="18" charset="2"/>
              <a:buNone/>
            </a:pPr>
            <a:endParaRPr lang="en-GB" altLang="en-US" sz="1200" dirty="0">
              <a:solidFill>
                <a:srgbClr val="3E5D78"/>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772236088"/>
              </p:ext>
            </p:extLst>
          </p:nvPr>
        </p:nvGraphicFramePr>
        <p:xfrm>
          <a:off x="1638300" y="3237337"/>
          <a:ext cx="6604000" cy="1023164"/>
        </p:xfrm>
        <a:graphic>
          <a:graphicData uri="http://schemas.openxmlformats.org/drawingml/2006/table">
            <a:tbl>
              <a:tblPr firstRow="1" bandRow="1">
                <a:tableStyleId>{69012ECD-51FC-41F1-AA8D-1B2483CD663E}</a:tableStyleId>
              </a:tblPr>
              <a:tblGrid>
                <a:gridCol w="1403699">
                  <a:extLst>
                    <a:ext uri="{9D8B030D-6E8A-4147-A177-3AD203B41FA5}">
                      <a16:colId xmlns:a16="http://schemas.microsoft.com/office/drawing/2014/main" val="20000"/>
                    </a:ext>
                  </a:extLst>
                </a:gridCol>
                <a:gridCol w="5200301">
                  <a:extLst>
                    <a:ext uri="{9D8B030D-6E8A-4147-A177-3AD203B41FA5}">
                      <a16:colId xmlns:a16="http://schemas.microsoft.com/office/drawing/2014/main" val="20001"/>
                    </a:ext>
                  </a:extLst>
                </a:gridCol>
              </a:tblGrid>
              <a:tr h="255791">
                <a:tc>
                  <a:txBody>
                    <a:bodyPr/>
                    <a:lstStyle/>
                    <a:p>
                      <a:r>
                        <a:rPr lang="en-GB" altLang="en-US" sz="1000" dirty="0">
                          <a:solidFill>
                            <a:srgbClr val="3E5D78"/>
                          </a:solidFill>
                        </a:rPr>
                        <a:t>Claudio Rochas</a:t>
                      </a:r>
                      <a:r>
                        <a:rPr lang="lv-LV" altLang="en-US" sz="1000" dirty="0">
                          <a:solidFill>
                            <a:srgbClr val="3E5D78"/>
                          </a:solidFill>
                        </a:rPr>
                        <a:t> </a:t>
                      </a:r>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dirty="0" err="1">
                          <a:hlinkClick r:id="rId3"/>
                        </a:rPr>
                        <a:t>claudio</a:t>
                      </a:r>
                      <a:r>
                        <a:rPr lang="lv-LV" sz="1000" dirty="0">
                          <a:hlinkClick r:id="rId3"/>
                        </a:rPr>
                        <a:t>@</a:t>
                      </a:r>
                      <a:r>
                        <a:rPr lang="en-GB" sz="1000" dirty="0">
                          <a:hlinkClick r:id="rId3"/>
                        </a:rPr>
                        <a:t>ekodoma.lv</a:t>
                      </a:r>
                      <a:r>
                        <a:rPr lang="lv-LV" sz="1000" dirty="0"/>
                        <a:t> </a:t>
                      </a:r>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5791">
                <a:tc>
                  <a:txBody>
                    <a:bodyPr/>
                    <a:lstStyle/>
                    <a:p>
                      <a:r>
                        <a:rPr kumimoji="0" lang="en-GB" sz="1000" b="1" kern="1200" dirty="0">
                          <a:solidFill>
                            <a:srgbClr val="3E5D78"/>
                          </a:solidFill>
                          <a:latin typeface="+mn-lt"/>
                          <a:ea typeface="+mn-ea"/>
                          <a:cs typeface="+mn-cs"/>
                        </a:rPr>
                        <a:t>Nicholas Stancioff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1000" b="1" dirty="0">
                          <a:hlinkClick r:id="rId4"/>
                        </a:rPr>
                        <a:t>nicholas@fcubed.eu</a:t>
                      </a:r>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55791">
                <a:tc>
                  <a:txBody>
                    <a:bodyPr/>
                    <a:lstStyle/>
                    <a:p>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0" lang="en-GB" sz="10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55791">
                <a:tc>
                  <a:txBody>
                    <a:bodyPr/>
                    <a:lstStyle/>
                    <a:p>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000" dirty="0">
                        <a:solidFill>
                          <a:srgbClr val="3E5D7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84B1B-E6ED-4154-BA78-07FF4BAD845D}"/>
              </a:ext>
            </a:extLst>
          </p:cNvPr>
          <p:cNvSpPr>
            <a:spLocks noGrp="1"/>
          </p:cNvSpPr>
          <p:nvPr>
            <p:ph type="title"/>
          </p:nvPr>
        </p:nvSpPr>
        <p:spPr>
          <a:xfrm>
            <a:off x="657517" y="1688361"/>
            <a:ext cx="4833257" cy="960328"/>
          </a:xfrm>
        </p:spPr>
        <p:txBody>
          <a:bodyPr/>
          <a:lstStyle/>
          <a:p>
            <a:r>
              <a:rPr lang="en-US" sz="2800" b="1" dirty="0">
                <a:solidFill>
                  <a:srgbClr val="DE9E3C"/>
                </a:solidFill>
                <a:cs typeface="Arial" panose="020B0604020202020204" pitchFamily="34" charset="0"/>
              </a:rPr>
              <a:t>Latvia - a “lab” of the challenges to succeed</a:t>
            </a:r>
            <a:endParaRPr lang="en-US" sz="1100" dirty="0">
              <a:solidFill>
                <a:schemeClr val="bg1">
                  <a:lumMod val="50000"/>
                </a:schemeClr>
              </a:solidFill>
              <a:ea typeface="+mn-ea"/>
              <a:cs typeface="+mn-cs"/>
            </a:endParaRPr>
          </a:p>
        </p:txBody>
      </p:sp>
      <p:graphicFrame>
        <p:nvGraphicFramePr>
          <p:cNvPr id="5" name="Content Placeholder 4">
            <a:extLst>
              <a:ext uri="{FF2B5EF4-FFF2-40B4-BE49-F238E27FC236}">
                <a16:creationId xmlns:a16="http://schemas.microsoft.com/office/drawing/2014/main" id="{DE18AEA9-75B9-49E6-B2B5-D0B678C70B61}"/>
              </a:ext>
            </a:extLst>
          </p:cNvPr>
          <p:cNvGraphicFramePr>
            <a:graphicFrameLocks noGrp="1"/>
          </p:cNvGraphicFramePr>
          <p:nvPr>
            <p:ph sz="quarter" idx="1"/>
            <p:extLst>
              <p:ext uri="{D42A27DB-BD31-4B8C-83A1-F6EECF244321}">
                <p14:modId xmlns:p14="http://schemas.microsoft.com/office/powerpoint/2010/main" val="4277658685"/>
              </p:ext>
            </p:extLst>
          </p:nvPr>
        </p:nvGraphicFramePr>
        <p:xfrm>
          <a:off x="5089311" y="757824"/>
          <a:ext cx="6883294" cy="53423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3123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E6070-18CB-4878-B6DC-FEA361CF3309}"/>
              </a:ext>
            </a:extLst>
          </p:cNvPr>
          <p:cNvSpPr>
            <a:spLocks noGrp="1"/>
          </p:cNvSpPr>
          <p:nvPr>
            <p:ph type="title"/>
          </p:nvPr>
        </p:nvSpPr>
        <p:spPr>
          <a:xfrm>
            <a:off x="534637" y="152400"/>
            <a:ext cx="10972800" cy="579688"/>
          </a:xfrm>
        </p:spPr>
        <p:txBody>
          <a:bodyPr/>
          <a:lstStyle/>
          <a:p>
            <a:r>
              <a:rPr lang="en-GB" sz="2400" b="1" dirty="0">
                <a:solidFill>
                  <a:srgbClr val="DE9E3C"/>
                </a:solidFill>
                <a:cs typeface="Tahoma" pitchFamily="34" charset="0"/>
              </a:rPr>
              <a:t>Energy Efficiency in the public sector</a:t>
            </a:r>
            <a:endParaRPr lang="en-US" sz="2400" b="1" dirty="0">
              <a:solidFill>
                <a:srgbClr val="DE9E3C"/>
              </a:solidFill>
              <a:cs typeface="Tahoma" pitchFamily="34" charset="0"/>
            </a:endParaRPr>
          </a:p>
        </p:txBody>
      </p:sp>
      <p:sp>
        <p:nvSpPr>
          <p:cNvPr id="3" name="Content Placeholder 2">
            <a:extLst>
              <a:ext uri="{FF2B5EF4-FFF2-40B4-BE49-F238E27FC236}">
                <a16:creationId xmlns:a16="http://schemas.microsoft.com/office/drawing/2014/main" id="{D0B09F2A-AB2C-46DE-990D-1E841D9C3A07}"/>
              </a:ext>
            </a:extLst>
          </p:cNvPr>
          <p:cNvSpPr>
            <a:spLocks noGrp="1"/>
          </p:cNvSpPr>
          <p:nvPr>
            <p:ph sz="quarter" idx="1"/>
          </p:nvPr>
        </p:nvSpPr>
        <p:spPr>
          <a:xfrm>
            <a:off x="699370" y="1497901"/>
            <a:ext cx="5553206" cy="3915711"/>
          </a:xfrm>
        </p:spPr>
        <p:txBody>
          <a:bodyPr/>
          <a:lstStyle/>
          <a:p>
            <a:r>
              <a:rPr lang="en-US" sz="1600" dirty="0">
                <a:latin typeface="+mj-lt"/>
              </a:rPr>
              <a:t>Kindergarten built in the 70ies</a:t>
            </a:r>
          </a:p>
          <a:p>
            <a:r>
              <a:rPr lang="en-US" sz="1600" dirty="0">
                <a:latin typeface="+mj-lt"/>
              </a:rPr>
              <a:t>Renovated in 2015 using CCFI</a:t>
            </a:r>
            <a:r>
              <a:rPr lang="lv-LV" sz="1600" dirty="0">
                <a:latin typeface="+mj-lt"/>
              </a:rPr>
              <a:t> </a:t>
            </a:r>
            <a:r>
              <a:rPr lang="en-US" sz="1600" dirty="0">
                <a:latin typeface="+mj-lt"/>
              </a:rPr>
              <a:t>funding</a:t>
            </a:r>
          </a:p>
          <a:p>
            <a:r>
              <a:rPr lang="en-US" sz="1600" b="1" dirty="0">
                <a:latin typeface="+mj-lt"/>
              </a:rPr>
              <a:t>Ex-ante</a:t>
            </a:r>
            <a:r>
              <a:rPr lang="en-US" sz="1600" dirty="0">
                <a:latin typeface="+mj-lt"/>
              </a:rPr>
              <a:t> energy consumption</a:t>
            </a:r>
          </a:p>
          <a:p>
            <a:pPr lvl="1">
              <a:buFont typeface="Arial" panose="020B0604020202020204" pitchFamily="34" charset="0"/>
              <a:buChar char="•"/>
            </a:pPr>
            <a:r>
              <a:rPr lang="en-US" sz="1400" dirty="0">
                <a:latin typeface="+mj-lt"/>
              </a:rPr>
              <a:t>Metered normalized – 206 kWh/m</a:t>
            </a:r>
            <a:r>
              <a:rPr lang="en-US" sz="1400" baseline="30000" dirty="0">
                <a:latin typeface="+mj-lt"/>
              </a:rPr>
              <a:t>2</a:t>
            </a:r>
            <a:r>
              <a:rPr lang="en-US" sz="1400" dirty="0">
                <a:latin typeface="+mj-lt"/>
              </a:rPr>
              <a:t> a</a:t>
            </a:r>
          </a:p>
          <a:p>
            <a:r>
              <a:rPr lang="en-US" sz="1600" b="1" dirty="0">
                <a:latin typeface="+mj-lt"/>
              </a:rPr>
              <a:t>Planned </a:t>
            </a:r>
            <a:r>
              <a:rPr lang="en-US" sz="1600" dirty="0">
                <a:latin typeface="+mj-lt"/>
              </a:rPr>
              <a:t>energy consumption after renovation</a:t>
            </a:r>
          </a:p>
          <a:p>
            <a:pPr lvl="1">
              <a:buFont typeface="Arial" panose="020B0604020202020204" pitchFamily="34" charset="0"/>
              <a:buChar char="•"/>
            </a:pPr>
            <a:r>
              <a:rPr lang="en-US" sz="1400" dirty="0">
                <a:latin typeface="+mj-lt"/>
              </a:rPr>
              <a:t>From energy audit – 99 kWh/m</a:t>
            </a:r>
            <a:r>
              <a:rPr lang="en-US" sz="1400" baseline="30000" dirty="0">
                <a:latin typeface="+mj-lt"/>
              </a:rPr>
              <a:t>2</a:t>
            </a:r>
            <a:r>
              <a:rPr lang="en-US" sz="1400" dirty="0">
                <a:latin typeface="+mj-lt"/>
              </a:rPr>
              <a:t> a</a:t>
            </a:r>
          </a:p>
          <a:p>
            <a:r>
              <a:rPr lang="en-US" sz="1600" b="1" dirty="0">
                <a:latin typeface="+mj-lt"/>
              </a:rPr>
              <a:t>Ex post </a:t>
            </a:r>
            <a:r>
              <a:rPr lang="en-US" sz="1600" dirty="0">
                <a:latin typeface="+mj-lt"/>
              </a:rPr>
              <a:t>energy consumption </a:t>
            </a:r>
            <a:r>
              <a:rPr lang="lv-LV" sz="1600" dirty="0">
                <a:latin typeface="+mj-lt"/>
              </a:rPr>
              <a:t>4 </a:t>
            </a:r>
            <a:r>
              <a:rPr lang="en-US" sz="1600" dirty="0">
                <a:latin typeface="+mj-lt"/>
              </a:rPr>
              <a:t>years after renovation</a:t>
            </a:r>
          </a:p>
          <a:p>
            <a:pPr lvl="1">
              <a:buFont typeface="Arial" panose="020B0604020202020204" pitchFamily="34" charset="0"/>
              <a:buChar char="•"/>
            </a:pPr>
            <a:r>
              <a:rPr lang="en-US" sz="1400" dirty="0">
                <a:latin typeface="+mj-lt"/>
              </a:rPr>
              <a:t>Metered normalized – 180 kWh/m</a:t>
            </a:r>
            <a:r>
              <a:rPr lang="en-US" sz="1400" baseline="30000" dirty="0">
                <a:latin typeface="+mj-lt"/>
              </a:rPr>
              <a:t>2</a:t>
            </a:r>
            <a:r>
              <a:rPr lang="en-US" sz="1400" dirty="0">
                <a:latin typeface="+mj-lt"/>
              </a:rPr>
              <a:t> a</a:t>
            </a:r>
          </a:p>
          <a:p>
            <a:r>
              <a:rPr lang="en-US" sz="1600" dirty="0">
                <a:latin typeface="+mj-lt"/>
              </a:rPr>
              <a:t>Problems with overheating and ventilation</a:t>
            </a:r>
          </a:p>
          <a:p>
            <a:r>
              <a:rPr lang="en-US" sz="1600" dirty="0">
                <a:latin typeface="+mj-lt"/>
              </a:rPr>
              <a:t>Heating automation switched off</a:t>
            </a:r>
          </a:p>
          <a:p>
            <a:r>
              <a:rPr lang="en-US" sz="1600" dirty="0">
                <a:latin typeface="+mj-lt"/>
              </a:rPr>
              <a:t>Yearly losses </a:t>
            </a:r>
            <a:r>
              <a:rPr lang="en-US" sz="1600" dirty="0">
                <a:latin typeface="+mj-lt"/>
                <a:cs typeface="Arial" panose="020B0604020202020204" pitchFamily="34" charset="0"/>
              </a:rPr>
              <a:t>~</a:t>
            </a:r>
            <a:r>
              <a:rPr lang="en-US" sz="1600" dirty="0">
                <a:latin typeface="+mj-lt"/>
              </a:rPr>
              <a:t> €</a:t>
            </a:r>
            <a:r>
              <a:rPr lang="en-US" sz="1600" b="1" dirty="0">
                <a:latin typeface="+mj-lt"/>
              </a:rPr>
              <a:t>5000 </a:t>
            </a:r>
            <a:r>
              <a:rPr lang="lv-LV" sz="1600" dirty="0">
                <a:latin typeface="+mj-lt"/>
              </a:rPr>
              <a:t>(</a:t>
            </a:r>
            <a:r>
              <a:rPr lang="en-US" sz="1600" dirty="0">
                <a:latin typeface="+mj-lt"/>
              </a:rPr>
              <a:t>€</a:t>
            </a:r>
            <a:r>
              <a:rPr lang="lv-LV" sz="1600" dirty="0">
                <a:latin typeface="+mj-lt"/>
              </a:rPr>
              <a:t>20</a:t>
            </a:r>
            <a:r>
              <a:rPr lang="en-US" sz="1600" dirty="0">
                <a:latin typeface="+mj-lt"/>
              </a:rPr>
              <a:t>k</a:t>
            </a:r>
            <a:r>
              <a:rPr lang="lv-LV" sz="1600" dirty="0">
                <a:latin typeface="+mj-lt"/>
              </a:rPr>
              <a:t> </a:t>
            </a:r>
            <a:r>
              <a:rPr lang="en-US" sz="1600" dirty="0">
                <a:latin typeface="+mj-lt"/>
              </a:rPr>
              <a:t>in 4 years</a:t>
            </a:r>
            <a:r>
              <a:rPr lang="lv-LV" sz="1600" dirty="0">
                <a:latin typeface="+mj-lt"/>
              </a:rPr>
              <a:t>)</a:t>
            </a:r>
            <a:endParaRPr lang="en-US" sz="1600" dirty="0">
              <a:latin typeface="+mj-lt"/>
            </a:endParaRPr>
          </a:p>
        </p:txBody>
      </p:sp>
      <p:pic>
        <p:nvPicPr>
          <p:cNvPr id="5" name="Picture 4">
            <a:extLst>
              <a:ext uri="{FF2B5EF4-FFF2-40B4-BE49-F238E27FC236}">
                <a16:creationId xmlns:a16="http://schemas.microsoft.com/office/drawing/2014/main" id="{A0500BE3-50BE-41D4-B7B4-08F192FDAFA5}"/>
              </a:ext>
            </a:extLst>
          </p:cNvPr>
          <p:cNvPicPr>
            <a:picLocks noChangeAspect="1"/>
          </p:cNvPicPr>
          <p:nvPr/>
        </p:nvPicPr>
        <p:blipFill>
          <a:blip r:embed="rId2"/>
          <a:stretch>
            <a:fillRect/>
          </a:stretch>
        </p:blipFill>
        <p:spPr>
          <a:xfrm>
            <a:off x="7419181" y="1370273"/>
            <a:ext cx="2742614" cy="1830695"/>
          </a:xfrm>
          <a:custGeom>
            <a:avLst/>
            <a:gdLst/>
            <a:ahLst/>
            <a:cxnLst/>
            <a:rect l="l" t="t" r="r" b="b"/>
            <a:pathLst>
              <a:path w="4636009" h="5032375">
                <a:moveTo>
                  <a:pt x="0" y="0"/>
                </a:moveTo>
                <a:lnTo>
                  <a:pt x="4636009" y="0"/>
                </a:lnTo>
                <a:lnTo>
                  <a:pt x="4636009" y="5032375"/>
                </a:lnTo>
                <a:lnTo>
                  <a:pt x="0" y="5032375"/>
                </a:lnTo>
                <a:close/>
              </a:path>
            </a:pathLst>
          </a:custGeom>
        </p:spPr>
      </p:pic>
      <p:pic>
        <p:nvPicPr>
          <p:cNvPr id="6" name="Picture 5">
            <a:extLst>
              <a:ext uri="{FF2B5EF4-FFF2-40B4-BE49-F238E27FC236}">
                <a16:creationId xmlns:a16="http://schemas.microsoft.com/office/drawing/2014/main" id="{8FA15221-BB0E-4CD4-8B32-E59318800FC5}"/>
              </a:ext>
            </a:extLst>
          </p:cNvPr>
          <p:cNvPicPr>
            <a:picLocks noChangeAspect="1"/>
          </p:cNvPicPr>
          <p:nvPr/>
        </p:nvPicPr>
        <p:blipFill>
          <a:blip r:embed="rId3"/>
          <a:stretch>
            <a:fillRect/>
          </a:stretch>
        </p:blipFill>
        <p:spPr>
          <a:xfrm>
            <a:off x="6576862" y="3839153"/>
            <a:ext cx="4865664" cy="1574459"/>
          </a:xfrm>
          <a:custGeom>
            <a:avLst/>
            <a:gdLst/>
            <a:ahLst/>
            <a:cxnLst/>
            <a:rect l="l" t="t" r="r" b="b"/>
            <a:pathLst>
              <a:path w="4636009" h="5032375">
                <a:moveTo>
                  <a:pt x="0" y="0"/>
                </a:moveTo>
                <a:lnTo>
                  <a:pt x="4636009" y="0"/>
                </a:lnTo>
                <a:lnTo>
                  <a:pt x="4636009" y="5032375"/>
                </a:lnTo>
                <a:lnTo>
                  <a:pt x="0" y="5032375"/>
                </a:lnTo>
                <a:close/>
              </a:path>
            </a:pathLst>
          </a:custGeom>
        </p:spPr>
      </p:pic>
      <p:sp>
        <p:nvSpPr>
          <p:cNvPr id="8" name="TextBox 7">
            <a:extLst>
              <a:ext uri="{FF2B5EF4-FFF2-40B4-BE49-F238E27FC236}">
                <a16:creationId xmlns:a16="http://schemas.microsoft.com/office/drawing/2014/main" id="{4120CC00-63B9-4B87-A6F1-8D4E5DD5412B}"/>
              </a:ext>
            </a:extLst>
          </p:cNvPr>
          <p:cNvSpPr txBox="1"/>
          <p:nvPr/>
        </p:nvSpPr>
        <p:spPr>
          <a:xfrm>
            <a:off x="6638795" y="5922557"/>
            <a:ext cx="4803731" cy="707886"/>
          </a:xfrm>
          <a:prstGeom prst="rect">
            <a:avLst/>
          </a:prstGeom>
          <a:noFill/>
        </p:spPr>
        <p:txBody>
          <a:bodyPr wrap="square">
            <a:spAutoFit/>
          </a:bodyPr>
          <a:lstStyle/>
          <a:p>
            <a:endParaRPr lang="en-GB" b="1" i="0" dirty="0">
              <a:solidFill>
                <a:srgbClr val="333333"/>
              </a:solidFill>
              <a:effectLst/>
              <a:latin typeface="+mj-lt"/>
            </a:endParaRPr>
          </a:p>
          <a:p>
            <a:r>
              <a:rPr lang="en-GB" sz="1100" i="0" dirty="0">
                <a:solidFill>
                  <a:srgbClr val="333333"/>
                </a:solidFill>
                <a:effectLst/>
                <a:latin typeface="+mj-lt"/>
              </a:rPr>
              <a:t>CCFI: </a:t>
            </a:r>
            <a:r>
              <a:rPr lang="en-GB" sz="1100" dirty="0">
                <a:solidFill>
                  <a:srgbClr val="333333"/>
                </a:solidFill>
                <a:latin typeface="+mj-lt"/>
              </a:rPr>
              <a:t>C</a:t>
            </a:r>
            <a:r>
              <a:rPr lang="en-GB" sz="1100" i="0" dirty="0">
                <a:solidFill>
                  <a:srgbClr val="333333"/>
                </a:solidFill>
                <a:effectLst/>
                <a:latin typeface="+mj-lt"/>
              </a:rPr>
              <a:t>limate Change Financial Instrument (CCFI) </a:t>
            </a:r>
            <a:r>
              <a:rPr lang="en-GB" sz="1100" dirty="0">
                <a:solidFill>
                  <a:srgbClr val="333333"/>
                </a:solidFill>
                <a:latin typeface="+mj-lt"/>
              </a:rPr>
              <a:t>was</a:t>
            </a:r>
            <a:r>
              <a:rPr lang="en-GB" sz="1100" i="0" dirty="0">
                <a:solidFill>
                  <a:srgbClr val="333333"/>
                </a:solidFill>
                <a:effectLst/>
                <a:latin typeface="+mj-lt"/>
              </a:rPr>
              <a:t> a Government budget program of Republic of Latvia.</a:t>
            </a:r>
            <a:endParaRPr lang="en-US" sz="1100" dirty="0">
              <a:latin typeface="+mj-lt"/>
            </a:endParaRPr>
          </a:p>
        </p:txBody>
      </p:sp>
      <p:cxnSp>
        <p:nvCxnSpPr>
          <p:cNvPr id="7" name="Straight Connector 6">
            <a:extLst>
              <a:ext uri="{FF2B5EF4-FFF2-40B4-BE49-F238E27FC236}">
                <a16:creationId xmlns:a16="http://schemas.microsoft.com/office/drawing/2014/main" id="{567F6BC9-AB86-44A0-94B5-051490FC7F17}"/>
              </a:ext>
            </a:extLst>
          </p:cNvPr>
          <p:cNvCxnSpPr/>
          <p:nvPr/>
        </p:nvCxnSpPr>
        <p:spPr>
          <a:xfrm>
            <a:off x="9012477" y="3682652"/>
            <a:ext cx="0" cy="206679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2089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0C2E-50FC-4352-A818-9912A5191413}"/>
              </a:ext>
            </a:extLst>
          </p:cNvPr>
          <p:cNvSpPr>
            <a:spLocks noGrp="1"/>
          </p:cNvSpPr>
          <p:nvPr>
            <p:ph type="title"/>
          </p:nvPr>
        </p:nvSpPr>
        <p:spPr>
          <a:xfrm>
            <a:off x="552836" y="157492"/>
            <a:ext cx="10972800" cy="548640"/>
          </a:xfrm>
        </p:spPr>
        <p:txBody>
          <a:bodyPr/>
          <a:lstStyle/>
          <a:p>
            <a:r>
              <a:rPr lang="en-US" sz="2800" b="1" dirty="0">
                <a:solidFill>
                  <a:srgbClr val="DE9E3C"/>
                </a:solidFill>
                <a:cs typeface="Tahoma" pitchFamily="34" charset="0"/>
              </a:rPr>
              <a:t>Business case</a:t>
            </a:r>
            <a:endParaRPr lang="lv-LV" sz="2800" b="1" dirty="0">
              <a:solidFill>
                <a:srgbClr val="DE9E3C"/>
              </a:solidFill>
              <a:cs typeface="Tahoma" pitchFamily="34" charset="0"/>
            </a:endParaRPr>
          </a:p>
        </p:txBody>
      </p:sp>
      <p:sp>
        <p:nvSpPr>
          <p:cNvPr id="9" name="Right Arrow 16387">
            <a:extLst>
              <a:ext uri="{FF2B5EF4-FFF2-40B4-BE49-F238E27FC236}">
                <a16:creationId xmlns:a16="http://schemas.microsoft.com/office/drawing/2014/main" id="{3F2FA5F9-FA95-4194-95F2-8B59CBCD61E6}"/>
              </a:ext>
            </a:extLst>
          </p:cNvPr>
          <p:cNvSpPr/>
          <p:nvPr/>
        </p:nvSpPr>
        <p:spPr>
          <a:xfrm>
            <a:off x="5088244" y="1604732"/>
            <a:ext cx="2381731" cy="1127585"/>
          </a:xfrm>
          <a:prstGeom prst="rightArrow">
            <a:avLst>
              <a:gd name="adj1" fmla="val 44023"/>
              <a:gd name="adj2" fmla="val 6630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003399"/>
              </a:solidFill>
            </a:endParaRPr>
          </a:p>
        </p:txBody>
      </p:sp>
      <p:sp>
        <p:nvSpPr>
          <p:cNvPr id="21" name="TextBox 20">
            <a:extLst>
              <a:ext uri="{FF2B5EF4-FFF2-40B4-BE49-F238E27FC236}">
                <a16:creationId xmlns:a16="http://schemas.microsoft.com/office/drawing/2014/main" id="{23992869-1117-4561-BCAC-E66D0BC6628E}"/>
              </a:ext>
            </a:extLst>
          </p:cNvPr>
          <p:cNvSpPr txBox="1"/>
          <p:nvPr/>
        </p:nvSpPr>
        <p:spPr>
          <a:xfrm>
            <a:off x="8081552" y="3655392"/>
            <a:ext cx="3254403" cy="1169551"/>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285750" indent="-285750">
              <a:buFont typeface="Wingdings" panose="05000000000000000000" pitchFamily="2" charset="2"/>
              <a:buChar char="ü"/>
            </a:pPr>
            <a:r>
              <a:rPr lang="en-US" sz="1400" dirty="0">
                <a:latin typeface="+mj-lt"/>
              </a:rPr>
              <a:t>Lower energy consumption</a:t>
            </a:r>
          </a:p>
          <a:p>
            <a:pPr marL="285750" indent="-285750">
              <a:buFont typeface="Wingdings" panose="05000000000000000000" pitchFamily="2" charset="2"/>
              <a:buChar char="ü"/>
            </a:pPr>
            <a:r>
              <a:rPr lang="en-US" sz="1400" dirty="0">
                <a:latin typeface="+mj-lt"/>
              </a:rPr>
              <a:t>Better indoor comfort</a:t>
            </a:r>
          </a:p>
          <a:p>
            <a:pPr marL="285750" indent="-285750">
              <a:buFont typeface="Wingdings" panose="05000000000000000000" pitchFamily="2" charset="2"/>
              <a:buChar char="ü"/>
            </a:pPr>
            <a:r>
              <a:rPr lang="en-GB" sz="1400" dirty="0">
                <a:latin typeface="+mj-lt"/>
              </a:rPr>
              <a:t>Long-term preservation of the building</a:t>
            </a:r>
          </a:p>
          <a:p>
            <a:pPr marL="285750" indent="-285750">
              <a:buFont typeface="Wingdings" panose="05000000000000000000" pitchFamily="2" charset="2"/>
              <a:buChar char="ü"/>
            </a:pPr>
            <a:r>
              <a:rPr lang="en-GB" sz="1400" dirty="0">
                <a:latin typeface="+mj-lt"/>
              </a:rPr>
              <a:t>A</a:t>
            </a:r>
            <a:r>
              <a:rPr lang="lv-LV" sz="1400" dirty="0">
                <a:latin typeface="+mj-lt"/>
              </a:rPr>
              <a:t>sset</a:t>
            </a:r>
            <a:r>
              <a:rPr lang="en-US" sz="1400" dirty="0">
                <a:latin typeface="+mj-lt"/>
              </a:rPr>
              <a:t> </a:t>
            </a:r>
            <a:r>
              <a:rPr lang="lv-LV" sz="1400" dirty="0">
                <a:latin typeface="+mj-lt"/>
              </a:rPr>
              <a:t>enhancement</a:t>
            </a:r>
          </a:p>
        </p:txBody>
      </p:sp>
      <p:sp>
        <p:nvSpPr>
          <p:cNvPr id="22" name="TextBox 21">
            <a:extLst>
              <a:ext uri="{FF2B5EF4-FFF2-40B4-BE49-F238E27FC236}">
                <a16:creationId xmlns:a16="http://schemas.microsoft.com/office/drawing/2014/main" id="{A90961AD-06B2-4991-A901-06714E8D54F9}"/>
              </a:ext>
            </a:extLst>
          </p:cNvPr>
          <p:cNvSpPr txBox="1"/>
          <p:nvPr/>
        </p:nvSpPr>
        <p:spPr>
          <a:xfrm>
            <a:off x="8101036" y="4952824"/>
            <a:ext cx="3261093" cy="1200329"/>
          </a:xfrm>
          <a:prstGeom prst="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285750" indent="-285750">
              <a:buFont typeface="Wingdings" panose="05000000000000000000" pitchFamily="2" charset="2"/>
              <a:buChar char="ü"/>
            </a:pPr>
            <a:r>
              <a:rPr lang="en-US" sz="1200" dirty="0">
                <a:solidFill>
                  <a:schemeClr val="tx1"/>
                </a:solidFill>
                <a:latin typeface="+mj-lt"/>
              </a:rPr>
              <a:t>S</a:t>
            </a:r>
            <a:r>
              <a:rPr lang="lv-LV" sz="1200" dirty="0">
                <a:solidFill>
                  <a:schemeClr val="tx1"/>
                </a:solidFill>
                <a:latin typeface="+mj-lt"/>
              </a:rPr>
              <a:t>upports the achievement of</a:t>
            </a:r>
            <a:r>
              <a:rPr lang="en-US" sz="1200" dirty="0">
                <a:solidFill>
                  <a:schemeClr val="tx1"/>
                </a:solidFill>
                <a:latin typeface="+mj-lt"/>
              </a:rPr>
              <a:t> </a:t>
            </a:r>
            <a:r>
              <a:rPr lang="lv-LV" sz="1200" dirty="0">
                <a:solidFill>
                  <a:schemeClr val="tx1"/>
                </a:solidFill>
                <a:latin typeface="+mj-lt"/>
              </a:rPr>
              <a:t>national energy efficiency targets</a:t>
            </a:r>
            <a:endParaRPr lang="en-US" sz="1200" dirty="0">
              <a:solidFill>
                <a:schemeClr val="tx1"/>
              </a:solidFill>
              <a:latin typeface="+mj-lt"/>
            </a:endParaRPr>
          </a:p>
          <a:p>
            <a:pPr marL="285750" indent="-285750">
              <a:buFont typeface="Wingdings" panose="05000000000000000000" pitchFamily="2" charset="2"/>
              <a:buChar char="ü"/>
            </a:pPr>
            <a:r>
              <a:rPr lang="en-US" sz="1200" dirty="0">
                <a:solidFill>
                  <a:schemeClr val="tx1"/>
                </a:solidFill>
                <a:latin typeface="+mj-lt"/>
              </a:rPr>
              <a:t>S</a:t>
            </a:r>
            <a:r>
              <a:rPr lang="lv-LV" sz="1200" dirty="0">
                <a:solidFill>
                  <a:schemeClr val="tx1"/>
                </a:solidFill>
                <a:latin typeface="+mj-lt"/>
              </a:rPr>
              <a:t>upport</a:t>
            </a:r>
            <a:r>
              <a:rPr lang="en-US" sz="1200" dirty="0">
                <a:solidFill>
                  <a:schemeClr val="tx1"/>
                </a:solidFill>
                <a:latin typeface="+mj-lt"/>
              </a:rPr>
              <a:t>s</a:t>
            </a:r>
            <a:r>
              <a:rPr lang="lv-LV" sz="1200" dirty="0">
                <a:solidFill>
                  <a:schemeClr val="tx1"/>
                </a:solidFill>
                <a:latin typeface="+mj-lt"/>
              </a:rPr>
              <a:t> the</a:t>
            </a:r>
            <a:r>
              <a:rPr lang="en-US" sz="1200" dirty="0">
                <a:solidFill>
                  <a:schemeClr val="tx1"/>
                </a:solidFill>
                <a:latin typeface="+mj-lt"/>
              </a:rPr>
              <a:t> </a:t>
            </a:r>
            <a:r>
              <a:rPr lang="en-GB" sz="1200" dirty="0">
                <a:solidFill>
                  <a:schemeClr val="tx1"/>
                </a:solidFill>
                <a:latin typeface="+mj-lt"/>
              </a:rPr>
              <a:t>objectives of the European Green Deal </a:t>
            </a:r>
          </a:p>
          <a:p>
            <a:pPr marL="285750" indent="-285750">
              <a:buFont typeface="Wingdings" panose="05000000000000000000" pitchFamily="2" charset="2"/>
              <a:buChar char="ü"/>
            </a:pPr>
            <a:r>
              <a:rPr lang="en-US" sz="1200" dirty="0">
                <a:solidFill>
                  <a:schemeClr val="tx1"/>
                </a:solidFill>
                <a:latin typeface="+mj-lt"/>
              </a:rPr>
              <a:t>C</a:t>
            </a:r>
            <a:r>
              <a:rPr lang="lv-LV" sz="1200" dirty="0">
                <a:solidFill>
                  <a:schemeClr val="tx1"/>
                </a:solidFill>
                <a:latin typeface="+mj-lt"/>
              </a:rPr>
              <a:t>reates jobs </a:t>
            </a:r>
            <a:endParaRPr lang="en-US" sz="1200" dirty="0">
              <a:solidFill>
                <a:schemeClr val="tx1"/>
              </a:solidFill>
              <a:latin typeface="+mj-lt"/>
            </a:endParaRPr>
          </a:p>
          <a:p>
            <a:pPr marL="285750" indent="-285750">
              <a:buFont typeface="Wingdings" panose="05000000000000000000" pitchFamily="2" charset="2"/>
              <a:buChar char="ü"/>
            </a:pPr>
            <a:r>
              <a:rPr lang="en-US" sz="1200" dirty="0">
                <a:solidFill>
                  <a:schemeClr val="tx1"/>
                </a:solidFill>
                <a:latin typeface="+mj-lt"/>
              </a:rPr>
              <a:t>Improves security of supply</a:t>
            </a:r>
          </a:p>
        </p:txBody>
      </p:sp>
      <p:sp>
        <p:nvSpPr>
          <p:cNvPr id="23" name="TextBox 22">
            <a:extLst>
              <a:ext uri="{FF2B5EF4-FFF2-40B4-BE49-F238E27FC236}">
                <a16:creationId xmlns:a16="http://schemas.microsoft.com/office/drawing/2014/main" id="{4F59D549-A8E5-4832-A74E-4A1B58D64D3E}"/>
              </a:ext>
            </a:extLst>
          </p:cNvPr>
          <p:cNvSpPr txBox="1"/>
          <p:nvPr/>
        </p:nvSpPr>
        <p:spPr>
          <a:xfrm>
            <a:off x="966175" y="3698289"/>
            <a:ext cx="3188302" cy="116955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Wingdings" panose="05000000000000000000" pitchFamily="2" charset="2"/>
              <a:buChar char="ü"/>
            </a:pPr>
            <a:r>
              <a:rPr lang="en-GB" sz="1400" dirty="0">
                <a:latin typeface="+mj-lt"/>
              </a:rPr>
              <a:t>Deferred maintenance</a:t>
            </a:r>
          </a:p>
          <a:p>
            <a:pPr marL="285750" indent="-285750">
              <a:buFont typeface="Wingdings" panose="05000000000000000000" pitchFamily="2" charset="2"/>
              <a:buChar char="ü"/>
            </a:pPr>
            <a:r>
              <a:rPr lang="en-US" sz="1400" dirty="0">
                <a:latin typeface="+mj-lt"/>
              </a:rPr>
              <a:t>Technical problems</a:t>
            </a:r>
          </a:p>
          <a:p>
            <a:pPr marL="285750" indent="-285750">
              <a:buFont typeface="Wingdings" panose="05000000000000000000" pitchFamily="2" charset="2"/>
              <a:buChar char="ü"/>
            </a:pPr>
            <a:r>
              <a:rPr lang="en-US" sz="1400" dirty="0">
                <a:latin typeface="+mj-lt"/>
              </a:rPr>
              <a:t>High energy consumption</a:t>
            </a:r>
          </a:p>
          <a:p>
            <a:pPr marL="285750" indent="-285750">
              <a:buFont typeface="Wingdings" panose="05000000000000000000" pitchFamily="2" charset="2"/>
              <a:buChar char="ü"/>
            </a:pPr>
            <a:r>
              <a:rPr lang="en-US" sz="1400" dirty="0">
                <a:latin typeface="+mj-lt"/>
              </a:rPr>
              <a:t>Low indoor comfort</a:t>
            </a:r>
          </a:p>
          <a:p>
            <a:pPr marL="285750" indent="-285750">
              <a:buFont typeface="Wingdings" panose="05000000000000000000" pitchFamily="2" charset="2"/>
              <a:buChar char="ü"/>
            </a:pPr>
            <a:r>
              <a:rPr lang="en-US" sz="1400" dirty="0">
                <a:latin typeface="+mj-lt"/>
              </a:rPr>
              <a:t>Building dilapidation </a:t>
            </a:r>
            <a:endParaRPr lang="lv-LV" sz="1400" dirty="0">
              <a:latin typeface="+mj-lt"/>
            </a:endParaRPr>
          </a:p>
        </p:txBody>
      </p:sp>
      <p:sp>
        <p:nvSpPr>
          <p:cNvPr id="24" name="TextBox 23">
            <a:extLst>
              <a:ext uri="{FF2B5EF4-FFF2-40B4-BE49-F238E27FC236}">
                <a16:creationId xmlns:a16="http://schemas.microsoft.com/office/drawing/2014/main" id="{98C89431-6C4A-428B-AEB3-53F136521DA8}"/>
              </a:ext>
            </a:extLst>
          </p:cNvPr>
          <p:cNvSpPr txBox="1">
            <a:spLocks/>
          </p:cNvSpPr>
          <p:nvPr/>
        </p:nvSpPr>
        <p:spPr>
          <a:xfrm>
            <a:off x="966175" y="4942694"/>
            <a:ext cx="3188302" cy="121045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marL="285750" indent="-285750">
              <a:buFont typeface="Wingdings" panose="05000000000000000000" pitchFamily="2" charset="2"/>
              <a:buChar char="ü"/>
            </a:pPr>
            <a:r>
              <a:rPr lang="en-US" sz="1400" dirty="0">
                <a:solidFill>
                  <a:schemeClr val="tx1"/>
                </a:solidFill>
                <a:latin typeface="+mj-lt"/>
              </a:rPr>
              <a:t>Policy targets</a:t>
            </a:r>
          </a:p>
          <a:p>
            <a:pPr marL="285750" indent="-285750">
              <a:buFont typeface="Wingdings" panose="05000000000000000000" pitchFamily="2" charset="2"/>
              <a:buChar char="ü"/>
            </a:pPr>
            <a:r>
              <a:rPr lang="en-US" sz="1400" dirty="0">
                <a:solidFill>
                  <a:schemeClr val="tx1"/>
                </a:solidFill>
                <a:latin typeface="+mj-lt"/>
              </a:rPr>
              <a:t>Security of supply</a:t>
            </a:r>
          </a:p>
          <a:p>
            <a:pPr marL="285750" indent="-285750">
              <a:buFont typeface="Wingdings" panose="05000000000000000000" pitchFamily="2" charset="2"/>
              <a:buChar char="ü"/>
            </a:pPr>
            <a:r>
              <a:rPr lang="en-US" sz="1400" dirty="0">
                <a:solidFill>
                  <a:schemeClr val="tx1"/>
                </a:solidFill>
                <a:latin typeface="+mj-lt"/>
              </a:rPr>
              <a:t>Economic development</a:t>
            </a:r>
          </a:p>
        </p:txBody>
      </p:sp>
      <p:grpSp>
        <p:nvGrpSpPr>
          <p:cNvPr id="5" name="Group 4">
            <a:extLst>
              <a:ext uri="{FF2B5EF4-FFF2-40B4-BE49-F238E27FC236}">
                <a16:creationId xmlns:a16="http://schemas.microsoft.com/office/drawing/2014/main" id="{47A76187-9C0C-4981-8DF2-F632BCCCDB58}"/>
              </a:ext>
            </a:extLst>
          </p:cNvPr>
          <p:cNvGrpSpPr/>
          <p:nvPr/>
        </p:nvGrpSpPr>
        <p:grpSpPr>
          <a:xfrm>
            <a:off x="4900165" y="3698289"/>
            <a:ext cx="2630500" cy="1970178"/>
            <a:chOff x="4731856" y="3761916"/>
            <a:chExt cx="2630500" cy="1970178"/>
          </a:xfrm>
        </p:grpSpPr>
        <p:sp>
          <p:nvSpPr>
            <p:cNvPr id="10" name="Rectangle 9">
              <a:extLst>
                <a:ext uri="{FF2B5EF4-FFF2-40B4-BE49-F238E27FC236}">
                  <a16:creationId xmlns:a16="http://schemas.microsoft.com/office/drawing/2014/main" id="{8C4AF222-0884-469A-9A13-58C7E9E1EF5E}"/>
                </a:ext>
              </a:extLst>
            </p:cNvPr>
            <p:cNvSpPr/>
            <p:nvPr/>
          </p:nvSpPr>
          <p:spPr>
            <a:xfrm>
              <a:off x="5209042" y="4295432"/>
              <a:ext cx="421171" cy="11805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cs typeface="Arial" panose="020B0604020202020204" pitchFamily="34" charset="0"/>
              </a:endParaRPr>
            </a:p>
          </p:txBody>
        </p:sp>
        <p:grpSp>
          <p:nvGrpSpPr>
            <p:cNvPr id="11" name="Group 10">
              <a:extLst>
                <a:ext uri="{FF2B5EF4-FFF2-40B4-BE49-F238E27FC236}">
                  <a16:creationId xmlns:a16="http://schemas.microsoft.com/office/drawing/2014/main" id="{DFBA185F-F4B4-47D2-8FEA-0C3C8C73182A}"/>
                </a:ext>
              </a:extLst>
            </p:cNvPr>
            <p:cNvGrpSpPr/>
            <p:nvPr/>
          </p:nvGrpSpPr>
          <p:grpSpPr>
            <a:xfrm>
              <a:off x="4832514" y="3872893"/>
              <a:ext cx="2260600" cy="1806806"/>
              <a:chOff x="495300" y="4399722"/>
              <a:chExt cx="1352589" cy="1267191"/>
            </a:xfrm>
          </p:grpSpPr>
          <p:cxnSp>
            <p:nvCxnSpPr>
              <p:cNvPr id="12" name="Straight Arrow Connector 11">
                <a:extLst>
                  <a:ext uri="{FF2B5EF4-FFF2-40B4-BE49-F238E27FC236}">
                    <a16:creationId xmlns:a16="http://schemas.microsoft.com/office/drawing/2014/main" id="{8D4A99F5-D304-4C15-98D9-D9B726040B11}"/>
                  </a:ext>
                </a:extLst>
              </p:cNvPr>
              <p:cNvCxnSpPr/>
              <p:nvPr/>
            </p:nvCxnSpPr>
            <p:spPr>
              <a:xfrm flipV="1">
                <a:off x="607944" y="4399722"/>
                <a:ext cx="0" cy="1267191"/>
              </a:xfrm>
              <a:prstGeom prst="straightConnector1">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1DE3E5D-35F5-48A0-BB57-932E3EF4B20B}"/>
                  </a:ext>
                </a:extLst>
              </p:cNvPr>
              <p:cNvCxnSpPr/>
              <p:nvPr/>
            </p:nvCxnSpPr>
            <p:spPr>
              <a:xfrm flipV="1">
                <a:off x="495300" y="5526381"/>
                <a:ext cx="1352589" cy="0"/>
              </a:xfrm>
              <a:prstGeom prst="straightConnector1">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6203ACF3-A9C0-4DDB-9562-9BB46EFF4819}"/>
                </a:ext>
              </a:extLst>
            </p:cNvPr>
            <p:cNvSpPr/>
            <p:nvPr/>
          </p:nvSpPr>
          <p:spPr>
            <a:xfrm>
              <a:off x="6075900" y="4957324"/>
              <a:ext cx="421171" cy="5118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cs typeface="Arial" panose="020B0604020202020204" pitchFamily="34" charset="0"/>
              </a:endParaRPr>
            </a:p>
          </p:txBody>
        </p:sp>
        <p:sp>
          <p:nvSpPr>
            <p:cNvPr id="15" name="Rectangle 14">
              <a:extLst>
                <a:ext uri="{FF2B5EF4-FFF2-40B4-BE49-F238E27FC236}">
                  <a16:creationId xmlns:a16="http://schemas.microsoft.com/office/drawing/2014/main" id="{9D87B74F-EF25-4786-8319-4EDA5403F68F}"/>
                </a:ext>
              </a:extLst>
            </p:cNvPr>
            <p:cNvSpPr/>
            <p:nvPr/>
          </p:nvSpPr>
          <p:spPr>
            <a:xfrm>
              <a:off x="5033994" y="5485482"/>
              <a:ext cx="752130" cy="246221"/>
            </a:xfrm>
            <a:prstGeom prst="rect">
              <a:avLst/>
            </a:prstGeom>
          </p:spPr>
          <p:txBody>
            <a:bodyPr wrap="none">
              <a:spAutoFit/>
            </a:bodyPr>
            <a:lstStyle/>
            <a:p>
              <a:pPr algn="ctr"/>
              <a:r>
                <a:rPr lang="en-US" sz="1000" b="1" dirty="0">
                  <a:latin typeface="+mj-lt"/>
                  <a:cs typeface="Arial" panose="020B0604020202020204" pitchFamily="34" charset="0"/>
                </a:rPr>
                <a:t>BEFORE</a:t>
              </a:r>
              <a:endParaRPr lang="en-GB" sz="1050" b="1" dirty="0">
                <a:latin typeface="+mj-lt"/>
                <a:cs typeface="Arial" panose="020B0604020202020204" pitchFamily="34" charset="0"/>
              </a:endParaRPr>
            </a:p>
          </p:txBody>
        </p:sp>
        <p:sp>
          <p:nvSpPr>
            <p:cNvPr id="16" name="Rectangle 15">
              <a:extLst>
                <a:ext uri="{FF2B5EF4-FFF2-40B4-BE49-F238E27FC236}">
                  <a16:creationId xmlns:a16="http://schemas.microsoft.com/office/drawing/2014/main" id="{7AAEA437-816A-453E-BE45-3FF8DFA8CC00}"/>
                </a:ext>
              </a:extLst>
            </p:cNvPr>
            <p:cNvSpPr/>
            <p:nvPr/>
          </p:nvSpPr>
          <p:spPr>
            <a:xfrm>
              <a:off x="5966669" y="5485873"/>
              <a:ext cx="646332" cy="246221"/>
            </a:xfrm>
            <a:prstGeom prst="rect">
              <a:avLst/>
            </a:prstGeom>
          </p:spPr>
          <p:txBody>
            <a:bodyPr wrap="none">
              <a:spAutoFit/>
            </a:bodyPr>
            <a:lstStyle/>
            <a:p>
              <a:pPr algn="ctr"/>
              <a:r>
                <a:rPr lang="en-US" sz="1000" b="1" dirty="0">
                  <a:latin typeface="+mj-lt"/>
                  <a:cs typeface="Arial" panose="020B0604020202020204" pitchFamily="34" charset="0"/>
                </a:rPr>
                <a:t>AFTER</a:t>
              </a:r>
              <a:endParaRPr lang="en-GB" sz="1050" b="1" dirty="0">
                <a:latin typeface="+mj-lt"/>
                <a:cs typeface="Arial" panose="020B0604020202020204" pitchFamily="34" charset="0"/>
              </a:endParaRPr>
            </a:p>
          </p:txBody>
        </p:sp>
        <p:sp>
          <p:nvSpPr>
            <p:cNvPr id="17" name="Right Brace 16">
              <a:extLst>
                <a:ext uri="{FF2B5EF4-FFF2-40B4-BE49-F238E27FC236}">
                  <a16:creationId xmlns:a16="http://schemas.microsoft.com/office/drawing/2014/main" id="{C05E8515-3675-4AB4-B95A-6924514FBF57}"/>
                </a:ext>
              </a:extLst>
            </p:cNvPr>
            <p:cNvSpPr/>
            <p:nvPr/>
          </p:nvSpPr>
          <p:spPr>
            <a:xfrm>
              <a:off x="6525645" y="4284774"/>
              <a:ext cx="142290" cy="67254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mj-lt"/>
                <a:cs typeface="Arial" panose="020B0604020202020204" pitchFamily="34" charset="0"/>
              </a:endParaRPr>
            </a:p>
          </p:txBody>
        </p:sp>
        <p:sp>
          <p:nvSpPr>
            <p:cNvPr id="18" name="Rectangle 17">
              <a:extLst>
                <a:ext uri="{FF2B5EF4-FFF2-40B4-BE49-F238E27FC236}">
                  <a16:creationId xmlns:a16="http://schemas.microsoft.com/office/drawing/2014/main" id="{4F209DF7-5072-468C-BF0F-B652C1159B6C}"/>
                </a:ext>
              </a:extLst>
            </p:cNvPr>
            <p:cNvSpPr/>
            <p:nvPr/>
          </p:nvSpPr>
          <p:spPr>
            <a:xfrm>
              <a:off x="6667935" y="4481921"/>
              <a:ext cx="694421" cy="246221"/>
            </a:xfrm>
            <a:prstGeom prst="rect">
              <a:avLst/>
            </a:prstGeom>
          </p:spPr>
          <p:txBody>
            <a:bodyPr wrap="none">
              <a:spAutoFit/>
            </a:bodyPr>
            <a:lstStyle/>
            <a:p>
              <a:pPr algn="ctr"/>
              <a:r>
                <a:rPr lang="en-GB" sz="1000" b="1" dirty="0">
                  <a:latin typeface="+mj-lt"/>
                  <a:cs typeface="Arial" panose="020B0604020202020204" pitchFamily="34" charset="0"/>
                </a:rPr>
                <a:t>S</a:t>
              </a:r>
              <a:r>
                <a:rPr lang="lv-LV" sz="1000" b="1" dirty="0">
                  <a:latin typeface="+mj-lt"/>
                  <a:cs typeface="Arial" panose="020B0604020202020204" pitchFamily="34" charset="0"/>
                </a:rPr>
                <a:t>avings</a:t>
              </a:r>
              <a:endParaRPr lang="en-GB" sz="1000" b="1" dirty="0">
                <a:latin typeface="+mj-lt"/>
                <a:cs typeface="Arial" panose="020B0604020202020204" pitchFamily="34" charset="0"/>
              </a:endParaRPr>
            </a:p>
          </p:txBody>
        </p:sp>
        <p:cxnSp>
          <p:nvCxnSpPr>
            <p:cNvPr id="19" name="Straight Arrow Connector 18">
              <a:extLst>
                <a:ext uri="{FF2B5EF4-FFF2-40B4-BE49-F238E27FC236}">
                  <a16:creationId xmlns:a16="http://schemas.microsoft.com/office/drawing/2014/main" id="{61E97833-8BF4-4406-B3DF-A8921452CA58}"/>
                </a:ext>
              </a:extLst>
            </p:cNvPr>
            <p:cNvCxnSpPr/>
            <p:nvPr/>
          </p:nvCxnSpPr>
          <p:spPr>
            <a:xfrm>
              <a:off x="5624861" y="4288718"/>
              <a:ext cx="943355" cy="0"/>
            </a:xfrm>
            <a:prstGeom prst="straightConnector1">
              <a:avLst/>
            </a:prstGeom>
            <a:ln>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97EB9E0-757D-45D8-9411-C4CD85252232}"/>
                </a:ext>
              </a:extLst>
            </p:cNvPr>
            <p:cNvSpPr/>
            <p:nvPr/>
          </p:nvSpPr>
          <p:spPr>
            <a:xfrm>
              <a:off x="4731856" y="3761916"/>
              <a:ext cx="312906" cy="338554"/>
            </a:xfrm>
            <a:prstGeom prst="rect">
              <a:avLst/>
            </a:prstGeom>
          </p:spPr>
          <p:txBody>
            <a:bodyPr wrap="square">
              <a:spAutoFit/>
            </a:bodyPr>
            <a:lstStyle/>
            <a:p>
              <a:pPr algn="ctr"/>
              <a:r>
                <a:rPr lang="en-GB" sz="1600" dirty="0">
                  <a:solidFill>
                    <a:srgbClr val="003399"/>
                  </a:solidFill>
                </a:rPr>
                <a:t>€</a:t>
              </a:r>
            </a:p>
          </p:txBody>
        </p:sp>
      </p:grpSp>
      <p:pic>
        <p:nvPicPr>
          <p:cNvPr id="20" name="Picture 19">
            <a:extLst>
              <a:ext uri="{FF2B5EF4-FFF2-40B4-BE49-F238E27FC236}">
                <a16:creationId xmlns:a16="http://schemas.microsoft.com/office/drawing/2014/main" id="{690546AF-8161-4EB3-992A-E201D374A92C}"/>
              </a:ext>
            </a:extLst>
          </p:cNvPr>
          <p:cNvPicPr>
            <a:picLocks noChangeAspect="1"/>
          </p:cNvPicPr>
          <p:nvPr/>
        </p:nvPicPr>
        <p:blipFill>
          <a:blip r:embed="rId2"/>
          <a:stretch>
            <a:fillRect/>
          </a:stretch>
        </p:blipFill>
        <p:spPr>
          <a:xfrm>
            <a:off x="970919" y="1196525"/>
            <a:ext cx="3178814" cy="1944000"/>
          </a:xfrm>
          <a:prstGeom prst="rect">
            <a:avLst/>
          </a:prstGeom>
        </p:spPr>
      </p:pic>
      <p:pic>
        <p:nvPicPr>
          <p:cNvPr id="26" name="Picture 25" descr="A picture containing outdoor, grass, sky, building&#10;&#10;Description automatically generated">
            <a:extLst>
              <a:ext uri="{FF2B5EF4-FFF2-40B4-BE49-F238E27FC236}">
                <a16:creationId xmlns:a16="http://schemas.microsoft.com/office/drawing/2014/main" id="{84F355B2-AE03-42AC-83CA-7C1358F78EE9}"/>
              </a:ext>
            </a:extLst>
          </p:cNvPr>
          <p:cNvPicPr>
            <a:picLocks noChangeAspect="1"/>
          </p:cNvPicPr>
          <p:nvPr/>
        </p:nvPicPr>
        <p:blipFill>
          <a:blip r:embed="rId3"/>
          <a:stretch>
            <a:fillRect/>
          </a:stretch>
        </p:blipFill>
        <p:spPr>
          <a:xfrm>
            <a:off x="8081552" y="1196524"/>
            <a:ext cx="3280577" cy="1944000"/>
          </a:xfrm>
          <a:prstGeom prst="rect">
            <a:avLst/>
          </a:prstGeom>
        </p:spPr>
      </p:pic>
    </p:spTree>
    <p:extLst>
      <p:ext uri="{BB962C8B-B14F-4D97-AF65-F5344CB8AC3E}">
        <p14:creationId xmlns:p14="http://schemas.microsoft.com/office/powerpoint/2010/main" val="294247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7C5D2A-24D5-47AF-BB80-489CEA0521A9}"/>
              </a:ext>
            </a:extLst>
          </p:cNvPr>
          <p:cNvPicPr>
            <a:picLocks noChangeAspect="1"/>
          </p:cNvPicPr>
          <p:nvPr/>
        </p:nvPicPr>
        <p:blipFill>
          <a:blip r:embed="rId2"/>
          <a:stretch>
            <a:fillRect/>
          </a:stretch>
        </p:blipFill>
        <p:spPr>
          <a:xfrm flipH="1">
            <a:off x="1264614" y="982331"/>
            <a:ext cx="1443789" cy="1499489"/>
          </a:xfrm>
          <a:prstGeom prst="rect">
            <a:avLst/>
          </a:prstGeom>
        </p:spPr>
      </p:pic>
      <p:pic>
        <p:nvPicPr>
          <p:cNvPr id="6" name="Picture 5">
            <a:extLst>
              <a:ext uri="{FF2B5EF4-FFF2-40B4-BE49-F238E27FC236}">
                <a16:creationId xmlns:a16="http://schemas.microsoft.com/office/drawing/2014/main" id="{ED282CE0-D05E-49A3-BE05-BE54BD451CF6}"/>
              </a:ext>
            </a:extLst>
          </p:cNvPr>
          <p:cNvPicPr>
            <a:picLocks noChangeAspect="1"/>
          </p:cNvPicPr>
          <p:nvPr/>
        </p:nvPicPr>
        <p:blipFill>
          <a:blip r:embed="rId2"/>
          <a:stretch>
            <a:fillRect/>
          </a:stretch>
        </p:blipFill>
        <p:spPr>
          <a:xfrm flipH="1">
            <a:off x="9607011" y="1566001"/>
            <a:ext cx="1614129" cy="1676400"/>
          </a:xfrm>
          <a:prstGeom prst="rect">
            <a:avLst/>
          </a:prstGeom>
        </p:spPr>
      </p:pic>
      <p:pic>
        <p:nvPicPr>
          <p:cNvPr id="7" name="Picture 6">
            <a:extLst>
              <a:ext uri="{FF2B5EF4-FFF2-40B4-BE49-F238E27FC236}">
                <a16:creationId xmlns:a16="http://schemas.microsoft.com/office/drawing/2014/main" id="{75509D73-FDC8-47FA-A4C5-03378CF7008C}"/>
              </a:ext>
            </a:extLst>
          </p:cNvPr>
          <p:cNvPicPr>
            <a:picLocks noChangeAspect="1"/>
          </p:cNvPicPr>
          <p:nvPr/>
        </p:nvPicPr>
        <p:blipFill>
          <a:blip r:embed="rId3">
            <a:duotone>
              <a:schemeClr val="bg2">
                <a:shade val="45000"/>
                <a:satMod val="135000"/>
              </a:schemeClr>
              <a:prstClr val="white"/>
            </a:duotone>
          </a:blip>
          <a:stretch>
            <a:fillRect/>
          </a:stretch>
        </p:blipFill>
        <p:spPr>
          <a:xfrm>
            <a:off x="4150536" y="2207105"/>
            <a:ext cx="4012692" cy="1221895"/>
          </a:xfrm>
          <a:prstGeom prst="rect">
            <a:avLst/>
          </a:prstGeom>
        </p:spPr>
      </p:pic>
      <p:sp>
        <p:nvSpPr>
          <p:cNvPr id="8" name="Rectangle 7">
            <a:extLst>
              <a:ext uri="{FF2B5EF4-FFF2-40B4-BE49-F238E27FC236}">
                <a16:creationId xmlns:a16="http://schemas.microsoft.com/office/drawing/2014/main" id="{640E368C-522E-4643-9A56-6F65EDC5FFB8}"/>
              </a:ext>
            </a:extLst>
          </p:cNvPr>
          <p:cNvSpPr/>
          <p:nvPr/>
        </p:nvSpPr>
        <p:spPr>
          <a:xfrm>
            <a:off x="7771011" y="2012656"/>
            <a:ext cx="1836000" cy="523220"/>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marL="0" lvl="2" algn="ctr"/>
            <a:r>
              <a:rPr lang="lv-LV" sz="1400" dirty="0">
                <a:solidFill>
                  <a:srgbClr val="C00000"/>
                </a:solidFill>
                <a:latin typeface="+mj-lt"/>
              </a:rPr>
              <a:t>DEBT SERVICE and INTEREST</a:t>
            </a:r>
            <a:endParaRPr lang="en-US" sz="1400" dirty="0">
              <a:solidFill>
                <a:srgbClr val="C00000"/>
              </a:solidFill>
              <a:latin typeface="+mj-lt"/>
            </a:endParaRPr>
          </a:p>
        </p:txBody>
      </p:sp>
      <p:sp>
        <p:nvSpPr>
          <p:cNvPr id="9" name="Rectangle 8">
            <a:extLst>
              <a:ext uri="{FF2B5EF4-FFF2-40B4-BE49-F238E27FC236}">
                <a16:creationId xmlns:a16="http://schemas.microsoft.com/office/drawing/2014/main" id="{67171A47-439B-4004-94F4-E847AEC43B2B}"/>
              </a:ext>
            </a:extLst>
          </p:cNvPr>
          <p:cNvSpPr/>
          <p:nvPr/>
        </p:nvSpPr>
        <p:spPr>
          <a:xfrm>
            <a:off x="2677990" y="2004217"/>
            <a:ext cx="1836000" cy="523220"/>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marL="0" lvl="2" algn="ctr"/>
            <a:r>
              <a:rPr lang="lv-LV" sz="1400" dirty="0">
                <a:solidFill>
                  <a:schemeClr val="tx2"/>
                </a:solidFill>
                <a:latin typeface="+mj-lt"/>
              </a:rPr>
              <a:t>ENERGY SAVINGS</a:t>
            </a:r>
          </a:p>
          <a:p>
            <a:pPr marL="0" lvl="2" algn="ctr"/>
            <a:r>
              <a:rPr lang="lv-LV" sz="1400" dirty="0">
                <a:solidFill>
                  <a:schemeClr val="tx2"/>
                </a:solidFill>
                <a:latin typeface="+mj-lt"/>
              </a:rPr>
              <a:t>O&amp;M SAVINGS</a:t>
            </a:r>
            <a:endParaRPr lang="en-US" sz="1400" dirty="0">
              <a:solidFill>
                <a:schemeClr val="tx2"/>
              </a:solidFill>
              <a:latin typeface="+mj-lt"/>
            </a:endParaRPr>
          </a:p>
        </p:txBody>
      </p:sp>
      <p:sp>
        <p:nvSpPr>
          <p:cNvPr id="10" name="TextBox 9">
            <a:extLst>
              <a:ext uri="{FF2B5EF4-FFF2-40B4-BE49-F238E27FC236}">
                <a16:creationId xmlns:a16="http://schemas.microsoft.com/office/drawing/2014/main" id="{8E07E53E-3D14-4855-945C-9B8C98D3465C}"/>
              </a:ext>
            </a:extLst>
          </p:cNvPr>
          <p:cNvSpPr txBox="1"/>
          <p:nvPr/>
        </p:nvSpPr>
        <p:spPr>
          <a:xfrm>
            <a:off x="2219433" y="4273976"/>
            <a:ext cx="2711233" cy="830997"/>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nchor="ctr" anchorCtr="0">
            <a:spAutoFit/>
          </a:bodyPr>
          <a:lstStyle/>
          <a:p>
            <a:pPr algn="ctr"/>
            <a:r>
              <a:rPr lang="lv-LV" sz="1600" dirty="0">
                <a:latin typeface="+mj-lt"/>
              </a:rPr>
              <a:t>The implemented energy efficiency measures generates </a:t>
            </a:r>
            <a:r>
              <a:rPr lang="en-US" sz="1600" dirty="0">
                <a:latin typeface="+mj-lt"/>
              </a:rPr>
              <a:t>revenue</a:t>
            </a:r>
            <a:endParaRPr lang="en-GB" sz="1600" dirty="0">
              <a:latin typeface="+mj-lt"/>
            </a:endParaRPr>
          </a:p>
        </p:txBody>
      </p:sp>
      <p:sp>
        <p:nvSpPr>
          <p:cNvPr id="11" name="TextBox 10">
            <a:extLst>
              <a:ext uri="{FF2B5EF4-FFF2-40B4-BE49-F238E27FC236}">
                <a16:creationId xmlns:a16="http://schemas.microsoft.com/office/drawing/2014/main" id="{E066605D-CDB0-461C-BDB5-A71FEF5931A5}"/>
              </a:ext>
            </a:extLst>
          </p:cNvPr>
          <p:cNvSpPr txBox="1"/>
          <p:nvPr/>
        </p:nvSpPr>
        <p:spPr>
          <a:xfrm>
            <a:off x="7387743" y="4155773"/>
            <a:ext cx="2560656" cy="1067403"/>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rtlCol="0" anchor="ctr" anchorCtr="0">
            <a:noAutofit/>
          </a:bodyPr>
          <a:lstStyle/>
          <a:p>
            <a:pPr algn="ctr"/>
            <a:r>
              <a:rPr lang="en-US" sz="1600" dirty="0">
                <a:latin typeface="+mj-lt"/>
              </a:rPr>
              <a:t>Building</a:t>
            </a:r>
            <a:r>
              <a:rPr lang="lv-LV" sz="1600" dirty="0">
                <a:latin typeface="+mj-lt"/>
              </a:rPr>
              <a:t> owners </a:t>
            </a:r>
            <a:r>
              <a:rPr lang="en-US" sz="1600" dirty="0">
                <a:latin typeface="+mj-lt"/>
              </a:rPr>
              <a:t>pay back their debt obligations</a:t>
            </a:r>
            <a:endParaRPr lang="en-GB" sz="1600" dirty="0">
              <a:latin typeface="+mj-lt"/>
            </a:endParaRPr>
          </a:p>
        </p:txBody>
      </p:sp>
      <p:sp>
        <p:nvSpPr>
          <p:cNvPr id="13" name="Arrow: Up 12">
            <a:extLst>
              <a:ext uri="{FF2B5EF4-FFF2-40B4-BE49-F238E27FC236}">
                <a16:creationId xmlns:a16="http://schemas.microsoft.com/office/drawing/2014/main" id="{E5C1A671-55B5-449D-9C28-3598E27BC62C}"/>
              </a:ext>
            </a:extLst>
          </p:cNvPr>
          <p:cNvSpPr/>
          <p:nvPr/>
        </p:nvSpPr>
        <p:spPr>
          <a:xfrm rot="10800000">
            <a:off x="2865756" y="1119498"/>
            <a:ext cx="1426327" cy="822807"/>
          </a:xfrm>
          <a:prstGeom prst="up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7" name="Arrow: Up 16">
            <a:extLst>
              <a:ext uri="{FF2B5EF4-FFF2-40B4-BE49-F238E27FC236}">
                <a16:creationId xmlns:a16="http://schemas.microsoft.com/office/drawing/2014/main" id="{3355F971-F7B0-4E67-9D13-F2648561707C}"/>
              </a:ext>
            </a:extLst>
          </p:cNvPr>
          <p:cNvSpPr/>
          <p:nvPr/>
        </p:nvSpPr>
        <p:spPr>
          <a:xfrm rot="10800000">
            <a:off x="7926185" y="1181410"/>
            <a:ext cx="1426327" cy="822807"/>
          </a:xfrm>
          <a:prstGeom prst="up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Tree>
    <p:extLst>
      <p:ext uri="{BB962C8B-B14F-4D97-AF65-F5344CB8AC3E}">
        <p14:creationId xmlns:p14="http://schemas.microsoft.com/office/powerpoint/2010/main" val="3542547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F66D912-C5ED-4A5F-9419-8E93E3873CD3}"/>
              </a:ext>
            </a:extLst>
          </p:cNvPr>
          <p:cNvSpPr/>
          <p:nvPr/>
        </p:nvSpPr>
        <p:spPr>
          <a:xfrm>
            <a:off x="1204707" y="3255236"/>
            <a:ext cx="3153794" cy="557977"/>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nchor="ctr" anchorCtr="0">
            <a:noAutofit/>
          </a:bodyPr>
          <a:lstStyle/>
          <a:p>
            <a:pPr algn="ctr"/>
            <a:r>
              <a:rPr lang="en-US" sz="2400" dirty="0">
                <a:latin typeface="+mj-lt"/>
              </a:rPr>
              <a:t>180 kWh/m</a:t>
            </a:r>
            <a:r>
              <a:rPr lang="en-US" sz="2400" dirty="0">
                <a:latin typeface="+mj-lt"/>
                <a:cs typeface="Calibri" panose="020F0502020204030204" pitchFamily="34" charset="0"/>
              </a:rPr>
              <a:t>² a</a:t>
            </a:r>
            <a:endParaRPr lang="en-GB" sz="2400" dirty="0">
              <a:latin typeface="+mj-lt"/>
            </a:endParaRPr>
          </a:p>
        </p:txBody>
      </p:sp>
      <p:sp>
        <p:nvSpPr>
          <p:cNvPr id="19" name="Rectangle 18">
            <a:extLst>
              <a:ext uri="{FF2B5EF4-FFF2-40B4-BE49-F238E27FC236}">
                <a16:creationId xmlns:a16="http://schemas.microsoft.com/office/drawing/2014/main" id="{FC48BAC1-E903-4AD5-80AD-1AC71C249365}"/>
              </a:ext>
            </a:extLst>
          </p:cNvPr>
          <p:cNvSpPr/>
          <p:nvPr/>
        </p:nvSpPr>
        <p:spPr>
          <a:xfrm>
            <a:off x="7787970" y="3254688"/>
            <a:ext cx="3199323" cy="557977"/>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nchor="ctr" anchorCtr="0">
            <a:noAutofit/>
          </a:bodyPr>
          <a:lstStyle/>
          <a:p>
            <a:pPr algn="ctr"/>
            <a:r>
              <a:rPr lang="en-US" sz="2400" dirty="0">
                <a:latin typeface="+mj-lt"/>
              </a:rPr>
              <a:t>90 kWh/m² a</a:t>
            </a:r>
            <a:endParaRPr lang="en-GB" sz="2400" dirty="0">
              <a:latin typeface="+mj-lt"/>
            </a:endParaRPr>
          </a:p>
        </p:txBody>
      </p:sp>
      <p:sp>
        <p:nvSpPr>
          <p:cNvPr id="23" name="Rectangle 22">
            <a:extLst>
              <a:ext uri="{FF2B5EF4-FFF2-40B4-BE49-F238E27FC236}">
                <a16:creationId xmlns:a16="http://schemas.microsoft.com/office/drawing/2014/main" id="{E5E54477-8E0D-4741-B2FB-353469422DEE}"/>
              </a:ext>
            </a:extLst>
          </p:cNvPr>
          <p:cNvSpPr/>
          <p:nvPr/>
        </p:nvSpPr>
        <p:spPr>
          <a:xfrm>
            <a:off x="835131" y="6335789"/>
            <a:ext cx="2911374" cy="253916"/>
          </a:xfrm>
          <a:prstGeom prst="rect">
            <a:avLst/>
          </a:prstGeom>
        </p:spPr>
        <p:txBody>
          <a:bodyPr wrap="none">
            <a:spAutoFit/>
          </a:bodyPr>
          <a:lstStyle/>
          <a:p>
            <a:r>
              <a:rPr lang="lv-LV" sz="1050" dirty="0">
                <a:latin typeface="+mj-lt"/>
              </a:rPr>
              <a:t>https://www.sprk.gov.lv/content/tarifi-4</a:t>
            </a:r>
          </a:p>
        </p:txBody>
      </p:sp>
      <p:sp>
        <p:nvSpPr>
          <p:cNvPr id="29" name="Rectangle 28">
            <a:extLst>
              <a:ext uri="{FF2B5EF4-FFF2-40B4-BE49-F238E27FC236}">
                <a16:creationId xmlns:a16="http://schemas.microsoft.com/office/drawing/2014/main" id="{32E6641D-52BE-47E5-9209-BFA9711DD721}"/>
              </a:ext>
            </a:extLst>
          </p:cNvPr>
          <p:cNvSpPr/>
          <p:nvPr/>
        </p:nvSpPr>
        <p:spPr>
          <a:xfrm>
            <a:off x="6265599" y="1844809"/>
            <a:ext cx="378000" cy="230832"/>
          </a:xfrm>
          <a:prstGeom prst="rect">
            <a:avLst/>
          </a:prstGeom>
          <a:noFill/>
        </p:spPr>
        <p:txBody>
          <a:bodyPr wrap="square">
            <a:spAutoFit/>
          </a:bodyPr>
          <a:lstStyle/>
          <a:p>
            <a:pPr algn="ctr"/>
            <a:r>
              <a:rPr lang="en-US" sz="900" b="1" dirty="0"/>
              <a:t>90</a:t>
            </a:r>
            <a:endParaRPr lang="en-GB" sz="900" b="1" dirty="0"/>
          </a:p>
        </p:txBody>
      </p:sp>
      <p:sp>
        <p:nvSpPr>
          <p:cNvPr id="32" name="Rectangle 31">
            <a:extLst>
              <a:ext uri="{FF2B5EF4-FFF2-40B4-BE49-F238E27FC236}">
                <a16:creationId xmlns:a16="http://schemas.microsoft.com/office/drawing/2014/main" id="{5C5F9CE4-0460-4429-A128-DDFE9FB03053}"/>
              </a:ext>
            </a:extLst>
          </p:cNvPr>
          <p:cNvSpPr/>
          <p:nvPr/>
        </p:nvSpPr>
        <p:spPr>
          <a:xfrm>
            <a:off x="9007838" y="4877282"/>
            <a:ext cx="2990195" cy="1585465"/>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noAutofit/>
          </a:bodyPr>
          <a:lstStyle/>
          <a:p>
            <a:r>
              <a:rPr lang="en-US" sz="1300" dirty="0">
                <a:latin typeface="+mj-lt"/>
              </a:rPr>
              <a:t>Energy tariff:</a:t>
            </a:r>
          </a:p>
          <a:p>
            <a:pPr marL="285750" indent="-285750">
              <a:buFont typeface="Wingdings" panose="05000000000000000000" pitchFamily="2" charset="2"/>
              <a:buChar char="ü"/>
            </a:pPr>
            <a:r>
              <a:rPr lang="en-US" sz="1400" dirty="0">
                <a:latin typeface="+mj-lt"/>
              </a:rPr>
              <a:t>56 €/MWh</a:t>
            </a:r>
            <a:endParaRPr lang="en-US" sz="1300" dirty="0">
              <a:latin typeface="+mj-lt"/>
            </a:endParaRPr>
          </a:p>
          <a:p>
            <a:r>
              <a:rPr lang="en-US" sz="1300" dirty="0">
                <a:latin typeface="+mj-lt"/>
              </a:rPr>
              <a:t>Energy savings:</a:t>
            </a:r>
          </a:p>
          <a:p>
            <a:pPr marL="285750" indent="-285750">
              <a:buFont typeface="Wingdings" panose="05000000000000000000" pitchFamily="2" charset="2"/>
              <a:buChar char="ü"/>
            </a:pPr>
            <a:r>
              <a:rPr lang="en-US" sz="1200" dirty="0">
                <a:latin typeface="+mj-lt"/>
              </a:rPr>
              <a:t>5.00 €/m² a  |  0.42 €/m² month</a:t>
            </a:r>
          </a:p>
          <a:p>
            <a:r>
              <a:rPr lang="en-US" sz="1300" dirty="0">
                <a:latin typeface="+mj-lt"/>
              </a:rPr>
              <a:t>Saving on maintenance:</a:t>
            </a:r>
          </a:p>
          <a:p>
            <a:pPr marL="285750" indent="-285750">
              <a:buFont typeface="Wingdings" panose="05000000000000000000" pitchFamily="2" charset="2"/>
              <a:buChar char="ü"/>
            </a:pPr>
            <a:r>
              <a:rPr lang="en-US" sz="1200" dirty="0">
                <a:latin typeface="+mj-lt"/>
              </a:rPr>
              <a:t>1.50 €/m² a | 0.125 €/m² month</a:t>
            </a:r>
          </a:p>
          <a:p>
            <a:r>
              <a:rPr lang="en-US" sz="1300" dirty="0">
                <a:latin typeface="+mj-lt"/>
              </a:rPr>
              <a:t>Total Cost savings:</a:t>
            </a:r>
          </a:p>
          <a:p>
            <a:pPr marL="285750" indent="-285750">
              <a:buFont typeface="Wingdings" panose="05000000000000000000" pitchFamily="2" charset="2"/>
              <a:buChar char="ü"/>
            </a:pPr>
            <a:r>
              <a:rPr lang="en-US" sz="1200" dirty="0">
                <a:latin typeface="+mj-lt"/>
              </a:rPr>
              <a:t>6.50 €/m² a | 0.55 €/m² month</a:t>
            </a:r>
          </a:p>
        </p:txBody>
      </p:sp>
      <p:grpSp>
        <p:nvGrpSpPr>
          <p:cNvPr id="33" name="Group 32">
            <a:extLst>
              <a:ext uri="{FF2B5EF4-FFF2-40B4-BE49-F238E27FC236}">
                <a16:creationId xmlns:a16="http://schemas.microsoft.com/office/drawing/2014/main" id="{25A2E39E-2F12-47C2-914C-D04841FCF024}"/>
              </a:ext>
            </a:extLst>
          </p:cNvPr>
          <p:cNvGrpSpPr/>
          <p:nvPr/>
        </p:nvGrpSpPr>
        <p:grpSpPr>
          <a:xfrm>
            <a:off x="4894164" y="1140407"/>
            <a:ext cx="2630500" cy="1970178"/>
            <a:chOff x="4731856" y="3761916"/>
            <a:chExt cx="2630500" cy="1970178"/>
          </a:xfrm>
        </p:grpSpPr>
        <p:sp>
          <p:nvSpPr>
            <p:cNvPr id="34" name="Rectangle 33">
              <a:extLst>
                <a:ext uri="{FF2B5EF4-FFF2-40B4-BE49-F238E27FC236}">
                  <a16:creationId xmlns:a16="http://schemas.microsoft.com/office/drawing/2014/main" id="{0B4AF622-2E6E-4C1A-B4AE-7C1EA38A55C6}"/>
                </a:ext>
              </a:extLst>
            </p:cNvPr>
            <p:cNvSpPr/>
            <p:nvPr/>
          </p:nvSpPr>
          <p:spPr>
            <a:xfrm>
              <a:off x="5209042" y="4295432"/>
              <a:ext cx="421171" cy="11805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cs typeface="Arial" panose="020B0604020202020204" pitchFamily="34" charset="0"/>
              </a:endParaRPr>
            </a:p>
          </p:txBody>
        </p:sp>
        <p:grpSp>
          <p:nvGrpSpPr>
            <p:cNvPr id="35" name="Group 34">
              <a:extLst>
                <a:ext uri="{FF2B5EF4-FFF2-40B4-BE49-F238E27FC236}">
                  <a16:creationId xmlns:a16="http://schemas.microsoft.com/office/drawing/2014/main" id="{65FB67A8-60CD-41F1-BB76-2A34D119D712}"/>
                </a:ext>
              </a:extLst>
            </p:cNvPr>
            <p:cNvGrpSpPr/>
            <p:nvPr/>
          </p:nvGrpSpPr>
          <p:grpSpPr>
            <a:xfrm>
              <a:off x="4832514" y="3872893"/>
              <a:ext cx="2260600" cy="1806806"/>
              <a:chOff x="495300" y="4399722"/>
              <a:chExt cx="1352589" cy="1267191"/>
            </a:xfrm>
          </p:grpSpPr>
          <p:cxnSp>
            <p:nvCxnSpPr>
              <p:cNvPr id="43" name="Straight Arrow Connector 42">
                <a:extLst>
                  <a:ext uri="{FF2B5EF4-FFF2-40B4-BE49-F238E27FC236}">
                    <a16:creationId xmlns:a16="http://schemas.microsoft.com/office/drawing/2014/main" id="{8A29EB07-9C94-439C-9DE0-777FD9AAC462}"/>
                  </a:ext>
                </a:extLst>
              </p:cNvPr>
              <p:cNvCxnSpPr/>
              <p:nvPr/>
            </p:nvCxnSpPr>
            <p:spPr>
              <a:xfrm flipV="1">
                <a:off x="607944" y="4399722"/>
                <a:ext cx="0" cy="1267191"/>
              </a:xfrm>
              <a:prstGeom prst="straightConnector1">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7DD672B-9532-4078-8E72-E839BB0BDAE7}"/>
                  </a:ext>
                </a:extLst>
              </p:cNvPr>
              <p:cNvCxnSpPr/>
              <p:nvPr/>
            </p:nvCxnSpPr>
            <p:spPr>
              <a:xfrm flipV="1">
                <a:off x="495300" y="5526381"/>
                <a:ext cx="1352589" cy="0"/>
              </a:xfrm>
              <a:prstGeom prst="straightConnector1">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Rectangle 35">
              <a:extLst>
                <a:ext uri="{FF2B5EF4-FFF2-40B4-BE49-F238E27FC236}">
                  <a16:creationId xmlns:a16="http://schemas.microsoft.com/office/drawing/2014/main" id="{FB431955-51B9-41FA-8607-773D5E6E30C4}"/>
                </a:ext>
              </a:extLst>
            </p:cNvPr>
            <p:cNvSpPr/>
            <p:nvPr/>
          </p:nvSpPr>
          <p:spPr>
            <a:xfrm>
              <a:off x="6075900" y="4957324"/>
              <a:ext cx="421171" cy="5118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cs typeface="Arial" panose="020B0604020202020204" pitchFamily="34" charset="0"/>
              </a:endParaRPr>
            </a:p>
          </p:txBody>
        </p:sp>
        <p:sp>
          <p:nvSpPr>
            <p:cNvPr id="37" name="Rectangle 36">
              <a:extLst>
                <a:ext uri="{FF2B5EF4-FFF2-40B4-BE49-F238E27FC236}">
                  <a16:creationId xmlns:a16="http://schemas.microsoft.com/office/drawing/2014/main" id="{708D8C4C-250F-4E2A-AFAB-EA4492C37335}"/>
                </a:ext>
              </a:extLst>
            </p:cNvPr>
            <p:cNvSpPr/>
            <p:nvPr/>
          </p:nvSpPr>
          <p:spPr>
            <a:xfrm>
              <a:off x="5033994" y="5485482"/>
              <a:ext cx="752130" cy="246221"/>
            </a:xfrm>
            <a:prstGeom prst="rect">
              <a:avLst/>
            </a:prstGeom>
          </p:spPr>
          <p:txBody>
            <a:bodyPr wrap="none">
              <a:spAutoFit/>
            </a:bodyPr>
            <a:lstStyle/>
            <a:p>
              <a:pPr algn="ctr"/>
              <a:r>
                <a:rPr lang="en-US" sz="1000" b="1" dirty="0">
                  <a:latin typeface="+mj-lt"/>
                  <a:cs typeface="Arial" panose="020B0604020202020204" pitchFamily="34" charset="0"/>
                </a:rPr>
                <a:t>BEFORE</a:t>
              </a:r>
              <a:endParaRPr lang="en-GB" sz="1050" b="1" dirty="0">
                <a:latin typeface="+mj-lt"/>
                <a:cs typeface="Arial" panose="020B0604020202020204" pitchFamily="34" charset="0"/>
              </a:endParaRPr>
            </a:p>
          </p:txBody>
        </p:sp>
        <p:sp>
          <p:nvSpPr>
            <p:cNvPr id="38" name="Rectangle 37">
              <a:extLst>
                <a:ext uri="{FF2B5EF4-FFF2-40B4-BE49-F238E27FC236}">
                  <a16:creationId xmlns:a16="http://schemas.microsoft.com/office/drawing/2014/main" id="{BF07781A-D29E-4D26-A90F-D90089738D30}"/>
                </a:ext>
              </a:extLst>
            </p:cNvPr>
            <p:cNvSpPr/>
            <p:nvPr/>
          </p:nvSpPr>
          <p:spPr>
            <a:xfrm>
              <a:off x="5966669" y="5485873"/>
              <a:ext cx="646332" cy="246221"/>
            </a:xfrm>
            <a:prstGeom prst="rect">
              <a:avLst/>
            </a:prstGeom>
          </p:spPr>
          <p:txBody>
            <a:bodyPr wrap="none">
              <a:spAutoFit/>
            </a:bodyPr>
            <a:lstStyle/>
            <a:p>
              <a:pPr algn="ctr"/>
              <a:r>
                <a:rPr lang="en-US" sz="1000" b="1" dirty="0">
                  <a:latin typeface="+mj-lt"/>
                  <a:cs typeface="Arial" panose="020B0604020202020204" pitchFamily="34" charset="0"/>
                </a:rPr>
                <a:t>AFTER</a:t>
              </a:r>
              <a:endParaRPr lang="en-GB" sz="1050" b="1" dirty="0">
                <a:latin typeface="+mj-lt"/>
                <a:cs typeface="Arial" panose="020B0604020202020204" pitchFamily="34" charset="0"/>
              </a:endParaRPr>
            </a:p>
          </p:txBody>
        </p:sp>
        <p:sp>
          <p:nvSpPr>
            <p:cNvPr id="39" name="Right Brace 38">
              <a:extLst>
                <a:ext uri="{FF2B5EF4-FFF2-40B4-BE49-F238E27FC236}">
                  <a16:creationId xmlns:a16="http://schemas.microsoft.com/office/drawing/2014/main" id="{247DDFA7-7FAB-424F-9CF0-2796648BBBB4}"/>
                </a:ext>
              </a:extLst>
            </p:cNvPr>
            <p:cNvSpPr/>
            <p:nvPr/>
          </p:nvSpPr>
          <p:spPr>
            <a:xfrm>
              <a:off x="6525645" y="4284774"/>
              <a:ext cx="142290" cy="67254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mj-lt"/>
                <a:cs typeface="Arial" panose="020B0604020202020204" pitchFamily="34" charset="0"/>
              </a:endParaRPr>
            </a:p>
          </p:txBody>
        </p:sp>
        <p:sp>
          <p:nvSpPr>
            <p:cNvPr id="40" name="Rectangle 39">
              <a:extLst>
                <a:ext uri="{FF2B5EF4-FFF2-40B4-BE49-F238E27FC236}">
                  <a16:creationId xmlns:a16="http://schemas.microsoft.com/office/drawing/2014/main" id="{0B5D14A4-590E-4F5F-8777-67A54E04BE18}"/>
                </a:ext>
              </a:extLst>
            </p:cNvPr>
            <p:cNvSpPr/>
            <p:nvPr/>
          </p:nvSpPr>
          <p:spPr>
            <a:xfrm>
              <a:off x="6667935" y="4481921"/>
              <a:ext cx="694421" cy="246221"/>
            </a:xfrm>
            <a:prstGeom prst="rect">
              <a:avLst/>
            </a:prstGeom>
          </p:spPr>
          <p:txBody>
            <a:bodyPr wrap="none">
              <a:spAutoFit/>
            </a:bodyPr>
            <a:lstStyle/>
            <a:p>
              <a:pPr algn="ctr"/>
              <a:r>
                <a:rPr lang="en-GB" sz="1000" b="1" dirty="0">
                  <a:latin typeface="+mj-lt"/>
                  <a:cs typeface="Arial" panose="020B0604020202020204" pitchFamily="34" charset="0"/>
                </a:rPr>
                <a:t>S</a:t>
              </a:r>
              <a:r>
                <a:rPr lang="lv-LV" sz="1000" b="1" dirty="0">
                  <a:latin typeface="+mj-lt"/>
                  <a:cs typeface="Arial" panose="020B0604020202020204" pitchFamily="34" charset="0"/>
                </a:rPr>
                <a:t>avings</a:t>
              </a:r>
              <a:endParaRPr lang="en-GB" sz="1000" b="1" dirty="0">
                <a:latin typeface="+mj-lt"/>
                <a:cs typeface="Arial" panose="020B0604020202020204" pitchFamily="34" charset="0"/>
              </a:endParaRPr>
            </a:p>
          </p:txBody>
        </p:sp>
        <p:cxnSp>
          <p:nvCxnSpPr>
            <p:cNvPr id="41" name="Straight Arrow Connector 40">
              <a:extLst>
                <a:ext uri="{FF2B5EF4-FFF2-40B4-BE49-F238E27FC236}">
                  <a16:creationId xmlns:a16="http://schemas.microsoft.com/office/drawing/2014/main" id="{6A5ADE43-39F5-4872-9EE7-BAB86B9229C2}"/>
                </a:ext>
              </a:extLst>
            </p:cNvPr>
            <p:cNvCxnSpPr/>
            <p:nvPr/>
          </p:nvCxnSpPr>
          <p:spPr>
            <a:xfrm>
              <a:off x="5624861" y="4288718"/>
              <a:ext cx="943355" cy="0"/>
            </a:xfrm>
            <a:prstGeom prst="straightConnector1">
              <a:avLst/>
            </a:prstGeom>
            <a:ln>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0C1E3B53-76EC-4AD2-9518-74F557ECECE2}"/>
                </a:ext>
              </a:extLst>
            </p:cNvPr>
            <p:cNvSpPr/>
            <p:nvPr/>
          </p:nvSpPr>
          <p:spPr>
            <a:xfrm>
              <a:off x="4731856" y="3761916"/>
              <a:ext cx="312906" cy="338554"/>
            </a:xfrm>
            <a:prstGeom prst="rect">
              <a:avLst/>
            </a:prstGeom>
          </p:spPr>
          <p:txBody>
            <a:bodyPr wrap="square">
              <a:spAutoFit/>
            </a:bodyPr>
            <a:lstStyle/>
            <a:p>
              <a:pPr algn="ctr"/>
              <a:r>
                <a:rPr lang="en-GB" sz="1600" dirty="0">
                  <a:solidFill>
                    <a:srgbClr val="003399"/>
                  </a:solidFill>
                </a:rPr>
                <a:t>€</a:t>
              </a:r>
            </a:p>
          </p:txBody>
        </p:sp>
      </p:grpSp>
      <p:sp>
        <p:nvSpPr>
          <p:cNvPr id="3" name="Rectangle 2">
            <a:extLst>
              <a:ext uri="{FF2B5EF4-FFF2-40B4-BE49-F238E27FC236}">
                <a16:creationId xmlns:a16="http://schemas.microsoft.com/office/drawing/2014/main" id="{32E9D967-144F-4950-8D6A-B64F791CCC24}"/>
              </a:ext>
            </a:extLst>
          </p:cNvPr>
          <p:cNvSpPr/>
          <p:nvPr/>
        </p:nvSpPr>
        <p:spPr>
          <a:xfrm>
            <a:off x="6273753" y="2487941"/>
            <a:ext cx="378000" cy="230832"/>
          </a:xfrm>
          <a:prstGeom prst="rect">
            <a:avLst/>
          </a:prstGeom>
          <a:noFill/>
        </p:spPr>
        <p:txBody>
          <a:bodyPr wrap="square">
            <a:spAutoFit/>
          </a:bodyPr>
          <a:lstStyle/>
          <a:p>
            <a:pPr algn="ctr"/>
            <a:r>
              <a:rPr lang="en-US" sz="900" b="1" dirty="0"/>
              <a:t>90</a:t>
            </a:r>
            <a:endParaRPr lang="en-GB" sz="900" b="1" dirty="0"/>
          </a:p>
        </p:txBody>
      </p:sp>
      <p:sp>
        <p:nvSpPr>
          <p:cNvPr id="28" name="Rectangle 27">
            <a:extLst>
              <a:ext uri="{FF2B5EF4-FFF2-40B4-BE49-F238E27FC236}">
                <a16:creationId xmlns:a16="http://schemas.microsoft.com/office/drawing/2014/main" id="{11821908-7CB8-40C7-B98F-7164C8C86B04}"/>
              </a:ext>
            </a:extLst>
          </p:cNvPr>
          <p:cNvSpPr/>
          <p:nvPr/>
        </p:nvSpPr>
        <p:spPr>
          <a:xfrm>
            <a:off x="5392935" y="2052972"/>
            <a:ext cx="378000" cy="230832"/>
          </a:xfrm>
          <a:prstGeom prst="rect">
            <a:avLst/>
          </a:prstGeom>
          <a:noFill/>
        </p:spPr>
        <p:txBody>
          <a:bodyPr wrap="square">
            <a:spAutoFit/>
          </a:bodyPr>
          <a:lstStyle/>
          <a:p>
            <a:pPr algn="ctr"/>
            <a:r>
              <a:rPr lang="en-US" sz="900" b="1" dirty="0"/>
              <a:t>180</a:t>
            </a:r>
            <a:endParaRPr lang="en-GB" sz="900" b="1" dirty="0"/>
          </a:p>
        </p:txBody>
      </p:sp>
      <p:sp>
        <p:nvSpPr>
          <p:cNvPr id="45" name="TextBox 44">
            <a:extLst>
              <a:ext uri="{FF2B5EF4-FFF2-40B4-BE49-F238E27FC236}">
                <a16:creationId xmlns:a16="http://schemas.microsoft.com/office/drawing/2014/main" id="{F537E214-A350-4AC8-83F4-D3E42C735B1A}"/>
              </a:ext>
            </a:extLst>
          </p:cNvPr>
          <p:cNvSpPr txBox="1"/>
          <p:nvPr/>
        </p:nvSpPr>
        <p:spPr>
          <a:xfrm>
            <a:off x="3575050" y="4335869"/>
            <a:ext cx="5041900" cy="830997"/>
          </a:xfrm>
          <a:prstGeom prst="rect">
            <a:avLst/>
          </a:prstGeom>
          <a:noFill/>
        </p:spPr>
        <p:txBody>
          <a:bodyPr wrap="square">
            <a:spAutoFit/>
          </a:bodyPr>
          <a:lstStyle/>
          <a:p>
            <a:pPr algn="ctr"/>
            <a:r>
              <a:rPr lang="en-US" sz="2400" b="1" dirty="0">
                <a:latin typeface="+mj-lt"/>
              </a:rPr>
              <a:t>0.55 €/m² month</a:t>
            </a:r>
          </a:p>
          <a:p>
            <a:pPr algn="ctr"/>
            <a:r>
              <a:rPr lang="en-US" sz="2400" b="1" dirty="0">
                <a:solidFill>
                  <a:srgbClr val="DE9E3C"/>
                </a:solidFill>
                <a:latin typeface="+mj-lt"/>
                <a:cs typeface="Tahoma" pitchFamily="34" charset="0"/>
              </a:rPr>
              <a:t>Savings</a:t>
            </a:r>
          </a:p>
        </p:txBody>
      </p:sp>
      <p:pic>
        <p:nvPicPr>
          <p:cNvPr id="46" name="Picture 45">
            <a:extLst>
              <a:ext uri="{FF2B5EF4-FFF2-40B4-BE49-F238E27FC236}">
                <a16:creationId xmlns:a16="http://schemas.microsoft.com/office/drawing/2014/main" id="{634B0E9D-41A9-4AFD-92BD-9C5CE0F0241F}"/>
              </a:ext>
            </a:extLst>
          </p:cNvPr>
          <p:cNvPicPr>
            <a:picLocks noChangeAspect="1"/>
          </p:cNvPicPr>
          <p:nvPr/>
        </p:nvPicPr>
        <p:blipFill>
          <a:blip r:embed="rId2"/>
          <a:stretch>
            <a:fillRect/>
          </a:stretch>
        </p:blipFill>
        <p:spPr>
          <a:xfrm>
            <a:off x="970919" y="1196525"/>
            <a:ext cx="3178814" cy="1944000"/>
          </a:xfrm>
          <a:prstGeom prst="rect">
            <a:avLst/>
          </a:prstGeom>
        </p:spPr>
      </p:pic>
      <p:pic>
        <p:nvPicPr>
          <p:cNvPr id="47" name="Picture 46" descr="A picture containing outdoor, grass, sky, building&#10;&#10;Description automatically generated">
            <a:extLst>
              <a:ext uri="{FF2B5EF4-FFF2-40B4-BE49-F238E27FC236}">
                <a16:creationId xmlns:a16="http://schemas.microsoft.com/office/drawing/2014/main" id="{4D0C6781-CEA0-40A6-97A8-271F22C0A265}"/>
              </a:ext>
            </a:extLst>
          </p:cNvPr>
          <p:cNvPicPr>
            <a:picLocks noChangeAspect="1"/>
          </p:cNvPicPr>
          <p:nvPr/>
        </p:nvPicPr>
        <p:blipFill>
          <a:blip r:embed="rId3"/>
          <a:stretch>
            <a:fillRect/>
          </a:stretch>
        </p:blipFill>
        <p:spPr>
          <a:xfrm>
            <a:off x="8081552" y="1196524"/>
            <a:ext cx="3280577" cy="1944000"/>
          </a:xfrm>
          <a:prstGeom prst="rect">
            <a:avLst/>
          </a:prstGeom>
        </p:spPr>
      </p:pic>
    </p:spTree>
    <p:extLst>
      <p:ext uri="{BB962C8B-B14F-4D97-AF65-F5344CB8AC3E}">
        <p14:creationId xmlns:p14="http://schemas.microsoft.com/office/powerpoint/2010/main" val="2680355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5672CD7-8292-405B-BBC3-4A84C5D9FEEC}"/>
              </a:ext>
            </a:extLst>
          </p:cNvPr>
          <p:cNvSpPr/>
          <p:nvPr/>
        </p:nvSpPr>
        <p:spPr>
          <a:xfrm>
            <a:off x="9143910" y="4950206"/>
            <a:ext cx="2447949" cy="1458533"/>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noAutofit/>
          </a:bodyPr>
          <a:lstStyle/>
          <a:p>
            <a:r>
              <a:rPr lang="en-US" sz="1200" dirty="0">
                <a:latin typeface="+mj-lt"/>
              </a:rPr>
              <a:t>Loan&gt;</a:t>
            </a:r>
          </a:p>
          <a:p>
            <a:pPr marL="180975" indent="-180975">
              <a:buFont typeface="Wingdings" panose="05000000000000000000" pitchFamily="2" charset="2"/>
              <a:buChar char="ü"/>
            </a:pPr>
            <a:r>
              <a:rPr lang="en-US" sz="1200" dirty="0">
                <a:latin typeface="+mj-lt"/>
              </a:rPr>
              <a:t>Interest – 2.0%</a:t>
            </a:r>
          </a:p>
          <a:p>
            <a:pPr marL="180975" indent="-180975">
              <a:buFont typeface="Wingdings" panose="05000000000000000000" pitchFamily="2" charset="2"/>
              <a:buChar char="ü"/>
            </a:pPr>
            <a:r>
              <a:rPr lang="en-GB" sz="1200" dirty="0">
                <a:latin typeface="+mj-lt"/>
              </a:rPr>
              <a:t>15 years</a:t>
            </a:r>
          </a:p>
          <a:p>
            <a:endParaRPr lang="en-US" sz="1200" dirty="0">
              <a:latin typeface="+mj-lt"/>
            </a:endParaRPr>
          </a:p>
          <a:p>
            <a:r>
              <a:rPr lang="en-US" sz="1200" dirty="0">
                <a:latin typeface="+mj-lt"/>
              </a:rPr>
              <a:t>Costs:</a:t>
            </a:r>
          </a:p>
          <a:p>
            <a:pPr marL="180975" indent="-180975">
              <a:buFont typeface="Wingdings" panose="05000000000000000000" pitchFamily="2" charset="2"/>
              <a:buChar char="ü"/>
            </a:pPr>
            <a:r>
              <a:rPr lang="en-US" sz="1200" dirty="0">
                <a:latin typeface="+mj-lt"/>
              </a:rPr>
              <a:t>21.8 €/m² a</a:t>
            </a:r>
          </a:p>
          <a:p>
            <a:pPr marL="180975" indent="-180975">
              <a:buFont typeface="Wingdings" panose="05000000000000000000" pitchFamily="2" charset="2"/>
              <a:buChar char="ü"/>
            </a:pPr>
            <a:r>
              <a:rPr lang="en-US" sz="1200" dirty="0">
                <a:latin typeface="+mj-lt"/>
              </a:rPr>
              <a:t>1.82 €/m² month</a:t>
            </a:r>
          </a:p>
        </p:txBody>
      </p:sp>
      <p:pic>
        <p:nvPicPr>
          <p:cNvPr id="8" name="Picture 7">
            <a:extLst>
              <a:ext uri="{FF2B5EF4-FFF2-40B4-BE49-F238E27FC236}">
                <a16:creationId xmlns:a16="http://schemas.microsoft.com/office/drawing/2014/main" id="{2230BD92-4A0C-49A6-8D20-030FCE1E00CE}"/>
              </a:ext>
            </a:extLst>
          </p:cNvPr>
          <p:cNvPicPr>
            <a:picLocks noChangeAspect="1"/>
          </p:cNvPicPr>
          <p:nvPr/>
        </p:nvPicPr>
        <p:blipFill>
          <a:blip r:embed="rId2"/>
          <a:stretch>
            <a:fillRect/>
          </a:stretch>
        </p:blipFill>
        <p:spPr>
          <a:xfrm>
            <a:off x="970918" y="3577548"/>
            <a:ext cx="3178813" cy="2394168"/>
          </a:xfrm>
          <a:prstGeom prst="rect">
            <a:avLst/>
          </a:prstGeom>
        </p:spPr>
      </p:pic>
      <p:sp>
        <p:nvSpPr>
          <p:cNvPr id="14" name="Right Arrow 16387">
            <a:extLst>
              <a:ext uri="{FF2B5EF4-FFF2-40B4-BE49-F238E27FC236}">
                <a16:creationId xmlns:a16="http://schemas.microsoft.com/office/drawing/2014/main" id="{E34A9FB7-6506-4877-AEBA-C2B52A77A719}"/>
              </a:ext>
            </a:extLst>
          </p:cNvPr>
          <p:cNvSpPr/>
          <p:nvPr/>
        </p:nvSpPr>
        <p:spPr>
          <a:xfrm>
            <a:off x="5088245" y="1559251"/>
            <a:ext cx="2381731" cy="1127585"/>
          </a:xfrm>
          <a:prstGeom prst="rightArrow">
            <a:avLst>
              <a:gd name="adj1" fmla="val 44023"/>
              <a:gd name="adj2" fmla="val 6630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003399"/>
              </a:solidFill>
            </a:endParaRPr>
          </a:p>
        </p:txBody>
      </p:sp>
      <p:sp>
        <p:nvSpPr>
          <p:cNvPr id="10" name="Rectangle 9">
            <a:extLst>
              <a:ext uri="{FF2B5EF4-FFF2-40B4-BE49-F238E27FC236}">
                <a16:creationId xmlns:a16="http://schemas.microsoft.com/office/drawing/2014/main" id="{E2B30F2C-1866-44D9-AF2B-A63B4EE7E1FD}"/>
              </a:ext>
            </a:extLst>
          </p:cNvPr>
          <p:cNvSpPr/>
          <p:nvPr/>
        </p:nvSpPr>
        <p:spPr>
          <a:xfrm>
            <a:off x="3575051" y="1722696"/>
            <a:ext cx="5041900" cy="8347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nchor="ctr" anchorCtr="0">
            <a:noAutofit/>
          </a:bodyPr>
          <a:lstStyle/>
          <a:p>
            <a:pPr algn="ctr"/>
            <a:r>
              <a:rPr lang="en-US" sz="2400" dirty="0">
                <a:latin typeface="+mj-lt"/>
              </a:rPr>
              <a:t>280 €/m</a:t>
            </a:r>
            <a:r>
              <a:rPr lang="en-US" sz="2400" dirty="0">
                <a:latin typeface="+mj-lt"/>
                <a:cs typeface="Calibri" panose="020F0502020204030204" pitchFamily="34" charset="0"/>
              </a:rPr>
              <a:t>²</a:t>
            </a:r>
            <a:endParaRPr lang="en-GB" sz="2400" dirty="0">
              <a:latin typeface="+mj-lt"/>
            </a:endParaRPr>
          </a:p>
        </p:txBody>
      </p:sp>
      <p:sp>
        <p:nvSpPr>
          <p:cNvPr id="15" name="TextBox 14">
            <a:extLst>
              <a:ext uri="{FF2B5EF4-FFF2-40B4-BE49-F238E27FC236}">
                <a16:creationId xmlns:a16="http://schemas.microsoft.com/office/drawing/2014/main" id="{95075D38-815B-4F7A-959A-8FC0B4D09D74}"/>
              </a:ext>
            </a:extLst>
          </p:cNvPr>
          <p:cNvSpPr txBox="1"/>
          <p:nvPr/>
        </p:nvSpPr>
        <p:spPr>
          <a:xfrm>
            <a:off x="3602364" y="4308272"/>
            <a:ext cx="4987271" cy="830997"/>
          </a:xfrm>
          <a:prstGeom prst="rect">
            <a:avLst/>
          </a:prstGeom>
          <a:noFill/>
        </p:spPr>
        <p:txBody>
          <a:bodyPr wrap="square">
            <a:spAutoFit/>
          </a:bodyPr>
          <a:lstStyle/>
          <a:p>
            <a:pPr algn="ctr"/>
            <a:r>
              <a:rPr lang="en-US" sz="2400" b="1" dirty="0">
                <a:latin typeface="+mj-lt"/>
              </a:rPr>
              <a:t>1.82 €/m² month</a:t>
            </a:r>
          </a:p>
          <a:p>
            <a:pPr algn="ctr"/>
            <a:r>
              <a:rPr lang="en-US" sz="2400" b="1" dirty="0">
                <a:solidFill>
                  <a:srgbClr val="DE9E3C"/>
                </a:solidFill>
                <a:latin typeface="+mj-lt"/>
                <a:cs typeface="Tahoma" pitchFamily="34" charset="0"/>
              </a:rPr>
              <a:t>Debt service cost</a:t>
            </a:r>
          </a:p>
        </p:txBody>
      </p:sp>
      <p:pic>
        <p:nvPicPr>
          <p:cNvPr id="19" name="Picture 18">
            <a:extLst>
              <a:ext uri="{FF2B5EF4-FFF2-40B4-BE49-F238E27FC236}">
                <a16:creationId xmlns:a16="http://schemas.microsoft.com/office/drawing/2014/main" id="{D0E81863-32D0-4794-8C4E-42F7A4FB30AC}"/>
              </a:ext>
            </a:extLst>
          </p:cNvPr>
          <p:cNvPicPr>
            <a:picLocks noChangeAspect="1"/>
          </p:cNvPicPr>
          <p:nvPr/>
        </p:nvPicPr>
        <p:blipFill>
          <a:blip r:embed="rId3"/>
          <a:stretch>
            <a:fillRect/>
          </a:stretch>
        </p:blipFill>
        <p:spPr>
          <a:xfrm>
            <a:off x="970919" y="1196525"/>
            <a:ext cx="3178814" cy="1944000"/>
          </a:xfrm>
          <a:prstGeom prst="rect">
            <a:avLst/>
          </a:prstGeom>
        </p:spPr>
      </p:pic>
      <p:pic>
        <p:nvPicPr>
          <p:cNvPr id="20" name="Picture 19" descr="A picture containing outdoor, grass, sky, building&#10;&#10;Description automatically generated">
            <a:extLst>
              <a:ext uri="{FF2B5EF4-FFF2-40B4-BE49-F238E27FC236}">
                <a16:creationId xmlns:a16="http://schemas.microsoft.com/office/drawing/2014/main" id="{E5D409ED-1688-4158-90EF-2DB086671A25}"/>
              </a:ext>
            </a:extLst>
          </p:cNvPr>
          <p:cNvPicPr>
            <a:picLocks noChangeAspect="1"/>
          </p:cNvPicPr>
          <p:nvPr/>
        </p:nvPicPr>
        <p:blipFill>
          <a:blip r:embed="rId4"/>
          <a:stretch>
            <a:fillRect/>
          </a:stretch>
        </p:blipFill>
        <p:spPr>
          <a:xfrm>
            <a:off x="8081552" y="1196524"/>
            <a:ext cx="3280577" cy="1944000"/>
          </a:xfrm>
          <a:prstGeom prst="rect">
            <a:avLst/>
          </a:prstGeom>
        </p:spPr>
      </p:pic>
    </p:spTree>
    <p:extLst>
      <p:ext uri="{BB962C8B-B14F-4D97-AF65-F5344CB8AC3E}">
        <p14:creationId xmlns:p14="http://schemas.microsoft.com/office/powerpoint/2010/main" val="1789214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22A4408-38FF-499C-9E38-E67C9D4721F6}"/>
              </a:ext>
            </a:extLst>
          </p:cNvPr>
          <p:cNvSpPr txBox="1"/>
          <p:nvPr/>
        </p:nvSpPr>
        <p:spPr>
          <a:xfrm>
            <a:off x="7729956" y="4273976"/>
            <a:ext cx="3143173" cy="83099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a:latin typeface="+mj-lt"/>
                <a:cs typeface="Calibri" panose="020F0502020204030204" pitchFamily="34" charset="0"/>
              </a:rPr>
              <a:t>Investments at 280 €/m²</a:t>
            </a:r>
          </a:p>
          <a:p>
            <a:pPr algn="ctr"/>
            <a:r>
              <a:rPr lang="en-US" sz="1600" dirty="0">
                <a:latin typeface="+mj-lt"/>
                <a:cs typeface="Calibri" panose="020F0502020204030204" pitchFamily="34" charset="0"/>
              </a:rPr>
              <a:t>Loan maturity 15 years</a:t>
            </a:r>
          </a:p>
          <a:p>
            <a:pPr algn="ctr"/>
            <a:r>
              <a:rPr lang="en-US" sz="1600" dirty="0">
                <a:latin typeface="+mj-lt"/>
                <a:cs typeface="Calibri" panose="020F0502020204030204" pitchFamily="34" charset="0"/>
              </a:rPr>
              <a:t>Energy savings 90 kWh/m² a</a:t>
            </a:r>
            <a:endParaRPr lang="lv-LV" sz="1600" dirty="0">
              <a:latin typeface="+mj-lt"/>
            </a:endParaRPr>
          </a:p>
        </p:txBody>
      </p:sp>
      <p:grpSp>
        <p:nvGrpSpPr>
          <p:cNvPr id="14" name="Group 13">
            <a:extLst>
              <a:ext uri="{FF2B5EF4-FFF2-40B4-BE49-F238E27FC236}">
                <a16:creationId xmlns:a16="http://schemas.microsoft.com/office/drawing/2014/main" id="{E1C1E90A-1542-4628-A9EE-45691B83F2CB}"/>
              </a:ext>
            </a:extLst>
          </p:cNvPr>
          <p:cNvGrpSpPr/>
          <p:nvPr/>
        </p:nvGrpSpPr>
        <p:grpSpPr>
          <a:xfrm>
            <a:off x="999479" y="1492960"/>
            <a:ext cx="5151141" cy="3196515"/>
            <a:chOff x="600140" y="2407350"/>
            <a:chExt cx="5151141" cy="3196515"/>
          </a:xfrm>
        </p:grpSpPr>
        <p:grpSp>
          <p:nvGrpSpPr>
            <p:cNvPr id="13" name="Group 12">
              <a:extLst>
                <a:ext uri="{FF2B5EF4-FFF2-40B4-BE49-F238E27FC236}">
                  <a16:creationId xmlns:a16="http://schemas.microsoft.com/office/drawing/2014/main" id="{0464C26B-98CD-46E8-BF95-4F96CE3CE886}"/>
                </a:ext>
              </a:extLst>
            </p:cNvPr>
            <p:cNvGrpSpPr/>
            <p:nvPr/>
          </p:nvGrpSpPr>
          <p:grpSpPr>
            <a:xfrm>
              <a:off x="600140" y="3006067"/>
              <a:ext cx="5151141" cy="2597798"/>
              <a:chOff x="625048" y="1306666"/>
              <a:chExt cx="5151141" cy="2597798"/>
            </a:xfrm>
          </p:grpSpPr>
          <p:pic>
            <p:nvPicPr>
              <p:cNvPr id="5" name="Picture 4">
                <a:extLst>
                  <a:ext uri="{FF2B5EF4-FFF2-40B4-BE49-F238E27FC236}">
                    <a16:creationId xmlns:a16="http://schemas.microsoft.com/office/drawing/2014/main" id="{29FF2571-4590-4E92-AF15-71FAB058844D}"/>
                  </a:ext>
                </a:extLst>
              </p:cNvPr>
              <p:cNvPicPr>
                <a:picLocks noChangeAspect="1"/>
              </p:cNvPicPr>
              <p:nvPr/>
            </p:nvPicPr>
            <p:blipFill>
              <a:blip r:embed="rId2"/>
              <a:stretch>
                <a:fillRect/>
              </a:stretch>
            </p:blipFill>
            <p:spPr>
              <a:xfrm>
                <a:off x="1610485" y="2256639"/>
                <a:ext cx="2962275" cy="1647825"/>
              </a:xfrm>
              <a:prstGeom prst="rect">
                <a:avLst/>
              </a:prstGeom>
            </p:spPr>
          </p:pic>
          <p:pic>
            <p:nvPicPr>
              <p:cNvPr id="6" name="Picture 5">
                <a:extLst>
                  <a:ext uri="{FF2B5EF4-FFF2-40B4-BE49-F238E27FC236}">
                    <a16:creationId xmlns:a16="http://schemas.microsoft.com/office/drawing/2014/main" id="{1A54914B-07F9-4755-B167-5983861204A6}"/>
                  </a:ext>
                </a:extLst>
              </p:cNvPr>
              <p:cNvPicPr>
                <a:picLocks noChangeAspect="1"/>
              </p:cNvPicPr>
              <p:nvPr/>
            </p:nvPicPr>
            <p:blipFill>
              <a:blip r:embed="rId3"/>
              <a:stretch>
                <a:fillRect/>
              </a:stretch>
            </p:blipFill>
            <p:spPr>
              <a:xfrm flipH="1">
                <a:off x="1084042" y="1734157"/>
                <a:ext cx="865911" cy="899317"/>
              </a:xfrm>
              <a:prstGeom prst="rect">
                <a:avLst/>
              </a:prstGeom>
            </p:spPr>
          </p:pic>
          <p:pic>
            <p:nvPicPr>
              <p:cNvPr id="7" name="Picture 6">
                <a:extLst>
                  <a:ext uri="{FF2B5EF4-FFF2-40B4-BE49-F238E27FC236}">
                    <a16:creationId xmlns:a16="http://schemas.microsoft.com/office/drawing/2014/main" id="{BDE3A05B-0A7B-4A62-A88F-E4982E37BE04}"/>
                  </a:ext>
                </a:extLst>
              </p:cNvPr>
              <p:cNvPicPr>
                <a:picLocks noChangeAspect="1"/>
              </p:cNvPicPr>
              <p:nvPr/>
            </p:nvPicPr>
            <p:blipFill>
              <a:blip r:embed="rId3"/>
              <a:stretch>
                <a:fillRect/>
              </a:stretch>
            </p:blipFill>
            <p:spPr>
              <a:xfrm flipH="1">
                <a:off x="4457736" y="2962056"/>
                <a:ext cx="853013" cy="737494"/>
              </a:xfrm>
              <a:prstGeom prst="rect">
                <a:avLst/>
              </a:prstGeom>
            </p:spPr>
          </p:pic>
          <p:sp>
            <p:nvSpPr>
              <p:cNvPr id="10" name="Rectangle 9">
                <a:extLst>
                  <a:ext uri="{FF2B5EF4-FFF2-40B4-BE49-F238E27FC236}">
                    <a16:creationId xmlns:a16="http://schemas.microsoft.com/office/drawing/2014/main" id="{C647CB8A-9F03-48D9-B75B-6F50A16D357C}"/>
                  </a:ext>
                </a:extLst>
              </p:cNvPr>
              <p:cNvSpPr/>
              <p:nvPr/>
            </p:nvSpPr>
            <p:spPr>
              <a:xfrm>
                <a:off x="3992294" y="2506629"/>
                <a:ext cx="1783895" cy="530322"/>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noAutofit/>
              </a:bodyPr>
              <a:lstStyle/>
              <a:p>
                <a:pPr algn="ctr"/>
                <a:r>
                  <a:rPr lang="en-US" sz="1200" dirty="0">
                    <a:solidFill>
                      <a:schemeClr val="tx1"/>
                    </a:solidFill>
                    <a:latin typeface="+mj-lt"/>
                  </a:rPr>
                  <a:t>Costs</a:t>
                </a:r>
              </a:p>
              <a:p>
                <a:pPr algn="ctr"/>
                <a:r>
                  <a:rPr lang="en-US" sz="1200" dirty="0">
                    <a:solidFill>
                      <a:schemeClr val="tx1"/>
                    </a:solidFill>
                    <a:latin typeface="+mj-lt"/>
                  </a:rPr>
                  <a:t>1.82 €/m² month</a:t>
                </a:r>
              </a:p>
            </p:txBody>
          </p:sp>
          <p:sp>
            <p:nvSpPr>
              <p:cNvPr id="11" name="Rectangle 10">
                <a:extLst>
                  <a:ext uri="{FF2B5EF4-FFF2-40B4-BE49-F238E27FC236}">
                    <a16:creationId xmlns:a16="http://schemas.microsoft.com/office/drawing/2014/main" id="{E0BAFDDF-48EB-415C-9EC4-F1828F4EF3D9}"/>
                  </a:ext>
                </a:extLst>
              </p:cNvPr>
              <p:cNvSpPr/>
              <p:nvPr/>
            </p:nvSpPr>
            <p:spPr>
              <a:xfrm>
                <a:off x="625048" y="1306666"/>
                <a:ext cx="1783895" cy="550607"/>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noAutofit/>
              </a:bodyPr>
              <a:lstStyle/>
              <a:p>
                <a:pPr algn="ctr"/>
                <a:r>
                  <a:rPr lang="en-US" sz="1200" dirty="0">
                    <a:solidFill>
                      <a:schemeClr val="tx1"/>
                    </a:solidFill>
                    <a:latin typeface="+mj-lt"/>
                  </a:rPr>
                  <a:t>Savings</a:t>
                </a:r>
              </a:p>
              <a:p>
                <a:pPr algn="ctr"/>
                <a:r>
                  <a:rPr lang="en-US" sz="1200" dirty="0">
                    <a:solidFill>
                      <a:schemeClr val="tx1"/>
                    </a:solidFill>
                    <a:latin typeface="+mj-lt"/>
                  </a:rPr>
                  <a:t>0.55 €/m² month</a:t>
                </a:r>
              </a:p>
            </p:txBody>
          </p:sp>
          <p:pic>
            <p:nvPicPr>
              <p:cNvPr id="3" name="Picture 2">
                <a:extLst>
                  <a:ext uri="{FF2B5EF4-FFF2-40B4-BE49-F238E27FC236}">
                    <a16:creationId xmlns:a16="http://schemas.microsoft.com/office/drawing/2014/main" id="{AC76F0F3-683B-4089-BB6B-0D3033B76CC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23360" y="1694264"/>
                <a:ext cx="836790" cy="787385"/>
              </a:xfrm>
              <a:prstGeom prst="rect">
                <a:avLst/>
              </a:prstGeom>
            </p:spPr>
          </p:pic>
        </p:grpSp>
        <p:pic>
          <p:nvPicPr>
            <p:cNvPr id="1028" name="Picture 4" descr="Feather clipart lightweight, Picture #2688015 feather clipart lightweight">
              <a:extLst>
                <a:ext uri="{FF2B5EF4-FFF2-40B4-BE49-F238E27FC236}">
                  <a16:creationId xmlns:a16="http://schemas.microsoft.com/office/drawing/2014/main" id="{8D5A2310-1BFC-4836-9ED5-7DDEB16542B3}"/>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9740" y="2407350"/>
              <a:ext cx="1451259" cy="7024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691595FF-6B6B-4D0A-A02B-248E9502F46F}"/>
              </a:ext>
            </a:extLst>
          </p:cNvPr>
          <p:cNvGrpSpPr/>
          <p:nvPr/>
        </p:nvGrpSpPr>
        <p:grpSpPr>
          <a:xfrm>
            <a:off x="7005167" y="716248"/>
            <a:ext cx="4592750" cy="2904553"/>
            <a:chOff x="6188717" y="583495"/>
            <a:chExt cx="5104266" cy="3183450"/>
          </a:xfrm>
        </p:grpSpPr>
        <p:pic>
          <p:nvPicPr>
            <p:cNvPr id="4" name="Picture 3">
              <a:extLst>
                <a:ext uri="{FF2B5EF4-FFF2-40B4-BE49-F238E27FC236}">
                  <a16:creationId xmlns:a16="http://schemas.microsoft.com/office/drawing/2014/main" id="{0CAA02B5-12F3-4F05-9894-3D1310C00ABB}"/>
                </a:ext>
              </a:extLst>
            </p:cNvPr>
            <p:cNvPicPr>
              <a:picLocks noChangeAspect="1"/>
            </p:cNvPicPr>
            <p:nvPr/>
          </p:nvPicPr>
          <p:blipFill>
            <a:blip r:embed="rId6"/>
            <a:stretch>
              <a:fillRect/>
            </a:stretch>
          </p:blipFill>
          <p:spPr>
            <a:xfrm>
              <a:off x="6188717" y="583495"/>
              <a:ext cx="5104266" cy="3183450"/>
            </a:xfrm>
            <a:prstGeom prst="rect">
              <a:avLst/>
            </a:prstGeom>
          </p:spPr>
        </p:pic>
        <p:cxnSp>
          <p:nvCxnSpPr>
            <p:cNvPr id="22" name="Straight Connector 21">
              <a:extLst>
                <a:ext uri="{FF2B5EF4-FFF2-40B4-BE49-F238E27FC236}">
                  <a16:creationId xmlns:a16="http://schemas.microsoft.com/office/drawing/2014/main" id="{FBBA8936-B491-411D-9B54-17B5FC8A5685}"/>
                </a:ext>
              </a:extLst>
            </p:cNvPr>
            <p:cNvCxnSpPr>
              <a:cxnSpLocks/>
            </p:cNvCxnSpPr>
            <p:nvPr/>
          </p:nvCxnSpPr>
          <p:spPr>
            <a:xfrm>
              <a:off x="6857999" y="1342533"/>
              <a:ext cx="648000" cy="0"/>
            </a:xfrm>
            <a:prstGeom prst="line">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934EC51-293C-4ED2-AA5A-9BDBCBF8F6F4}"/>
                </a:ext>
              </a:extLst>
            </p:cNvPr>
            <p:cNvCxnSpPr>
              <a:cxnSpLocks/>
            </p:cNvCxnSpPr>
            <p:nvPr/>
          </p:nvCxnSpPr>
          <p:spPr>
            <a:xfrm>
              <a:off x="7567808" y="1381424"/>
              <a:ext cx="0" cy="1836000"/>
            </a:xfrm>
            <a:prstGeom prst="line">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1116931-6502-4D9C-A721-9F6A064308B1}"/>
                </a:ext>
              </a:extLst>
            </p:cNvPr>
            <p:cNvCxnSpPr>
              <a:cxnSpLocks/>
            </p:cNvCxnSpPr>
            <p:nvPr/>
          </p:nvCxnSpPr>
          <p:spPr>
            <a:xfrm flipH="1">
              <a:off x="9206630" y="2545922"/>
              <a:ext cx="1440000" cy="0"/>
            </a:xfrm>
            <a:prstGeom prst="line">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3693EC1-BECA-4985-A827-AE31C9A1291E}"/>
                </a:ext>
              </a:extLst>
            </p:cNvPr>
            <p:cNvCxnSpPr>
              <a:cxnSpLocks/>
            </p:cNvCxnSpPr>
            <p:nvPr/>
          </p:nvCxnSpPr>
          <p:spPr>
            <a:xfrm>
              <a:off x="9206630" y="2587604"/>
              <a:ext cx="0" cy="648000"/>
            </a:xfrm>
            <a:prstGeom prst="line">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2094DA73-3F32-45AF-90DA-5E573EC58843}"/>
              </a:ext>
            </a:extLst>
          </p:cNvPr>
          <p:cNvSpPr txBox="1"/>
          <p:nvPr/>
        </p:nvSpPr>
        <p:spPr>
          <a:xfrm>
            <a:off x="1176295" y="4959462"/>
            <a:ext cx="4797509" cy="584775"/>
          </a:xfrm>
          <a:prstGeom prst="rect">
            <a:avLst/>
          </a:prstGeom>
          <a:noFill/>
        </p:spPr>
        <p:txBody>
          <a:bodyPr wrap="square">
            <a:spAutoFit/>
          </a:bodyPr>
          <a:lstStyle/>
          <a:p>
            <a:pPr algn="ctr"/>
            <a:r>
              <a:rPr lang="en-US" sz="1600" dirty="0">
                <a:solidFill>
                  <a:schemeClr val="bg1">
                    <a:lumMod val="50000"/>
                  </a:schemeClr>
                </a:solidFill>
                <a:latin typeface="+mj-lt"/>
              </a:rPr>
              <a:t>Lack of assessing externalities </a:t>
            </a:r>
          </a:p>
          <a:p>
            <a:pPr algn="ctr"/>
            <a:r>
              <a:rPr lang="en-US" sz="1600" dirty="0">
                <a:solidFill>
                  <a:schemeClr val="bg1">
                    <a:lumMod val="50000"/>
                  </a:schemeClr>
                </a:solidFill>
                <a:latin typeface="+mj-lt"/>
              </a:rPr>
              <a:t>Lack of monitoring over the life of the building</a:t>
            </a:r>
          </a:p>
        </p:txBody>
      </p:sp>
    </p:spTree>
    <p:extLst>
      <p:ext uri="{BB962C8B-B14F-4D97-AF65-F5344CB8AC3E}">
        <p14:creationId xmlns:p14="http://schemas.microsoft.com/office/powerpoint/2010/main" val="25218393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94395</TotalTime>
  <Words>1614</Words>
  <Application>Microsoft Office PowerPoint</Application>
  <PresentationFormat>Widescreen</PresentationFormat>
  <Paragraphs>348</Paragraphs>
  <Slides>24</Slides>
  <Notes>3</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Bookman Old Style</vt:lpstr>
      <vt:lpstr>Calibri</vt:lpstr>
      <vt:lpstr>Gill Sans MT</vt:lpstr>
      <vt:lpstr>Segoe UI</vt:lpstr>
      <vt:lpstr>Times New Roman</vt:lpstr>
      <vt:lpstr>Wingdings</vt:lpstr>
      <vt:lpstr>Wingdings 3</vt:lpstr>
      <vt:lpstr>Origin</vt:lpstr>
      <vt:lpstr>Introducing Energy Performance Contracting in Latvia - a Case Study </vt:lpstr>
      <vt:lpstr>PowerPoint Presentation</vt:lpstr>
      <vt:lpstr>Latvia - a “lab” of the challenges to succeed</vt:lpstr>
      <vt:lpstr>Energy Efficiency in the public sector</vt:lpstr>
      <vt:lpstr>Business case</vt:lpstr>
      <vt:lpstr>PowerPoint Presentation</vt:lpstr>
      <vt:lpstr>PowerPoint Presentation</vt:lpstr>
      <vt:lpstr>PowerPoint Presentation</vt:lpstr>
      <vt:lpstr>PowerPoint Presentation</vt:lpstr>
      <vt:lpstr>More sensitivity</vt:lpstr>
      <vt:lpstr>Challenging sides effects of subsidies</vt:lpstr>
      <vt:lpstr>Latvia in the last 10 and more years</vt:lpstr>
      <vt:lpstr>S-shape curves</vt:lpstr>
      <vt:lpstr>Regulatory issue</vt:lpstr>
      <vt:lpstr>Identifying the split incentives</vt:lpstr>
      <vt:lpstr>The Conclusion: Carbon Free by 2050 – no way?</vt:lpstr>
      <vt:lpstr>PowerPoint Presentation</vt:lpstr>
      <vt:lpstr>PowerPoint Presentation</vt:lpstr>
      <vt:lpstr>Energy performance contract</vt:lpstr>
      <vt:lpstr>Investment pipeline  </vt:lpstr>
      <vt:lpstr>Financing Model</vt:lpstr>
      <vt:lpstr>Regulatory framework</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SG CAPITAL BALTIC COMMERCIAL REAL ESTATE FUND    PREMIER BALTIC PROPERTIES IN TOP LOCATIONS</dc:title>
  <dc:creator>Harijs</dc:creator>
  <cp:lastModifiedBy>Marika Rosa</cp:lastModifiedBy>
  <cp:revision>4066</cp:revision>
  <cp:lastPrinted>2020-10-07T05:55:44Z</cp:lastPrinted>
  <dcterms:created xsi:type="dcterms:W3CDTF">2011-03-09T14:02:27Z</dcterms:created>
  <dcterms:modified xsi:type="dcterms:W3CDTF">2021-05-20T09:34:11Z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PSDescription">
    <vt:lpwstr/>
  </property>
  <property fmtid="{D5CDD505-2E9C-101B-9397-08002B2CF9AE}" pid="3" name="Owner">
    <vt:lpwstr/>
  </property>
  <property fmtid="{D5CDD505-2E9C-101B-9397-08002B2CF9AE}" pid="4" name="Status">
    <vt:lpwstr/>
  </property>
</Properties>
</file>