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ags/tag2.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 id="2147484005" r:id="rId5"/>
  </p:sldMasterIdLst>
  <p:notesMasterIdLst>
    <p:notesMasterId r:id="rId24"/>
  </p:notesMasterIdLst>
  <p:handoutMasterIdLst>
    <p:handoutMasterId r:id="rId25"/>
  </p:handoutMasterIdLst>
  <p:sldIdLst>
    <p:sldId id="4221" r:id="rId6"/>
    <p:sldId id="4224" r:id="rId7"/>
    <p:sldId id="4225" r:id="rId8"/>
    <p:sldId id="4983" r:id="rId9"/>
    <p:sldId id="4984" r:id="rId10"/>
    <p:sldId id="275" r:id="rId11"/>
    <p:sldId id="4940" r:id="rId12"/>
    <p:sldId id="4989" r:id="rId13"/>
    <p:sldId id="371" r:id="rId14"/>
    <p:sldId id="379" r:id="rId15"/>
    <p:sldId id="4974" r:id="rId16"/>
    <p:sldId id="4985" r:id="rId17"/>
    <p:sldId id="374" r:id="rId18"/>
    <p:sldId id="372" r:id="rId19"/>
    <p:sldId id="267" r:id="rId20"/>
    <p:sldId id="4987" r:id="rId21"/>
    <p:sldId id="4988" r:id="rId22"/>
    <p:sldId id="4986" r:id="rId23"/>
  </p:sldIdLst>
  <p:sldSz cx="12192000" cy="6858000"/>
  <p:notesSz cx="6858000" cy="9926638"/>
  <p:custDataLst>
    <p:tags r:id="rId26"/>
  </p:custDataLst>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otr Żakowiecki" initials="PŻ" lastIdx="4" clrIdx="0">
    <p:extLst>
      <p:ext uri="{19B8F6BF-5375-455C-9EA6-DF929625EA0E}">
        <p15:presenceInfo xmlns:p15="http://schemas.microsoft.com/office/powerpoint/2012/main" userId="S-1-5-21-2991021215-898936627-3800444224-202030" providerId="AD"/>
      </p:ext>
    </p:extLst>
  </p:cmAuthor>
  <p:cmAuthor id="2" name="Anna Bogumił" initials="AB" lastIdx="29" clrIdx="1">
    <p:extLst>
      <p:ext uri="{19B8F6BF-5375-455C-9EA6-DF929625EA0E}">
        <p15:presenceInfo xmlns:p15="http://schemas.microsoft.com/office/powerpoint/2012/main" userId="S::Anna.Bogumil@alior.pl::f1cd7e0f-beef-4149-91e6-22aa2e9857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003C"/>
    <a:srgbClr val="FFD55A"/>
    <a:srgbClr val="D9D9D9"/>
    <a:srgbClr val="FFC000"/>
    <a:srgbClr val="E9824F"/>
    <a:srgbClr val="00B050"/>
    <a:srgbClr val="3F3F3F"/>
    <a:srgbClr val="BFBFBF"/>
    <a:srgbClr val="FF6699"/>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Styl jasny 2 — Ak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16DA210-FB5B-4158-B5E0-FEB733F419BA}" styleName="Styl jasny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Bez stylu, bez siatki">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5BE263C-DBD7-4A20-BB59-AAB30ACAA65A}" styleName="Styl pośredni 3 — Ak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F5AB1C69-6EDB-4FF4-983F-18BD219EF322}" styleName="Styl pośredni 2 — Ak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tyl pośredni 2 — Ak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Styl jasny 1 — Ak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Styl jasny 2 — Ak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E3FDE45-AF77-4B5C-9715-49D594BDF05E}" styleName="Styl jasny 1 — Ak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Styl jasny 1 — Ak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Styl jasny 1 — Ak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9559" autoAdjust="0"/>
    <p:restoredTop sz="89941" autoAdjust="0"/>
  </p:normalViewPr>
  <p:slideViewPr>
    <p:cSldViewPr snapToGrid="0" snapToObjects="1" showGuides="1">
      <p:cViewPr varScale="1">
        <p:scale>
          <a:sx n="80" d="100"/>
          <a:sy n="80" d="100"/>
        </p:scale>
        <p:origin x="1277"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158" d="100"/>
          <a:sy n="158" d="100"/>
        </p:scale>
        <p:origin x="6848"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306428-B85C-4C67-90B7-1A74BE1AF278}" type="doc">
      <dgm:prSet loTypeId="urn:microsoft.com/office/officeart/2005/8/layout/hList6" loCatId="list" qsTypeId="urn:microsoft.com/office/officeart/2005/8/quickstyle/simple2" qsCatId="simple" csTypeId="urn:microsoft.com/office/officeart/2005/8/colors/colorful2" csCatId="colorful" phldr="1"/>
      <dgm:spPr/>
      <dgm:t>
        <a:bodyPr/>
        <a:lstStyle/>
        <a:p>
          <a:endParaRPr lang="en"/>
        </a:p>
      </dgm:t>
    </dgm:pt>
    <dgm:pt modelId="{C97E06F8-ED13-4545-B2E6-A1BB77A231D9}">
      <dgm:prSet phldrT="[Tekst]" custT="1"/>
      <dgm:spPr>
        <a:solidFill>
          <a:srgbClr val="D9D9D9"/>
        </a:solidFill>
      </dgm:spPr>
      <dgm:t>
        <a:bodyPr/>
        <a:lstStyle/>
        <a:p>
          <a:pPr algn="ctr" rtl="0"/>
          <a:r>
            <a:rPr lang="en" sz="1400" b="0" i="0" u="none" baseline="0" dirty="0">
              <a:solidFill>
                <a:schemeClr val="bg1">
                  <a:lumMod val="50000"/>
                </a:schemeClr>
              </a:solidFill>
            </a:rPr>
            <a:t>Conclusion of Operational Agreements with BGK – ROP for the following provinces: Lodzkie, Lower Silesia, Podlaskie and Lesser Poland</a:t>
          </a:r>
        </a:p>
      </dgm:t>
    </dgm:pt>
    <dgm:pt modelId="{C8182365-8344-472D-8BF0-0FAC53288AE6}" type="parTrans" cxnId="{F93490D6-A92B-4FE9-892D-F61FA1828278}">
      <dgm:prSet/>
      <dgm:spPr/>
      <dgm:t>
        <a:bodyPr/>
        <a:lstStyle/>
        <a:p>
          <a:endParaRPr lang="en"/>
        </a:p>
      </dgm:t>
    </dgm:pt>
    <dgm:pt modelId="{CC3351D9-68C6-4835-8AFE-415C2B38A049}" type="sibTrans" cxnId="{F93490D6-A92B-4FE9-892D-F61FA1828278}">
      <dgm:prSet/>
      <dgm:spPr/>
      <dgm:t>
        <a:bodyPr/>
        <a:lstStyle/>
        <a:p>
          <a:endParaRPr lang="en"/>
        </a:p>
      </dgm:t>
    </dgm:pt>
    <dgm:pt modelId="{746B1816-B1F0-4FC9-A5F5-2574317A66A4}">
      <dgm:prSet phldrT="[Tekst]" custT="1"/>
      <dgm:spPr>
        <a:solidFill>
          <a:srgbClr val="D9D9D9"/>
        </a:solidFill>
      </dgm:spPr>
      <dgm:t>
        <a:bodyPr/>
        <a:lstStyle/>
        <a:p>
          <a:pPr algn="ctr" rtl="0"/>
          <a:r>
            <a:rPr lang="en" sz="1400" b="0" i="0" u="none" baseline="0" dirty="0">
              <a:solidFill>
                <a:schemeClr val="bg1">
                  <a:lumMod val="50000"/>
                </a:schemeClr>
              </a:solidFill>
            </a:rPr>
            <a:t>Construction of a competence center at the Bank</a:t>
          </a:r>
        </a:p>
        <a:p>
          <a:pPr algn="ctr" rtl="0"/>
          <a:r>
            <a:rPr lang="en" sz="1400" b="0" i="0" u="none" baseline="0" dirty="0">
              <a:solidFill>
                <a:schemeClr val="bg1">
                  <a:lumMod val="50000"/>
                </a:schemeClr>
              </a:solidFill>
            </a:rPr>
            <a:t>(4 regional experts on thermomodernization)</a:t>
          </a:r>
        </a:p>
      </dgm:t>
    </dgm:pt>
    <dgm:pt modelId="{1393CDA0-266B-4F4F-8054-9C540B0A15D6}" type="parTrans" cxnId="{FD8E2F38-73B6-4FFD-8EC8-E8EA4857E17F}">
      <dgm:prSet/>
      <dgm:spPr/>
      <dgm:t>
        <a:bodyPr/>
        <a:lstStyle/>
        <a:p>
          <a:endParaRPr lang="en"/>
        </a:p>
      </dgm:t>
    </dgm:pt>
    <dgm:pt modelId="{41527C9F-428E-4039-ACD9-C603884E323C}" type="sibTrans" cxnId="{FD8E2F38-73B6-4FFD-8EC8-E8EA4857E17F}">
      <dgm:prSet/>
      <dgm:spPr/>
      <dgm:t>
        <a:bodyPr/>
        <a:lstStyle/>
        <a:p>
          <a:endParaRPr lang="en"/>
        </a:p>
      </dgm:t>
    </dgm:pt>
    <dgm:pt modelId="{AE08F9B5-C11A-47EB-B7C9-155F04E1A242}">
      <dgm:prSet phldrT="[Tekst]" custT="1"/>
      <dgm:spPr>
        <a:solidFill>
          <a:srgbClr val="D9D9D9"/>
        </a:solidFill>
      </dgm:spPr>
      <dgm:t>
        <a:bodyPr/>
        <a:lstStyle/>
        <a:p>
          <a:pPr algn="ctr" rtl="0"/>
          <a:r>
            <a:rPr lang="en" sz="1400" b="0" i="0" u="none" baseline="0" dirty="0">
              <a:solidFill>
                <a:schemeClr val="bg1">
                  <a:lumMod val="50000"/>
                </a:schemeClr>
              </a:solidFill>
            </a:rPr>
            <a:t>External trainings/internal trainings/consultations with BGK and other entities from the industry</a:t>
          </a:r>
        </a:p>
      </dgm:t>
    </dgm:pt>
    <dgm:pt modelId="{47272060-F993-4AA5-BE20-6A8B7185E36B}" type="parTrans" cxnId="{DC32AD7E-D61C-4228-A529-C65A1105680E}">
      <dgm:prSet/>
      <dgm:spPr/>
      <dgm:t>
        <a:bodyPr/>
        <a:lstStyle/>
        <a:p>
          <a:endParaRPr lang="en"/>
        </a:p>
      </dgm:t>
    </dgm:pt>
    <dgm:pt modelId="{E6AAB548-E1C2-4513-8D7B-3D0DC63BEBFE}" type="sibTrans" cxnId="{DC32AD7E-D61C-4228-A529-C65A1105680E}">
      <dgm:prSet/>
      <dgm:spPr/>
      <dgm:t>
        <a:bodyPr/>
        <a:lstStyle/>
        <a:p>
          <a:endParaRPr lang="en"/>
        </a:p>
      </dgm:t>
    </dgm:pt>
    <dgm:pt modelId="{96BF2CE7-AF03-410F-9BA9-2D5C6CCEAB3B}">
      <dgm:prSet custT="1"/>
      <dgm:spPr>
        <a:solidFill>
          <a:srgbClr val="D9D9D9"/>
        </a:solidFill>
      </dgm:spPr>
      <dgm:t>
        <a:bodyPr/>
        <a:lstStyle/>
        <a:p>
          <a:pPr algn="ctr" rtl="0"/>
          <a:r>
            <a:rPr lang="en" sz="1400" b="0" i="0" u="none" baseline="0" dirty="0">
              <a:solidFill>
                <a:schemeClr val="bg1">
                  <a:lumMod val="50000"/>
                </a:schemeClr>
              </a:solidFill>
            </a:rPr>
            <a:t>Conferences and individual meetings with Customers</a:t>
          </a:r>
        </a:p>
      </dgm:t>
    </dgm:pt>
    <dgm:pt modelId="{92F2951E-65D2-4621-9BF9-AD758CDC8F3B}" type="parTrans" cxnId="{F8680F52-32BC-44EF-9308-4EFCB2F66E69}">
      <dgm:prSet/>
      <dgm:spPr/>
      <dgm:t>
        <a:bodyPr/>
        <a:lstStyle/>
        <a:p>
          <a:endParaRPr lang="en"/>
        </a:p>
      </dgm:t>
    </dgm:pt>
    <dgm:pt modelId="{52F10EF7-A598-41A1-BEA4-46092117DB40}" type="sibTrans" cxnId="{F8680F52-32BC-44EF-9308-4EFCB2F66E69}">
      <dgm:prSet/>
      <dgm:spPr/>
      <dgm:t>
        <a:bodyPr/>
        <a:lstStyle/>
        <a:p>
          <a:endParaRPr lang="en"/>
        </a:p>
      </dgm:t>
    </dgm:pt>
    <dgm:pt modelId="{A02E98CA-EB18-4498-B624-D712FC5AC0C3}">
      <dgm:prSet custT="1"/>
      <dgm:spPr>
        <a:solidFill>
          <a:srgbClr val="FFD55A"/>
        </a:solidFill>
        <a:ln>
          <a:solidFill>
            <a:srgbClr val="FFD55A"/>
          </a:solidFill>
          <a:prstDash val="sysDash"/>
        </a:ln>
      </dgm:spPr>
      <dgm:t>
        <a:bodyPr/>
        <a:lstStyle/>
        <a:p>
          <a:pPr algn="ctr" rtl="0"/>
          <a:r>
            <a:rPr lang="en" sz="1400" b="0" i="0" u="none" baseline="0" dirty="0"/>
            <a:t>Completion of the Programs implementation (financing under ROP and ELENA)</a:t>
          </a:r>
        </a:p>
      </dgm:t>
    </dgm:pt>
    <dgm:pt modelId="{4FF6499D-097F-4B6A-AC1A-F849D1C32E8C}" type="parTrans" cxnId="{23D3C8A7-5725-425A-BFDC-0C04A9B4CDA2}">
      <dgm:prSet/>
      <dgm:spPr/>
      <dgm:t>
        <a:bodyPr/>
        <a:lstStyle/>
        <a:p>
          <a:endParaRPr lang="en"/>
        </a:p>
      </dgm:t>
    </dgm:pt>
    <dgm:pt modelId="{E72B8296-F74C-4920-B05C-BA8C0A8E0274}" type="sibTrans" cxnId="{23D3C8A7-5725-425A-BFDC-0C04A9B4CDA2}">
      <dgm:prSet/>
      <dgm:spPr/>
      <dgm:t>
        <a:bodyPr/>
        <a:lstStyle/>
        <a:p>
          <a:endParaRPr lang="en"/>
        </a:p>
      </dgm:t>
    </dgm:pt>
    <dgm:pt modelId="{D568C260-1793-45EE-B334-D2BE4772CC90}">
      <dgm:prSet custT="1"/>
      <dgm:spPr>
        <a:solidFill>
          <a:srgbClr val="D9D9D9"/>
        </a:solidFill>
      </dgm:spPr>
      <dgm:t>
        <a:bodyPr/>
        <a:lstStyle/>
        <a:p>
          <a:pPr algn="ctr" rtl="0"/>
          <a:r>
            <a:rPr lang="en" sz="1400" b="0" i="0" u="none" baseline="0" dirty="0">
              <a:solidFill>
                <a:schemeClr val="bg1">
                  <a:lumMod val="50000"/>
                </a:schemeClr>
              </a:solidFill>
            </a:rPr>
            <a:t>Optimization of the process of granting and adapting formal requirements to specific Customers.</a:t>
          </a:r>
        </a:p>
      </dgm:t>
    </dgm:pt>
    <dgm:pt modelId="{DE91320F-7CED-46A1-BA1A-36A027E174DB}" type="parTrans" cxnId="{E1C4E663-133D-460F-89D3-80C635B278C6}">
      <dgm:prSet/>
      <dgm:spPr/>
      <dgm:t>
        <a:bodyPr/>
        <a:lstStyle/>
        <a:p>
          <a:endParaRPr lang="en"/>
        </a:p>
      </dgm:t>
    </dgm:pt>
    <dgm:pt modelId="{93B7163D-973B-4CEF-9A56-9D423FBB136F}" type="sibTrans" cxnId="{E1C4E663-133D-460F-89D3-80C635B278C6}">
      <dgm:prSet/>
      <dgm:spPr/>
      <dgm:t>
        <a:bodyPr/>
        <a:lstStyle/>
        <a:p>
          <a:endParaRPr lang="en"/>
        </a:p>
      </dgm:t>
    </dgm:pt>
    <dgm:pt modelId="{050EF5DC-57A7-400E-B072-211F1DC51FA7}">
      <dgm:prSet custT="1"/>
      <dgm:spPr>
        <a:solidFill>
          <a:srgbClr val="D9D9D9"/>
        </a:solidFill>
      </dgm:spPr>
      <dgm:t>
        <a:bodyPr/>
        <a:lstStyle/>
        <a:p>
          <a:pPr algn="ctr" rtl="0"/>
          <a:r>
            <a:rPr lang="en" sz="1400" b="0" i="0" u="none" baseline="0" dirty="0">
              <a:solidFill>
                <a:schemeClr val="bg1">
                  <a:lumMod val="50000"/>
                </a:schemeClr>
              </a:solidFill>
            </a:rPr>
            <a:t>Conclusion of the ELENA grant agreement</a:t>
          </a:r>
        </a:p>
      </dgm:t>
    </dgm:pt>
    <dgm:pt modelId="{706320E3-E69C-4FEA-9228-14B18D455DFD}" type="parTrans" cxnId="{2880819D-3119-4072-9600-785E7A781ECE}">
      <dgm:prSet/>
      <dgm:spPr/>
      <dgm:t>
        <a:bodyPr/>
        <a:lstStyle/>
        <a:p>
          <a:endParaRPr lang="en"/>
        </a:p>
      </dgm:t>
    </dgm:pt>
    <dgm:pt modelId="{BEE8F594-063A-433C-8B7E-8DF8CD009DC9}" type="sibTrans" cxnId="{2880819D-3119-4072-9600-785E7A781ECE}">
      <dgm:prSet/>
      <dgm:spPr/>
      <dgm:t>
        <a:bodyPr/>
        <a:lstStyle/>
        <a:p>
          <a:endParaRPr lang="en"/>
        </a:p>
      </dgm:t>
    </dgm:pt>
    <dgm:pt modelId="{9EAF0934-6628-4C94-9EAD-3FD7F678B969}">
      <dgm:prSet custT="1"/>
      <dgm:spPr>
        <a:solidFill>
          <a:srgbClr val="D9D9D9"/>
        </a:solidFill>
      </dgm:spPr>
      <dgm:t>
        <a:bodyPr/>
        <a:lstStyle/>
        <a:p>
          <a:pPr algn="ctr" rtl="0"/>
          <a:r>
            <a:rPr lang="en" sz="1400" b="0" i="0" u="none" baseline="0" dirty="0">
              <a:solidFill>
                <a:schemeClr val="bg1">
                  <a:lumMod val="50000"/>
                </a:schemeClr>
              </a:solidFill>
            </a:rPr>
            <a:t>Conclusion of Operational Agreements with the EIB – ROP for the following provinces: Pomerania and Kuyavia-Pomerania</a:t>
          </a:r>
        </a:p>
      </dgm:t>
    </dgm:pt>
    <dgm:pt modelId="{4B33290A-EE80-4784-92C6-BB4BCC8FAD0B}" type="parTrans" cxnId="{D6985932-CE6D-4C3A-8647-5DAA427EAF7C}">
      <dgm:prSet/>
      <dgm:spPr/>
      <dgm:t>
        <a:bodyPr/>
        <a:lstStyle/>
        <a:p>
          <a:endParaRPr lang="en"/>
        </a:p>
      </dgm:t>
    </dgm:pt>
    <dgm:pt modelId="{08629E2D-7E47-4A6C-A45E-D7FF8A7FD0E9}" type="sibTrans" cxnId="{D6985932-CE6D-4C3A-8647-5DAA427EAF7C}">
      <dgm:prSet/>
      <dgm:spPr/>
      <dgm:t>
        <a:bodyPr/>
        <a:lstStyle/>
        <a:p>
          <a:endParaRPr lang="en"/>
        </a:p>
      </dgm:t>
    </dgm:pt>
    <dgm:pt modelId="{ECB35F2C-0DB3-4390-A576-90B1CB53324E}">
      <dgm:prSet custT="1"/>
      <dgm:spPr>
        <a:solidFill>
          <a:srgbClr val="FFD55A"/>
        </a:solidFill>
        <a:ln>
          <a:solidFill>
            <a:srgbClr val="FFD55A"/>
          </a:solidFill>
          <a:prstDash val="sysDash"/>
        </a:ln>
      </dgm:spPr>
      <dgm:t>
        <a:bodyPr/>
        <a:lstStyle/>
        <a:p>
          <a:pPr algn="ctr" rtl="0"/>
          <a:r>
            <a:rPr lang="en" sz="1400" b="0" i="0" u="none" baseline="0">
              <a:solidFill>
                <a:schemeClr val="bg1"/>
              </a:solidFill>
            </a:rPr>
            <a:t>Further development of the credit and deposit offer for Customers from the residential sector</a:t>
          </a:r>
        </a:p>
      </dgm:t>
    </dgm:pt>
    <dgm:pt modelId="{9F668C5C-7370-4B16-9A2E-3C4C64DFEA69}" type="parTrans" cxnId="{2876650E-5221-43BC-961F-187917F30597}">
      <dgm:prSet/>
      <dgm:spPr/>
      <dgm:t>
        <a:bodyPr/>
        <a:lstStyle/>
        <a:p>
          <a:endParaRPr lang="en"/>
        </a:p>
      </dgm:t>
    </dgm:pt>
    <dgm:pt modelId="{13A1C479-AD68-477C-A242-B75B5A761C89}" type="sibTrans" cxnId="{2876650E-5221-43BC-961F-187917F30597}">
      <dgm:prSet/>
      <dgm:spPr/>
      <dgm:t>
        <a:bodyPr/>
        <a:lstStyle/>
        <a:p>
          <a:endParaRPr lang="en"/>
        </a:p>
      </dgm:t>
    </dgm:pt>
    <dgm:pt modelId="{32B6F478-59BB-48D8-BB6B-BA2BA57A4FBE}" type="pres">
      <dgm:prSet presAssocID="{7A306428-B85C-4C67-90B7-1A74BE1AF278}" presName="Name0" presStyleCnt="0">
        <dgm:presLayoutVars>
          <dgm:dir/>
          <dgm:resizeHandles val="exact"/>
        </dgm:presLayoutVars>
      </dgm:prSet>
      <dgm:spPr/>
      <dgm:t>
        <a:bodyPr/>
        <a:lstStyle/>
        <a:p>
          <a:endParaRPr lang="en-US"/>
        </a:p>
      </dgm:t>
    </dgm:pt>
    <dgm:pt modelId="{A955BFBD-1C9A-48D7-9D49-4B431CEEA099}" type="pres">
      <dgm:prSet presAssocID="{C97E06F8-ED13-4545-B2E6-A1BB77A231D9}" presName="node" presStyleLbl="node1" presStyleIdx="0" presStyleCnt="9" custLinFactNeighborX="5">
        <dgm:presLayoutVars>
          <dgm:bulletEnabled val="1"/>
        </dgm:presLayoutVars>
      </dgm:prSet>
      <dgm:spPr/>
      <dgm:t>
        <a:bodyPr/>
        <a:lstStyle/>
        <a:p>
          <a:endParaRPr lang="en-US"/>
        </a:p>
      </dgm:t>
    </dgm:pt>
    <dgm:pt modelId="{1E5E8251-4ED0-402E-82DB-0E120A2A4124}" type="pres">
      <dgm:prSet presAssocID="{CC3351D9-68C6-4835-8AFE-415C2B38A049}" presName="sibTrans" presStyleCnt="0"/>
      <dgm:spPr/>
    </dgm:pt>
    <dgm:pt modelId="{C422E184-4991-4B3C-8491-014BF2F2CB13}" type="pres">
      <dgm:prSet presAssocID="{050EF5DC-57A7-400E-B072-211F1DC51FA7}" presName="node" presStyleLbl="node1" presStyleIdx="1" presStyleCnt="9" custLinFactNeighborX="5">
        <dgm:presLayoutVars>
          <dgm:bulletEnabled val="1"/>
        </dgm:presLayoutVars>
      </dgm:prSet>
      <dgm:spPr/>
      <dgm:t>
        <a:bodyPr/>
        <a:lstStyle/>
        <a:p>
          <a:endParaRPr lang="en-US"/>
        </a:p>
      </dgm:t>
    </dgm:pt>
    <dgm:pt modelId="{2759A4DD-959F-45D6-8F10-2CF91C6C6ABE}" type="pres">
      <dgm:prSet presAssocID="{BEE8F594-063A-433C-8B7E-8DF8CD009DC9}" presName="sibTrans" presStyleCnt="0"/>
      <dgm:spPr/>
    </dgm:pt>
    <dgm:pt modelId="{F4BFE9E6-7FE1-4F86-A5F7-463FD6B54BA2}" type="pres">
      <dgm:prSet presAssocID="{746B1816-B1F0-4FC9-A5F5-2574317A66A4}" presName="node" presStyleLbl="node1" presStyleIdx="2" presStyleCnt="9" custLinFactNeighborX="5">
        <dgm:presLayoutVars>
          <dgm:bulletEnabled val="1"/>
        </dgm:presLayoutVars>
      </dgm:prSet>
      <dgm:spPr/>
      <dgm:t>
        <a:bodyPr/>
        <a:lstStyle/>
        <a:p>
          <a:endParaRPr lang="en-US"/>
        </a:p>
      </dgm:t>
    </dgm:pt>
    <dgm:pt modelId="{F21A860D-BAD9-48EB-8B89-49E4DECF6ED5}" type="pres">
      <dgm:prSet presAssocID="{41527C9F-428E-4039-ACD9-C603884E323C}" presName="sibTrans" presStyleCnt="0"/>
      <dgm:spPr/>
    </dgm:pt>
    <dgm:pt modelId="{618AA62B-5D1F-422C-96F7-47A554252FF5}" type="pres">
      <dgm:prSet presAssocID="{AE08F9B5-C11A-47EB-B7C9-155F04E1A242}" presName="node" presStyleLbl="node1" presStyleIdx="3" presStyleCnt="9" custLinFactNeighborX="5">
        <dgm:presLayoutVars>
          <dgm:bulletEnabled val="1"/>
        </dgm:presLayoutVars>
      </dgm:prSet>
      <dgm:spPr/>
      <dgm:t>
        <a:bodyPr/>
        <a:lstStyle/>
        <a:p>
          <a:endParaRPr lang="en-US"/>
        </a:p>
      </dgm:t>
    </dgm:pt>
    <dgm:pt modelId="{4DA0B2CC-D129-4513-86B0-D6C6CF1EF19B}" type="pres">
      <dgm:prSet presAssocID="{E6AAB548-E1C2-4513-8D7B-3D0DC63BEBFE}" presName="sibTrans" presStyleCnt="0"/>
      <dgm:spPr/>
    </dgm:pt>
    <dgm:pt modelId="{4D93C62C-80FC-4B45-9AE6-01EEB97D864A}" type="pres">
      <dgm:prSet presAssocID="{96BF2CE7-AF03-410F-9BA9-2D5C6CCEAB3B}" presName="node" presStyleLbl="node1" presStyleIdx="4" presStyleCnt="9" custLinFactNeighborX="4">
        <dgm:presLayoutVars>
          <dgm:bulletEnabled val="1"/>
        </dgm:presLayoutVars>
      </dgm:prSet>
      <dgm:spPr/>
      <dgm:t>
        <a:bodyPr/>
        <a:lstStyle/>
        <a:p>
          <a:endParaRPr lang="en-US"/>
        </a:p>
      </dgm:t>
    </dgm:pt>
    <dgm:pt modelId="{C0495FAF-79EA-4E36-B32F-4EC09CE9F45D}" type="pres">
      <dgm:prSet presAssocID="{52F10EF7-A598-41A1-BEA4-46092117DB40}" presName="sibTrans" presStyleCnt="0"/>
      <dgm:spPr/>
    </dgm:pt>
    <dgm:pt modelId="{189A442E-EED2-4BAD-BDCB-5CD9972D8D15}" type="pres">
      <dgm:prSet presAssocID="{D568C260-1793-45EE-B334-D2BE4772CC90}" presName="node" presStyleLbl="node1" presStyleIdx="5" presStyleCnt="9" custLinFactNeighborX="2">
        <dgm:presLayoutVars>
          <dgm:bulletEnabled val="1"/>
        </dgm:presLayoutVars>
      </dgm:prSet>
      <dgm:spPr/>
      <dgm:t>
        <a:bodyPr/>
        <a:lstStyle/>
        <a:p>
          <a:endParaRPr lang="en-US"/>
        </a:p>
      </dgm:t>
    </dgm:pt>
    <dgm:pt modelId="{89D5E74B-5D71-49DE-885E-2A635D3A97A1}" type="pres">
      <dgm:prSet presAssocID="{93B7163D-973B-4CEF-9A56-9D423FBB136F}" presName="sibTrans" presStyleCnt="0"/>
      <dgm:spPr/>
    </dgm:pt>
    <dgm:pt modelId="{69075B2F-CE78-44ED-87D4-52C3A0CD8B9B}" type="pres">
      <dgm:prSet presAssocID="{9EAF0934-6628-4C94-9EAD-3FD7F678B969}" presName="node" presStyleLbl="node1" presStyleIdx="6" presStyleCnt="9" custLinFactNeighborX="5">
        <dgm:presLayoutVars>
          <dgm:bulletEnabled val="1"/>
        </dgm:presLayoutVars>
      </dgm:prSet>
      <dgm:spPr/>
      <dgm:t>
        <a:bodyPr/>
        <a:lstStyle/>
        <a:p>
          <a:endParaRPr lang="en-US"/>
        </a:p>
      </dgm:t>
    </dgm:pt>
    <dgm:pt modelId="{A2C4DB95-545B-49E4-A331-A2105586C0A3}" type="pres">
      <dgm:prSet presAssocID="{08629E2D-7E47-4A6C-A45E-D7FF8A7FD0E9}" presName="sibTrans" presStyleCnt="0"/>
      <dgm:spPr/>
    </dgm:pt>
    <dgm:pt modelId="{6599EA2B-48EA-4734-95A8-A3119F688958}" type="pres">
      <dgm:prSet presAssocID="{ECB35F2C-0DB3-4390-A576-90B1CB53324E}" presName="node" presStyleLbl="node1" presStyleIdx="7" presStyleCnt="9" custLinFactNeighborX="4">
        <dgm:presLayoutVars>
          <dgm:bulletEnabled val="1"/>
        </dgm:presLayoutVars>
      </dgm:prSet>
      <dgm:spPr/>
      <dgm:t>
        <a:bodyPr/>
        <a:lstStyle/>
        <a:p>
          <a:endParaRPr lang="en-US"/>
        </a:p>
      </dgm:t>
    </dgm:pt>
    <dgm:pt modelId="{2DAA8B9B-7F76-4A08-A15E-BD5A6B735A6D}" type="pres">
      <dgm:prSet presAssocID="{13A1C479-AD68-477C-A242-B75B5A761C89}" presName="sibTrans" presStyleCnt="0"/>
      <dgm:spPr/>
    </dgm:pt>
    <dgm:pt modelId="{F87C0BCE-C033-4ABD-9AC0-F60A399C410C}" type="pres">
      <dgm:prSet presAssocID="{A02E98CA-EB18-4498-B624-D712FC5AC0C3}" presName="node" presStyleLbl="node1" presStyleIdx="8" presStyleCnt="9" custLinFactNeighborX="2502">
        <dgm:presLayoutVars>
          <dgm:bulletEnabled val="1"/>
        </dgm:presLayoutVars>
      </dgm:prSet>
      <dgm:spPr/>
      <dgm:t>
        <a:bodyPr/>
        <a:lstStyle/>
        <a:p>
          <a:endParaRPr lang="en-US"/>
        </a:p>
      </dgm:t>
    </dgm:pt>
  </dgm:ptLst>
  <dgm:cxnLst>
    <dgm:cxn modelId="{70C7617A-90EA-4817-AC0D-246A2F974C54}" type="presOf" srcId="{7A306428-B85C-4C67-90B7-1A74BE1AF278}" destId="{32B6F478-59BB-48D8-BB6B-BA2BA57A4FBE}" srcOrd="0" destOrd="0" presId="urn:microsoft.com/office/officeart/2005/8/layout/hList6"/>
    <dgm:cxn modelId="{449D6E8B-EC73-4CAC-85B4-848793AE6B09}" type="presOf" srcId="{C97E06F8-ED13-4545-B2E6-A1BB77A231D9}" destId="{A955BFBD-1C9A-48D7-9D49-4B431CEEA099}" srcOrd="0" destOrd="0" presId="urn:microsoft.com/office/officeart/2005/8/layout/hList6"/>
    <dgm:cxn modelId="{2880819D-3119-4072-9600-785E7A781ECE}" srcId="{7A306428-B85C-4C67-90B7-1A74BE1AF278}" destId="{050EF5DC-57A7-400E-B072-211F1DC51FA7}" srcOrd="1" destOrd="0" parTransId="{706320E3-E69C-4FEA-9228-14B18D455DFD}" sibTransId="{BEE8F594-063A-433C-8B7E-8DF8CD009DC9}"/>
    <dgm:cxn modelId="{89EB2366-5202-4F47-9690-EF31A9675289}" type="presOf" srcId="{9EAF0934-6628-4C94-9EAD-3FD7F678B969}" destId="{69075B2F-CE78-44ED-87D4-52C3A0CD8B9B}" srcOrd="0" destOrd="0" presId="urn:microsoft.com/office/officeart/2005/8/layout/hList6"/>
    <dgm:cxn modelId="{2876650E-5221-43BC-961F-187917F30597}" srcId="{7A306428-B85C-4C67-90B7-1A74BE1AF278}" destId="{ECB35F2C-0DB3-4390-A576-90B1CB53324E}" srcOrd="7" destOrd="0" parTransId="{9F668C5C-7370-4B16-9A2E-3C4C64DFEA69}" sibTransId="{13A1C479-AD68-477C-A242-B75B5A761C89}"/>
    <dgm:cxn modelId="{FD8E2F38-73B6-4FFD-8EC8-E8EA4857E17F}" srcId="{7A306428-B85C-4C67-90B7-1A74BE1AF278}" destId="{746B1816-B1F0-4FC9-A5F5-2574317A66A4}" srcOrd="2" destOrd="0" parTransId="{1393CDA0-266B-4F4F-8054-9C540B0A15D6}" sibTransId="{41527C9F-428E-4039-ACD9-C603884E323C}"/>
    <dgm:cxn modelId="{D6985932-CE6D-4C3A-8647-5DAA427EAF7C}" srcId="{7A306428-B85C-4C67-90B7-1A74BE1AF278}" destId="{9EAF0934-6628-4C94-9EAD-3FD7F678B969}" srcOrd="6" destOrd="0" parTransId="{4B33290A-EE80-4784-92C6-BB4BCC8FAD0B}" sibTransId="{08629E2D-7E47-4A6C-A45E-D7FF8A7FD0E9}"/>
    <dgm:cxn modelId="{E052BF8F-3A03-4C21-A502-759C7105FFFA}" type="presOf" srcId="{ECB35F2C-0DB3-4390-A576-90B1CB53324E}" destId="{6599EA2B-48EA-4734-95A8-A3119F688958}" srcOrd="0" destOrd="0" presId="urn:microsoft.com/office/officeart/2005/8/layout/hList6"/>
    <dgm:cxn modelId="{AE0A4FC3-2D38-4053-B0B2-D7CBB51E63EC}" type="presOf" srcId="{D568C260-1793-45EE-B334-D2BE4772CC90}" destId="{189A442E-EED2-4BAD-BDCB-5CD9972D8D15}" srcOrd="0" destOrd="0" presId="urn:microsoft.com/office/officeart/2005/8/layout/hList6"/>
    <dgm:cxn modelId="{DC32AD7E-D61C-4228-A529-C65A1105680E}" srcId="{7A306428-B85C-4C67-90B7-1A74BE1AF278}" destId="{AE08F9B5-C11A-47EB-B7C9-155F04E1A242}" srcOrd="3" destOrd="0" parTransId="{47272060-F993-4AA5-BE20-6A8B7185E36B}" sibTransId="{E6AAB548-E1C2-4513-8D7B-3D0DC63BEBFE}"/>
    <dgm:cxn modelId="{303565BA-767F-4D8B-A98C-26484F5E7E26}" type="presOf" srcId="{050EF5DC-57A7-400E-B072-211F1DC51FA7}" destId="{C422E184-4991-4B3C-8491-014BF2F2CB13}" srcOrd="0" destOrd="0" presId="urn:microsoft.com/office/officeart/2005/8/layout/hList6"/>
    <dgm:cxn modelId="{3818C8B1-92D4-4C65-9021-A4D082857A2B}" type="presOf" srcId="{96BF2CE7-AF03-410F-9BA9-2D5C6CCEAB3B}" destId="{4D93C62C-80FC-4B45-9AE6-01EEB97D864A}" srcOrd="0" destOrd="0" presId="urn:microsoft.com/office/officeart/2005/8/layout/hList6"/>
    <dgm:cxn modelId="{23D3C8A7-5725-425A-BFDC-0C04A9B4CDA2}" srcId="{7A306428-B85C-4C67-90B7-1A74BE1AF278}" destId="{A02E98CA-EB18-4498-B624-D712FC5AC0C3}" srcOrd="8" destOrd="0" parTransId="{4FF6499D-097F-4B6A-AC1A-F849D1C32E8C}" sibTransId="{E72B8296-F74C-4920-B05C-BA8C0A8E0274}"/>
    <dgm:cxn modelId="{F8680F52-32BC-44EF-9308-4EFCB2F66E69}" srcId="{7A306428-B85C-4C67-90B7-1A74BE1AF278}" destId="{96BF2CE7-AF03-410F-9BA9-2D5C6CCEAB3B}" srcOrd="4" destOrd="0" parTransId="{92F2951E-65D2-4621-9BF9-AD758CDC8F3B}" sibTransId="{52F10EF7-A598-41A1-BEA4-46092117DB40}"/>
    <dgm:cxn modelId="{F93490D6-A92B-4FE9-892D-F61FA1828278}" srcId="{7A306428-B85C-4C67-90B7-1A74BE1AF278}" destId="{C97E06F8-ED13-4545-B2E6-A1BB77A231D9}" srcOrd="0" destOrd="0" parTransId="{C8182365-8344-472D-8BF0-0FAC53288AE6}" sibTransId="{CC3351D9-68C6-4835-8AFE-415C2B38A049}"/>
    <dgm:cxn modelId="{876F8854-6B1A-4040-A35E-F4B15BA3285D}" type="presOf" srcId="{A02E98CA-EB18-4498-B624-D712FC5AC0C3}" destId="{F87C0BCE-C033-4ABD-9AC0-F60A399C410C}" srcOrd="0" destOrd="0" presId="urn:microsoft.com/office/officeart/2005/8/layout/hList6"/>
    <dgm:cxn modelId="{4C160C18-B082-42B2-9B05-BC8658828580}" type="presOf" srcId="{746B1816-B1F0-4FC9-A5F5-2574317A66A4}" destId="{F4BFE9E6-7FE1-4F86-A5F7-463FD6B54BA2}" srcOrd="0" destOrd="0" presId="urn:microsoft.com/office/officeart/2005/8/layout/hList6"/>
    <dgm:cxn modelId="{201F0F20-47D7-49E9-BFCE-EA8E4899E6C5}" type="presOf" srcId="{AE08F9B5-C11A-47EB-B7C9-155F04E1A242}" destId="{618AA62B-5D1F-422C-96F7-47A554252FF5}" srcOrd="0" destOrd="0" presId="urn:microsoft.com/office/officeart/2005/8/layout/hList6"/>
    <dgm:cxn modelId="{E1C4E663-133D-460F-89D3-80C635B278C6}" srcId="{7A306428-B85C-4C67-90B7-1A74BE1AF278}" destId="{D568C260-1793-45EE-B334-D2BE4772CC90}" srcOrd="5" destOrd="0" parTransId="{DE91320F-7CED-46A1-BA1A-36A027E174DB}" sibTransId="{93B7163D-973B-4CEF-9A56-9D423FBB136F}"/>
    <dgm:cxn modelId="{D36BE0C0-97A2-48FE-BC7F-B2EEC8EF5401}" type="presParOf" srcId="{32B6F478-59BB-48D8-BB6B-BA2BA57A4FBE}" destId="{A955BFBD-1C9A-48D7-9D49-4B431CEEA099}" srcOrd="0" destOrd="0" presId="urn:microsoft.com/office/officeart/2005/8/layout/hList6"/>
    <dgm:cxn modelId="{FB7EA6A0-0070-40E4-B8DA-CACCF9B19214}" type="presParOf" srcId="{32B6F478-59BB-48D8-BB6B-BA2BA57A4FBE}" destId="{1E5E8251-4ED0-402E-82DB-0E120A2A4124}" srcOrd="1" destOrd="0" presId="urn:microsoft.com/office/officeart/2005/8/layout/hList6"/>
    <dgm:cxn modelId="{F923C8F7-97C5-44B2-9FF7-3C73D90672FF}" type="presParOf" srcId="{32B6F478-59BB-48D8-BB6B-BA2BA57A4FBE}" destId="{C422E184-4991-4B3C-8491-014BF2F2CB13}" srcOrd="2" destOrd="0" presId="urn:microsoft.com/office/officeart/2005/8/layout/hList6"/>
    <dgm:cxn modelId="{3CEE2C20-5085-41B9-A3CA-A4C15DE097E6}" type="presParOf" srcId="{32B6F478-59BB-48D8-BB6B-BA2BA57A4FBE}" destId="{2759A4DD-959F-45D6-8F10-2CF91C6C6ABE}" srcOrd="3" destOrd="0" presId="urn:microsoft.com/office/officeart/2005/8/layout/hList6"/>
    <dgm:cxn modelId="{808FE5C9-5AF2-4D69-8E7B-3272CE5D78C8}" type="presParOf" srcId="{32B6F478-59BB-48D8-BB6B-BA2BA57A4FBE}" destId="{F4BFE9E6-7FE1-4F86-A5F7-463FD6B54BA2}" srcOrd="4" destOrd="0" presId="urn:microsoft.com/office/officeart/2005/8/layout/hList6"/>
    <dgm:cxn modelId="{97FB53CF-41ED-43F8-9F98-8BE2D1201BF0}" type="presParOf" srcId="{32B6F478-59BB-48D8-BB6B-BA2BA57A4FBE}" destId="{F21A860D-BAD9-48EB-8B89-49E4DECF6ED5}" srcOrd="5" destOrd="0" presId="urn:microsoft.com/office/officeart/2005/8/layout/hList6"/>
    <dgm:cxn modelId="{AD5A1966-A7F6-4D07-8D93-12255D98F7F2}" type="presParOf" srcId="{32B6F478-59BB-48D8-BB6B-BA2BA57A4FBE}" destId="{618AA62B-5D1F-422C-96F7-47A554252FF5}" srcOrd="6" destOrd="0" presId="urn:microsoft.com/office/officeart/2005/8/layout/hList6"/>
    <dgm:cxn modelId="{34CCBE13-733A-4208-8685-F732F5AFE7BA}" type="presParOf" srcId="{32B6F478-59BB-48D8-BB6B-BA2BA57A4FBE}" destId="{4DA0B2CC-D129-4513-86B0-D6C6CF1EF19B}" srcOrd="7" destOrd="0" presId="urn:microsoft.com/office/officeart/2005/8/layout/hList6"/>
    <dgm:cxn modelId="{F0F0BE37-9030-489A-85AB-86636A88B6DC}" type="presParOf" srcId="{32B6F478-59BB-48D8-BB6B-BA2BA57A4FBE}" destId="{4D93C62C-80FC-4B45-9AE6-01EEB97D864A}" srcOrd="8" destOrd="0" presId="urn:microsoft.com/office/officeart/2005/8/layout/hList6"/>
    <dgm:cxn modelId="{3A9DD81C-ED61-4F96-845C-41AB50C243D6}" type="presParOf" srcId="{32B6F478-59BB-48D8-BB6B-BA2BA57A4FBE}" destId="{C0495FAF-79EA-4E36-B32F-4EC09CE9F45D}" srcOrd="9" destOrd="0" presId="urn:microsoft.com/office/officeart/2005/8/layout/hList6"/>
    <dgm:cxn modelId="{923F9939-6BB0-4156-B72A-D49365FE0C61}" type="presParOf" srcId="{32B6F478-59BB-48D8-BB6B-BA2BA57A4FBE}" destId="{189A442E-EED2-4BAD-BDCB-5CD9972D8D15}" srcOrd="10" destOrd="0" presId="urn:microsoft.com/office/officeart/2005/8/layout/hList6"/>
    <dgm:cxn modelId="{9116F7A0-C680-4536-8777-B2697A912A8F}" type="presParOf" srcId="{32B6F478-59BB-48D8-BB6B-BA2BA57A4FBE}" destId="{89D5E74B-5D71-49DE-885E-2A635D3A97A1}" srcOrd="11" destOrd="0" presId="urn:microsoft.com/office/officeart/2005/8/layout/hList6"/>
    <dgm:cxn modelId="{24B5B226-191A-41EB-8759-8B171A041A60}" type="presParOf" srcId="{32B6F478-59BB-48D8-BB6B-BA2BA57A4FBE}" destId="{69075B2F-CE78-44ED-87D4-52C3A0CD8B9B}" srcOrd="12" destOrd="0" presId="urn:microsoft.com/office/officeart/2005/8/layout/hList6"/>
    <dgm:cxn modelId="{7E25633B-30D3-42E6-8F40-D8DAF115DBA4}" type="presParOf" srcId="{32B6F478-59BB-48D8-BB6B-BA2BA57A4FBE}" destId="{A2C4DB95-545B-49E4-A331-A2105586C0A3}" srcOrd="13" destOrd="0" presId="urn:microsoft.com/office/officeart/2005/8/layout/hList6"/>
    <dgm:cxn modelId="{674C304E-C6D2-471D-B516-4C9C3CDEB50A}" type="presParOf" srcId="{32B6F478-59BB-48D8-BB6B-BA2BA57A4FBE}" destId="{6599EA2B-48EA-4734-95A8-A3119F688958}" srcOrd="14" destOrd="0" presId="urn:microsoft.com/office/officeart/2005/8/layout/hList6"/>
    <dgm:cxn modelId="{8B419F26-18E7-417A-AFC1-2BCB5C2AA399}" type="presParOf" srcId="{32B6F478-59BB-48D8-BB6B-BA2BA57A4FBE}" destId="{2DAA8B9B-7F76-4A08-A15E-BD5A6B735A6D}" srcOrd="15" destOrd="0" presId="urn:microsoft.com/office/officeart/2005/8/layout/hList6"/>
    <dgm:cxn modelId="{B9083C5B-0F3B-476D-83C3-FC6BB3ACCD96}" type="presParOf" srcId="{32B6F478-59BB-48D8-BB6B-BA2BA57A4FBE}" destId="{F87C0BCE-C033-4ABD-9AC0-F60A399C410C}" srcOrd="16" destOrd="0" presId="urn:microsoft.com/office/officeart/2005/8/layout/hList6"/>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65429C-9663-411B-8A0B-653ABC887FA3}"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
        </a:p>
      </dgm:t>
    </dgm:pt>
    <dgm:pt modelId="{28900B55-F9D4-4404-B517-82386E2F3666}">
      <dgm:prSet phldrT="[Tekst]" custT="1"/>
      <dgm:spPr>
        <a:solidFill>
          <a:srgbClr val="FFD55A"/>
        </a:solidFill>
      </dgm:spPr>
      <dgm:t>
        <a:bodyPr/>
        <a:lstStyle/>
        <a:p>
          <a:pPr algn="ctr" rtl="0"/>
          <a:r>
            <a:rPr lang="en" sz="1400" b="1" i="0" u="none" baseline="0"/>
            <a:t>II 2018</a:t>
          </a:r>
        </a:p>
      </dgm:t>
    </dgm:pt>
    <dgm:pt modelId="{4AD90001-37CE-474A-9E0A-33023A26D099}" type="parTrans" cxnId="{AE9BA1D4-C21F-4616-B147-BCEBAC7E6194}">
      <dgm:prSet/>
      <dgm:spPr/>
      <dgm:t>
        <a:bodyPr/>
        <a:lstStyle/>
        <a:p>
          <a:endParaRPr lang="en" sz="1400" b="1"/>
        </a:p>
      </dgm:t>
    </dgm:pt>
    <dgm:pt modelId="{848F0104-CFC2-434A-9AE6-97A22E83214E}" type="sibTrans" cxnId="{AE9BA1D4-C21F-4616-B147-BCEBAC7E6194}">
      <dgm:prSet/>
      <dgm:spPr/>
      <dgm:t>
        <a:bodyPr/>
        <a:lstStyle/>
        <a:p>
          <a:endParaRPr lang="en" sz="1400" b="1"/>
        </a:p>
      </dgm:t>
    </dgm:pt>
    <dgm:pt modelId="{8B812E55-2A0D-4AF0-B9D6-BAD5C518BB2C}">
      <dgm:prSet phldrT="[Tekst]" custT="1"/>
      <dgm:spPr/>
      <dgm:t>
        <a:bodyPr/>
        <a:lstStyle/>
        <a:p>
          <a:pPr algn="ctr" rtl="0"/>
          <a:r>
            <a:rPr lang="en" sz="1600" b="0" i="0" u="none" baseline="0"/>
            <a:t>commencement of talks with the EIB on the grant,</a:t>
          </a:r>
        </a:p>
      </dgm:t>
    </dgm:pt>
    <dgm:pt modelId="{193553A7-165D-439A-B610-69611673B79B}" type="parTrans" cxnId="{78840D24-3A20-4E5A-912B-EDDDDA9F3AF6}">
      <dgm:prSet/>
      <dgm:spPr/>
      <dgm:t>
        <a:bodyPr/>
        <a:lstStyle/>
        <a:p>
          <a:endParaRPr lang="en" sz="1400" b="1"/>
        </a:p>
      </dgm:t>
    </dgm:pt>
    <dgm:pt modelId="{F8155EBC-4306-464F-A105-C994ADA28597}" type="sibTrans" cxnId="{78840D24-3A20-4E5A-912B-EDDDDA9F3AF6}">
      <dgm:prSet/>
      <dgm:spPr/>
      <dgm:t>
        <a:bodyPr/>
        <a:lstStyle/>
        <a:p>
          <a:endParaRPr lang="en" sz="1400" b="1"/>
        </a:p>
      </dgm:t>
    </dgm:pt>
    <dgm:pt modelId="{5038BA8D-559A-466E-9EDF-B3EFFC8E6059}">
      <dgm:prSet phldrT="[Tekst]" custT="1"/>
      <dgm:spPr/>
      <dgm:t>
        <a:bodyPr/>
        <a:lstStyle/>
        <a:p>
          <a:pPr algn="ctr" rtl="0"/>
          <a:r>
            <a:rPr lang="en" sz="1600" b="0" i="0" u="none" baseline="0"/>
            <a:t>preparation of the pre-application,</a:t>
          </a:r>
        </a:p>
      </dgm:t>
    </dgm:pt>
    <dgm:pt modelId="{D7943610-B590-4439-80AF-B6989CCDA80A}" type="parTrans" cxnId="{5A93B790-321C-4559-A9CC-E7643C75256A}">
      <dgm:prSet/>
      <dgm:spPr/>
      <dgm:t>
        <a:bodyPr/>
        <a:lstStyle/>
        <a:p>
          <a:endParaRPr lang="en" sz="1400" b="1"/>
        </a:p>
      </dgm:t>
    </dgm:pt>
    <dgm:pt modelId="{387CF7C4-EF04-4C9C-A74E-C6EFC869FFF4}" type="sibTrans" cxnId="{5A93B790-321C-4559-A9CC-E7643C75256A}">
      <dgm:prSet/>
      <dgm:spPr/>
      <dgm:t>
        <a:bodyPr/>
        <a:lstStyle/>
        <a:p>
          <a:endParaRPr lang="en" sz="1400" b="1"/>
        </a:p>
      </dgm:t>
    </dgm:pt>
    <dgm:pt modelId="{FEC5002C-B18A-4BC6-8E35-A4E5B086E6A7}">
      <dgm:prSet phldrT="[Tekst]" custT="1"/>
      <dgm:spPr>
        <a:solidFill>
          <a:srgbClr val="FFD55A"/>
        </a:solidFill>
      </dgm:spPr>
      <dgm:t>
        <a:bodyPr/>
        <a:lstStyle/>
        <a:p>
          <a:pPr algn="ctr" rtl="0"/>
          <a:r>
            <a:rPr lang="en" sz="1400" b="1" i="0" u="none" baseline="0"/>
            <a:t>III-IV 2018</a:t>
          </a:r>
        </a:p>
      </dgm:t>
    </dgm:pt>
    <dgm:pt modelId="{8001E392-D6A2-4B44-99B7-7D22011684E3}" type="parTrans" cxnId="{DF6E7F28-71E1-46E3-A33B-19BA79F7C4A1}">
      <dgm:prSet/>
      <dgm:spPr/>
      <dgm:t>
        <a:bodyPr/>
        <a:lstStyle/>
        <a:p>
          <a:endParaRPr lang="en" sz="1400" b="1"/>
        </a:p>
      </dgm:t>
    </dgm:pt>
    <dgm:pt modelId="{C9B4EA9F-5676-4710-B8D6-2575BB3897A9}" type="sibTrans" cxnId="{DF6E7F28-71E1-46E3-A33B-19BA79F7C4A1}">
      <dgm:prSet/>
      <dgm:spPr/>
      <dgm:t>
        <a:bodyPr/>
        <a:lstStyle/>
        <a:p>
          <a:endParaRPr lang="en" sz="1400" b="1"/>
        </a:p>
      </dgm:t>
    </dgm:pt>
    <dgm:pt modelId="{A80C5270-B207-4784-802F-6FE454D8CA2D}">
      <dgm:prSet phldrT="[Tekst]" custT="1"/>
      <dgm:spPr/>
      <dgm:t>
        <a:bodyPr/>
        <a:lstStyle/>
        <a:p>
          <a:pPr algn="ctr" rtl="0"/>
          <a:r>
            <a:rPr lang="en" sz="1600" b="0" i="0" u="none" baseline="0"/>
            <a:t>consultation with the EIB and preparation of the proposal,</a:t>
          </a:r>
        </a:p>
      </dgm:t>
    </dgm:pt>
    <dgm:pt modelId="{25F3458A-7961-4F53-BE45-F393FCA5ABFE}" type="parTrans" cxnId="{3FEC89E3-1159-44F1-989F-5BE8F0B1F83B}">
      <dgm:prSet/>
      <dgm:spPr/>
      <dgm:t>
        <a:bodyPr/>
        <a:lstStyle/>
        <a:p>
          <a:endParaRPr lang="en" sz="1400" b="1"/>
        </a:p>
      </dgm:t>
    </dgm:pt>
    <dgm:pt modelId="{7BEA8A9C-FB06-460E-9A91-4D1BC1F9E4A7}" type="sibTrans" cxnId="{3FEC89E3-1159-44F1-989F-5BE8F0B1F83B}">
      <dgm:prSet/>
      <dgm:spPr/>
      <dgm:t>
        <a:bodyPr/>
        <a:lstStyle/>
        <a:p>
          <a:endParaRPr lang="en" sz="1400" b="1"/>
        </a:p>
      </dgm:t>
    </dgm:pt>
    <dgm:pt modelId="{2977333F-4E8C-4650-AFE6-486EF441C16B}">
      <dgm:prSet phldrT="[Tekst]" custT="1"/>
      <dgm:spPr>
        <a:solidFill>
          <a:srgbClr val="FFD55A"/>
        </a:solidFill>
      </dgm:spPr>
      <dgm:t>
        <a:bodyPr/>
        <a:lstStyle/>
        <a:p>
          <a:pPr algn="ctr" rtl="0"/>
          <a:r>
            <a:rPr lang="en" sz="1400" b="1" i="0" u="none" baseline="0"/>
            <a:t>IX 2018</a:t>
          </a:r>
        </a:p>
      </dgm:t>
    </dgm:pt>
    <dgm:pt modelId="{C2349BF3-113D-42E7-B0DB-5D786C669E85}" type="parTrans" cxnId="{06417068-F4E9-44D6-9BE6-667ABF2396B5}">
      <dgm:prSet/>
      <dgm:spPr/>
      <dgm:t>
        <a:bodyPr/>
        <a:lstStyle/>
        <a:p>
          <a:endParaRPr lang="en" sz="1400" b="1"/>
        </a:p>
      </dgm:t>
    </dgm:pt>
    <dgm:pt modelId="{AD50B09B-79B9-4F4D-9ADF-09B5EF52F9CE}" type="sibTrans" cxnId="{06417068-F4E9-44D6-9BE6-667ABF2396B5}">
      <dgm:prSet/>
      <dgm:spPr/>
      <dgm:t>
        <a:bodyPr/>
        <a:lstStyle/>
        <a:p>
          <a:endParaRPr lang="en" sz="1400" b="1"/>
        </a:p>
      </dgm:t>
    </dgm:pt>
    <dgm:pt modelId="{C05CAB53-9CF6-4FB0-8677-4F8793EF2AC6}">
      <dgm:prSet phldrT="[Tekst]" custT="1"/>
      <dgm:spPr/>
      <dgm:t>
        <a:bodyPr/>
        <a:lstStyle/>
        <a:p>
          <a:pPr algn="ctr" rtl="0"/>
          <a:r>
            <a:rPr lang="en" sz="1600" b="0" i="0" u="none" baseline="0" dirty="0"/>
            <a:t>approval of the application by the EIB, consultation with the EC</a:t>
          </a:r>
          <a:r>
            <a:rPr lang="en" sz="1400" b="0" i="0" u="none" baseline="0" dirty="0"/>
            <a:t>,</a:t>
          </a:r>
        </a:p>
      </dgm:t>
    </dgm:pt>
    <dgm:pt modelId="{6C2E2F59-AEBC-44F6-9F19-026E054C8C42}" type="parTrans" cxnId="{09956BF6-E919-42AB-9226-0AD50C486FC8}">
      <dgm:prSet/>
      <dgm:spPr/>
      <dgm:t>
        <a:bodyPr/>
        <a:lstStyle/>
        <a:p>
          <a:endParaRPr lang="en" sz="1400" b="1"/>
        </a:p>
      </dgm:t>
    </dgm:pt>
    <dgm:pt modelId="{DB8B4A7B-3F9F-4212-970D-C983C0A5DE46}" type="sibTrans" cxnId="{09956BF6-E919-42AB-9226-0AD50C486FC8}">
      <dgm:prSet/>
      <dgm:spPr/>
      <dgm:t>
        <a:bodyPr/>
        <a:lstStyle/>
        <a:p>
          <a:endParaRPr lang="en" sz="1400" b="1"/>
        </a:p>
      </dgm:t>
    </dgm:pt>
    <dgm:pt modelId="{0BD7B3BC-133E-47B2-8EE1-2FC92B505A20}">
      <dgm:prSet custT="1"/>
      <dgm:spPr>
        <a:solidFill>
          <a:srgbClr val="FFD55A"/>
        </a:solidFill>
      </dgm:spPr>
      <dgm:t>
        <a:bodyPr anchor="ctr" anchorCtr="0"/>
        <a:lstStyle/>
        <a:p>
          <a:pPr algn="ctr" rtl="0"/>
          <a:r>
            <a:rPr lang="en" sz="1400" b="1" i="0" u="none" baseline="0"/>
            <a:t>XII 2018</a:t>
          </a:r>
        </a:p>
      </dgm:t>
    </dgm:pt>
    <dgm:pt modelId="{AF7E921E-DE14-4DE6-A913-24977E73DB9C}" type="parTrans" cxnId="{CF927BB3-716A-45CA-8ED0-BA84F9F104D8}">
      <dgm:prSet/>
      <dgm:spPr/>
      <dgm:t>
        <a:bodyPr/>
        <a:lstStyle/>
        <a:p>
          <a:endParaRPr lang="en" sz="1400"/>
        </a:p>
      </dgm:t>
    </dgm:pt>
    <dgm:pt modelId="{03B03A7F-F576-4F8B-9A97-CA88EBAC8607}" type="sibTrans" cxnId="{CF927BB3-716A-45CA-8ED0-BA84F9F104D8}">
      <dgm:prSet/>
      <dgm:spPr/>
      <dgm:t>
        <a:bodyPr/>
        <a:lstStyle/>
        <a:p>
          <a:endParaRPr lang="en" sz="1400"/>
        </a:p>
      </dgm:t>
    </dgm:pt>
    <dgm:pt modelId="{2F0DBFA4-7E3F-432D-85F4-9DB08E81123E}">
      <dgm:prSet custT="1"/>
      <dgm:spPr>
        <a:solidFill>
          <a:srgbClr val="FFD55A"/>
        </a:solidFill>
      </dgm:spPr>
      <dgm:t>
        <a:bodyPr/>
        <a:lstStyle/>
        <a:p>
          <a:pPr algn="ctr" rtl="0"/>
          <a:r>
            <a:rPr lang="en" sz="1400" b="0" i="0" u="none" baseline="0"/>
            <a:t>II </a:t>
          </a:r>
          <a:r>
            <a:rPr lang="en" sz="1400" b="1" i="0" u="none" baseline="0"/>
            <a:t>2019</a:t>
          </a:r>
        </a:p>
      </dgm:t>
    </dgm:pt>
    <dgm:pt modelId="{1A3CE0A9-D412-4675-90AC-AC7B935F8298}" type="parTrans" cxnId="{11C7DEEE-1ABE-4310-8D99-8A227F7EAE4B}">
      <dgm:prSet/>
      <dgm:spPr/>
      <dgm:t>
        <a:bodyPr/>
        <a:lstStyle/>
        <a:p>
          <a:endParaRPr lang="en" sz="1400"/>
        </a:p>
      </dgm:t>
    </dgm:pt>
    <dgm:pt modelId="{1AFDEED2-DCF3-49C2-9A28-9C7B76C445FB}" type="sibTrans" cxnId="{11C7DEEE-1ABE-4310-8D99-8A227F7EAE4B}">
      <dgm:prSet/>
      <dgm:spPr/>
      <dgm:t>
        <a:bodyPr/>
        <a:lstStyle/>
        <a:p>
          <a:endParaRPr lang="en" sz="1400"/>
        </a:p>
      </dgm:t>
    </dgm:pt>
    <dgm:pt modelId="{6119FB79-55AD-4471-9D71-22089E202582}">
      <dgm:prSet custT="1"/>
      <dgm:spPr/>
      <dgm:t>
        <a:bodyPr/>
        <a:lstStyle/>
        <a:p>
          <a:pPr algn="ctr" rtl="0"/>
          <a:r>
            <a:rPr lang="en" sz="1600" b="0" i="0" u="none" baseline="0" dirty="0"/>
            <a:t>conclusion of an agreement between Alior Bank and the EIB,</a:t>
          </a:r>
        </a:p>
      </dgm:t>
    </dgm:pt>
    <dgm:pt modelId="{0C208690-7FF0-476B-9D7E-72C55A296D0A}" type="parTrans" cxnId="{80389802-BD62-42B0-9E90-5FF5D1CD1FFD}">
      <dgm:prSet/>
      <dgm:spPr/>
      <dgm:t>
        <a:bodyPr/>
        <a:lstStyle/>
        <a:p>
          <a:endParaRPr lang="en" sz="1400"/>
        </a:p>
      </dgm:t>
    </dgm:pt>
    <dgm:pt modelId="{84141F23-C6D2-4F48-A399-7E0127D71661}" type="sibTrans" cxnId="{80389802-BD62-42B0-9E90-5FF5D1CD1FFD}">
      <dgm:prSet/>
      <dgm:spPr/>
      <dgm:t>
        <a:bodyPr/>
        <a:lstStyle/>
        <a:p>
          <a:endParaRPr lang="en" sz="1400"/>
        </a:p>
      </dgm:t>
    </dgm:pt>
    <dgm:pt modelId="{4FDB0272-5542-4FF8-B225-FE16CF9A7CD8}">
      <dgm:prSet custT="1"/>
      <dgm:spPr/>
      <dgm:t>
        <a:bodyPr/>
        <a:lstStyle/>
        <a:p>
          <a:pPr algn="ctr" rtl="0"/>
          <a:r>
            <a:rPr lang="en" sz="1600" b="0" i="0" u="none" baseline="0"/>
            <a:t>consent of the EC to award a grant to Alior Bank,</a:t>
          </a:r>
        </a:p>
      </dgm:t>
    </dgm:pt>
    <dgm:pt modelId="{4686CDC2-288D-473E-B116-5CF03F3C4A99}" type="parTrans" cxnId="{DEF67E8A-5A7C-44B3-B52C-C7A84C1D446A}">
      <dgm:prSet/>
      <dgm:spPr/>
      <dgm:t>
        <a:bodyPr/>
        <a:lstStyle/>
        <a:p>
          <a:endParaRPr lang="en" sz="1400"/>
        </a:p>
      </dgm:t>
    </dgm:pt>
    <dgm:pt modelId="{3C2128FF-9586-48A2-8507-ABDA5C5E527A}" type="sibTrans" cxnId="{DEF67E8A-5A7C-44B3-B52C-C7A84C1D446A}">
      <dgm:prSet/>
      <dgm:spPr/>
      <dgm:t>
        <a:bodyPr/>
        <a:lstStyle/>
        <a:p>
          <a:endParaRPr lang="en" sz="1400"/>
        </a:p>
      </dgm:t>
    </dgm:pt>
    <dgm:pt modelId="{58CF23BB-768C-4473-B385-509D707FD801}">
      <dgm:prSet custT="1"/>
      <dgm:spPr>
        <a:solidFill>
          <a:srgbClr val="FFD55A"/>
        </a:solidFill>
      </dgm:spPr>
      <dgm:t>
        <a:bodyPr/>
        <a:lstStyle/>
        <a:p>
          <a:pPr algn="ctr" rtl="0"/>
          <a:r>
            <a:rPr lang="en" sz="1400" b="1" i="0" u="none" baseline="0">
              <a:highlight>
                <a:srgbClr val="FFD55A"/>
              </a:highlight>
            </a:rPr>
            <a:t>III 2019</a:t>
          </a:r>
        </a:p>
      </dgm:t>
    </dgm:pt>
    <dgm:pt modelId="{C8A2F698-95D8-4463-8645-67879506F1E6}" type="parTrans" cxnId="{8E512D8A-6960-4293-9DA1-E7D9A8E81D41}">
      <dgm:prSet/>
      <dgm:spPr/>
      <dgm:t>
        <a:bodyPr/>
        <a:lstStyle/>
        <a:p>
          <a:endParaRPr lang="en" sz="1400"/>
        </a:p>
      </dgm:t>
    </dgm:pt>
    <dgm:pt modelId="{C5759909-D5DF-4912-99EC-D876A2CFCDDB}" type="sibTrans" cxnId="{8E512D8A-6960-4293-9DA1-E7D9A8E81D41}">
      <dgm:prSet/>
      <dgm:spPr/>
      <dgm:t>
        <a:bodyPr/>
        <a:lstStyle/>
        <a:p>
          <a:endParaRPr lang="en" sz="1400"/>
        </a:p>
      </dgm:t>
    </dgm:pt>
    <dgm:pt modelId="{B9F52271-4EAB-413D-9947-26CCDA6F3605}">
      <dgm:prSet custT="1"/>
      <dgm:spPr/>
      <dgm:t>
        <a:bodyPr/>
        <a:lstStyle/>
        <a:p>
          <a:pPr algn="ctr" rtl="0"/>
          <a:r>
            <a:rPr lang="en" sz="1600" b="0" i="0" u="none" baseline="0" dirty="0"/>
            <a:t>implementation of internal regulations at Alior Bank, enabling the disbursement of funds from subsidies.</a:t>
          </a:r>
        </a:p>
      </dgm:t>
    </dgm:pt>
    <dgm:pt modelId="{37BE20EE-3522-41D4-978A-61746E612833}" type="parTrans" cxnId="{1DBE3AEA-CAAE-4682-972E-09FF931A55A9}">
      <dgm:prSet/>
      <dgm:spPr/>
      <dgm:t>
        <a:bodyPr/>
        <a:lstStyle/>
        <a:p>
          <a:endParaRPr lang="en" sz="1400"/>
        </a:p>
      </dgm:t>
    </dgm:pt>
    <dgm:pt modelId="{84F2B530-3AB2-4D62-AD8E-14A2F3A81285}" type="sibTrans" cxnId="{1DBE3AEA-CAAE-4682-972E-09FF931A55A9}">
      <dgm:prSet/>
      <dgm:spPr/>
      <dgm:t>
        <a:bodyPr/>
        <a:lstStyle/>
        <a:p>
          <a:endParaRPr lang="en" sz="1400"/>
        </a:p>
      </dgm:t>
    </dgm:pt>
    <dgm:pt modelId="{58D51F5E-ADF9-40B9-A415-0DD7CFD726DC}" type="pres">
      <dgm:prSet presAssocID="{7865429C-9663-411B-8A0B-653ABC887FA3}" presName="linearFlow" presStyleCnt="0">
        <dgm:presLayoutVars>
          <dgm:dir/>
          <dgm:animLvl val="lvl"/>
          <dgm:resizeHandles val="exact"/>
        </dgm:presLayoutVars>
      </dgm:prSet>
      <dgm:spPr/>
      <dgm:t>
        <a:bodyPr/>
        <a:lstStyle/>
        <a:p>
          <a:endParaRPr lang="en-US"/>
        </a:p>
      </dgm:t>
    </dgm:pt>
    <dgm:pt modelId="{176860B0-3607-4EC0-8728-D421B58E9C3A}" type="pres">
      <dgm:prSet presAssocID="{28900B55-F9D4-4404-B517-82386E2F3666}" presName="composite" presStyleCnt="0"/>
      <dgm:spPr/>
    </dgm:pt>
    <dgm:pt modelId="{A19BF29D-EF51-4684-A5EE-217EE315BCDC}" type="pres">
      <dgm:prSet presAssocID="{28900B55-F9D4-4404-B517-82386E2F3666}" presName="parentText" presStyleLbl="alignNode1" presStyleIdx="0" presStyleCnt="6" custLinFactNeighborY="0">
        <dgm:presLayoutVars>
          <dgm:chMax val="1"/>
          <dgm:bulletEnabled val="1"/>
        </dgm:presLayoutVars>
      </dgm:prSet>
      <dgm:spPr/>
      <dgm:t>
        <a:bodyPr/>
        <a:lstStyle/>
        <a:p>
          <a:endParaRPr lang="en-US"/>
        </a:p>
      </dgm:t>
    </dgm:pt>
    <dgm:pt modelId="{0F99D948-415A-42B9-B9BE-A2D0ACF200BA}" type="pres">
      <dgm:prSet presAssocID="{28900B55-F9D4-4404-B517-82386E2F3666}" presName="descendantText" presStyleLbl="alignAcc1" presStyleIdx="0" presStyleCnt="6" custLinFactNeighborX="0" custLinFactNeighborY="4951">
        <dgm:presLayoutVars>
          <dgm:bulletEnabled val="1"/>
        </dgm:presLayoutVars>
      </dgm:prSet>
      <dgm:spPr/>
      <dgm:t>
        <a:bodyPr/>
        <a:lstStyle/>
        <a:p>
          <a:endParaRPr lang="en-US"/>
        </a:p>
      </dgm:t>
    </dgm:pt>
    <dgm:pt modelId="{994669C5-2D3A-4C44-AEFC-595F4CB73A63}" type="pres">
      <dgm:prSet presAssocID="{848F0104-CFC2-434A-9AE6-97A22E83214E}" presName="sp" presStyleCnt="0"/>
      <dgm:spPr/>
    </dgm:pt>
    <dgm:pt modelId="{1C5F5781-9C18-4088-BB93-C15E76AAB20C}" type="pres">
      <dgm:prSet presAssocID="{FEC5002C-B18A-4BC6-8E35-A4E5B086E6A7}" presName="composite" presStyleCnt="0"/>
      <dgm:spPr/>
    </dgm:pt>
    <dgm:pt modelId="{CE0D7190-397F-40DE-AA58-80EE25E6364B}" type="pres">
      <dgm:prSet presAssocID="{FEC5002C-B18A-4BC6-8E35-A4E5B086E6A7}" presName="parentText" presStyleLbl="alignNode1" presStyleIdx="1" presStyleCnt="6">
        <dgm:presLayoutVars>
          <dgm:chMax val="1"/>
          <dgm:bulletEnabled val="1"/>
        </dgm:presLayoutVars>
      </dgm:prSet>
      <dgm:spPr/>
      <dgm:t>
        <a:bodyPr/>
        <a:lstStyle/>
        <a:p>
          <a:endParaRPr lang="en-US"/>
        </a:p>
      </dgm:t>
    </dgm:pt>
    <dgm:pt modelId="{B7AE2AE9-B623-4455-BABB-EFBC88297290}" type="pres">
      <dgm:prSet presAssocID="{FEC5002C-B18A-4BC6-8E35-A4E5B086E6A7}" presName="descendantText" presStyleLbl="alignAcc1" presStyleIdx="1" presStyleCnt="6" custLinFactNeighborX="0">
        <dgm:presLayoutVars>
          <dgm:bulletEnabled val="1"/>
        </dgm:presLayoutVars>
      </dgm:prSet>
      <dgm:spPr/>
      <dgm:t>
        <a:bodyPr/>
        <a:lstStyle/>
        <a:p>
          <a:endParaRPr lang="en-US"/>
        </a:p>
      </dgm:t>
    </dgm:pt>
    <dgm:pt modelId="{90A63F9A-9477-4E6C-A3EB-298B0D2697BD}" type="pres">
      <dgm:prSet presAssocID="{C9B4EA9F-5676-4710-B8D6-2575BB3897A9}" presName="sp" presStyleCnt="0"/>
      <dgm:spPr/>
    </dgm:pt>
    <dgm:pt modelId="{2A3F719F-8139-49BA-89E6-87E43A2C14F6}" type="pres">
      <dgm:prSet presAssocID="{2977333F-4E8C-4650-AFE6-486EF441C16B}" presName="composite" presStyleCnt="0"/>
      <dgm:spPr/>
    </dgm:pt>
    <dgm:pt modelId="{E621D18E-D1D4-4B5D-8108-E557FEAEA83E}" type="pres">
      <dgm:prSet presAssocID="{2977333F-4E8C-4650-AFE6-486EF441C16B}" presName="parentText" presStyleLbl="alignNode1" presStyleIdx="2" presStyleCnt="6">
        <dgm:presLayoutVars>
          <dgm:chMax val="1"/>
          <dgm:bulletEnabled val="1"/>
        </dgm:presLayoutVars>
      </dgm:prSet>
      <dgm:spPr/>
      <dgm:t>
        <a:bodyPr/>
        <a:lstStyle/>
        <a:p>
          <a:endParaRPr lang="en-US"/>
        </a:p>
      </dgm:t>
    </dgm:pt>
    <dgm:pt modelId="{6A34F9A7-811C-44C3-B6BF-D064A7838D11}" type="pres">
      <dgm:prSet presAssocID="{2977333F-4E8C-4650-AFE6-486EF441C16B}" presName="descendantText" presStyleLbl="alignAcc1" presStyleIdx="2" presStyleCnt="6" custLinFactNeighborY="0">
        <dgm:presLayoutVars>
          <dgm:bulletEnabled val="1"/>
        </dgm:presLayoutVars>
      </dgm:prSet>
      <dgm:spPr/>
      <dgm:t>
        <a:bodyPr/>
        <a:lstStyle/>
        <a:p>
          <a:endParaRPr lang="en-US"/>
        </a:p>
      </dgm:t>
    </dgm:pt>
    <dgm:pt modelId="{CF8B2E18-273F-4CAF-ABFE-373127B1D85E}" type="pres">
      <dgm:prSet presAssocID="{AD50B09B-79B9-4F4D-9ADF-09B5EF52F9CE}" presName="sp" presStyleCnt="0"/>
      <dgm:spPr/>
    </dgm:pt>
    <dgm:pt modelId="{132D6240-5D90-4665-964E-5A62EDF3A166}" type="pres">
      <dgm:prSet presAssocID="{0BD7B3BC-133E-47B2-8EE1-2FC92B505A20}" presName="composite" presStyleCnt="0"/>
      <dgm:spPr/>
    </dgm:pt>
    <dgm:pt modelId="{B86709B6-DA27-47E7-BAE9-FFB92D0001FB}" type="pres">
      <dgm:prSet presAssocID="{0BD7B3BC-133E-47B2-8EE1-2FC92B505A20}" presName="parentText" presStyleLbl="alignNode1" presStyleIdx="3" presStyleCnt="6" custLinFactNeighborY="0">
        <dgm:presLayoutVars>
          <dgm:chMax val="1"/>
          <dgm:bulletEnabled val="1"/>
        </dgm:presLayoutVars>
      </dgm:prSet>
      <dgm:spPr/>
      <dgm:t>
        <a:bodyPr/>
        <a:lstStyle/>
        <a:p>
          <a:endParaRPr lang="en-US"/>
        </a:p>
      </dgm:t>
    </dgm:pt>
    <dgm:pt modelId="{89C116AF-FC49-47A9-9CE1-62EE3352C83E}" type="pres">
      <dgm:prSet presAssocID="{0BD7B3BC-133E-47B2-8EE1-2FC92B505A20}" presName="descendantText" presStyleLbl="alignAcc1" presStyleIdx="3" presStyleCnt="6" custLinFactNeighborY="1931">
        <dgm:presLayoutVars>
          <dgm:bulletEnabled val="1"/>
        </dgm:presLayoutVars>
      </dgm:prSet>
      <dgm:spPr/>
      <dgm:t>
        <a:bodyPr/>
        <a:lstStyle/>
        <a:p>
          <a:endParaRPr lang="en-US"/>
        </a:p>
      </dgm:t>
    </dgm:pt>
    <dgm:pt modelId="{3FF69239-FFB9-4CF5-B750-DB921EF26851}" type="pres">
      <dgm:prSet presAssocID="{03B03A7F-F576-4F8B-9A97-CA88EBAC8607}" presName="sp" presStyleCnt="0"/>
      <dgm:spPr/>
    </dgm:pt>
    <dgm:pt modelId="{49F81D4A-5015-4545-9C38-744E7B037F93}" type="pres">
      <dgm:prSet presAssocID="{2F0DBFA4-7E3F-432D-85F4-9DB08E81123E}" presName="composite" presStyleCnt="0"/>
      <dgm:spPr/>
    </dgm:pt>
    <dgm:pt modelId="{843E38CD-E526-42E3-BFA4-4EDE48774D31}" type="pres">
      <dgm:prSet presAssocID="{2F0DBFA4-7E3F-432D-85F4-9DB08E81123E}" presName="parentText" presStyleLbl="alignNode1" presStyleIdx="4" presStyleCnt="6" custLinFactNeighborY="0">
        <dgm:presLayoutVars>
          <dgm:chMax val="1"/>
          <dgm:bulletEnabled val="1"/>
        </dgm:presLayoutVars>
      </dgm:prSet>
      <dgm:spPr/>
      <dgm:t>
        <a:bodyPr/>
        <a:lstStyle/>
        <a:p>
          <a:endParaRPr lang="en-US"/>
        </a:p>
      </dgm:t>
    </dgm:pt>
    <dgm:pt modelId="{DAF3CC74-D93A-439A-B693-92A981855706}" type="pres">
      <dgm:prSet presAssocID="{2F0DBFA4-7E3F-432D-85F4-9DB08E81123E}" presName="descendantText" presStyleLbl="alignAcc1" presStyleIdx="4" presStyleCnt="6" custLinFactNeighborY="0">
        <dgm:presLayoutVars>
          <dgm:bulletEnabled val="1"/>
        </dgm:presLayoutVars>
      </dgm:prSet>
      <dgm:spPr/>
      <dgm:t>
        <a:bodyPr/>
        <a:lstStyle/>
        <a:p>
          <a:endParaRPr lang="en-US"/>
        </a:p>
      </dgm:t>
    </dgm:pt>
    <dgm:pt modelId="{7D81F146-8C0F-4AEB-AECE-B7A18A6689A2}" type="pres">
      <dgm:prSet presAssocID="{1AFDEED2-DCF3-49C2-9A28-9C7B76C445FB}" presName="sp" presStyleCnt="0"/>
      <dgm:spPr/>
    </dgm:pt>
    <dgm:pt modelId="{3604F845-57DB-449B-9622-C0A0117AE8AB}" type="pres">
      <dgm:prSet presAssocID="{58CF23BB-768C-4473-B385-509D707FD801}" presName="composite" presStyleCnt="0"/>
      <dgm:spPr/>
    </dgm:pt>
    <dgm:pt modelId="{D3037E9E-25D5-4D2F-AAF3-A7066008AF73}" type="pres">
      <dgm:prSet presAssocID="{58CF23BB-768C-4473-B385-509D707FD801}" presName="parentText" presStyleLbl="alignNode1" presStyleIdx="5" presStyleCnt="6">
        <dgm:presLayoutVars>
          <dgm:chMax val="1"/>
          <dgm:bulletEnabled val="1"/>
        </dgm:presLayoutVars>
      </dgm:prSet>
      <dgm:spPr/>
      <dgm:t>
        <a:bodyPr/>
        <a:lstStyle/>
        <a:p>
          <a:endParaRPr lang="en-US"/>
        </a:p>
      </dgm:t>
    </dgm:pt>
    <dgm:pt modelId="{602D4BEA-8D6E-4747-B698-CF7D6856E4A2}" type="pres">
      <dgm:prSet presAssocID="{58CF23BB-768C-4473-B385-509D707FD801}" presName="descendantText" presStyleLbl="alignAcc1" presStyleIdx="5" presStyleCnt="6" custLinFactNeighborY="0">
        <dgm:presLayoutVars>
          <dgm:bulletEnabled val="1"/>
        </dgm:presLayoutVars>
      </dgm:prSet>
      <dgm:spPr/>
      <dgm:t>
        <a:bodyPr/>
        <a:lstStyle/>
        <a:p>
          <a:endParaRPr lang="en-US"/>
        </a:p>
      </dgm:t>
    </dgm:pt>
  </dgm:ptLst>
  <dgm:cxnLst>
    <dgm:cxn modelId="{DEF67E8A-5A7C-44B3-B52C-C7A84C1D446A}" srcId="{0BD7B3BC-133E-47B2-8EE1-2FC92B505A20}" destId="{4FDB0272-5542-4FF8-B225-FE16CF9A7CD8}" srcOrd="0" destOrd="0" parTransId="{4686CDC2-288D-473E-B116-5CF03F3C4A99}" sibTransId="{3C2128FF-9586-48A2-8507-ABDA5C5E527A}"/>
    <dgm:cxn modelId="{80389802-BD62-42B0-9E90-5FF5D1CD1FFD}" srcId="{2F0DBFA4-7E3F-432D-85F4-9DB08E81123E}" destId="{6119FB79-55AD-4471-9D71-22089E202582}" srcOrd="0" destOrd="0" parTransId="{0C208690-7FF0-476B-9D7E-72C55A296D0A}" sibTransId="{84141F23-C6D2-4F48-A399-7E0127D71661}"/>
    <dgm:cxn modelId="{11C7DEEE-1ABE-4310-8D99-8A227F7EAE4B}" srcId="{7865429C-9663-411B-8A0B-653ABC887FA3}" destId="{2F0DBFA4-7E3F-432D-85F4-9DB08E81123E}" srcOrd="4" destOrd="0" parTransId="{1A3CE0A9-D412-4675-90AC-AC7B935F8298}" sibTransId="{1AFDEED2-DCF3-49C2-9A28-9C7B76C445FB}"/>
    <dgm:cxn modelId="{1DBE3AEA-CAAE-4682-972E-09FF931A55A9}" srcId="{58CF23BB-768C-4473-B385-509D707FD801}" destId="{B9F52271-4EAB-413D-9947-26CCDA6F3605}" srcOrd="0" destOrd="0" parTransId="{37BE20EE-3522-41D4-978A-61746E612833}" sibTransId="{84F2B530-3AB2-4D62-AD8E-14A2F3A81285}"/>
    <dgm:cxn modelId="{D28A4163-E4D1-4428-9248-EAAC991278EF}" type="presOf" srcId="{C05CAB53-9CF6-4FB0-8677-4F8793EF2AC6}" destId="{6A34F9A7-811C-44C3-B6BF-D064A7838D11}" srcOrd="0" destOrd="0" presId="urn:microsoft.com/office/officeart/2005/8/layout/chevron2"/>
    <dgm:cxn modelId="{AE9BA1D4-C21F-4616-B147-BCEBAC7E6194}" srcId="{7865429C-9663-411B-8A0B-653ABC887FA3}" destId="{28900B55-F9D4-4404-B517-82386E2F3666}" srcOrd="0" destOrd="0" parTransId="{4AD90001-37CE-474A-9E0A-33023A26D099}" sibTransId="{848F0104-CFC2-434A-9AE6-97A22E83214E}"/>
    <dgm:cxn modelId="{CF927BB3-716A-45CA-8ED0-BA84F9F104D8}" srcId="{7865429C-9663-411B-8A0B-653ABC887FA3}" destId="{0BD7B3BC-133E-47B2-8EE1-2FC92B505A20}" srcOrd="3" destOrd="0" parTransId="{AF7E921E-DE14-4DE6-A913-24977E73DB9C}" sibTransId="{03B03A7F-F576-4F8B-9A97-CA88EBAC8607}"/>
    <dgm:cxn modelId="{DF6E7F28-71E1-46E3-A33B-19BA79F7C4A1}" srcId="{7865429C-9663-411B-8A0B-653ABC887FA3}" destId="{FEC5002C-B18A-4BC6-8E35-A4E5B086E6A7}" srcOrd="1" destOrd="0" parTransId="{8001E392-D6A2-4B44-99B7-7D22011684E3}" sibTransId="{C9B4EA9F-5676-4710-B8D6-2575BB3897A9}"/>
    <dgm:cxn modelId="{1E6C2308-F7F8-4442-BDAA-1356A2463496}" type="presOf" srcId="{5038BA8D-559A-466E-9EDF-B3EFFC8E6059}" destId="{0F99D948-415A-42B9-B9BE-A2D0ACF200BA}" srcOrd="0" destOrd="1" presId="urn:microsoft.com/office/officeart/2005/8/layout/chevron2"/>
    <dgm:cxn modelId="{CC9ECD88-4190-4959-97E5-759524325033}" type="presOf" srcId="{0BD7B3BC-133E-47B2-8EE1-2FC92B505A20}" destId="{B86709B6-DA27-47E7-BAE9-FFB92D0001FB}" srcOrd="0" destOrd="0" presId="urn:microsoft.com/office/officeart/2005/8/layout/chevron2"/>
    <dgm:cxn modelId="{54874441-BA81-4599-89FE-8D1003530E50}" type="presOf" srcId="{4FDB0272-5542-4FF8-B225-FE16CF9A7CD8}" destId="{89C116AF-FC49-47A9-9CE1-62EE3352C83E}" srcOrd="0" destOrd="0" presId="urn:microsoft.com/office/officeart/2005/8/layout/chevron2"/>
    <dgm:cxn modelId="{5BD6806D-81C4-447D-936C-4CC08E187363}" type="presOf" srcId="{2977333F-4E8C-4650-AFE6-486EF441C16B}" destId="{E621D18E-D1D4-4B5D-8108-E557FEAEA83E}" srcOrd="0" destOrd="0" presId="urn:microsoft.com/office/officeart/2005/8/layout/chevron2"/>
    <dgm:cxn modelId="{5A93B790-321C-4559-A9CC-E7643C75256A}" srcId="{28900B55-F9D4-4404-B517-82386E2F3666}" destId="{5038BA8D-559A-466E-9EDF-B3EFFC8E6059}" srcOrd="1" destOrd="0" parTransId="{D7943610-B590-4439-80AF-B6989CCDA80A}" sibTransId="{387CF7C4-EF04-4C9C-A74E-C6EFC869FFF4}"/>
    <dgm:cxn modelId="{3FEC89E3-1159-44F1-989F-5BE8F0B1F83B}" srcId="{FEC5002C-B18A-4BC6-8E35-A4E5B086E6A7}" destId="{A80C5270-B207-4784-802F-6FE454D8CA2D}" srcOrd="0" destOrd="0" parTransId="{25F3458A-7961-4F53-BE45-F393FCA5ABFE}" sibTransId="{7BEA8A9C-FB06-460E-9A91-4D1BC1F9E4A7}"/>
    <dgm:cxn modelId="{8E512D8A-6960-4293-9DA1-E7D9A8E81D41}" srcId="{7865429C-9663-411B-8A0B-653ABC887FA3}" destId="{58CF23BB-768C-4473-B385-509D707FD801}" srcOrd="5" destOrd="0" parTransId="{C8A2F698-95D8-4463-8645-67879506F1E6}" sibTransId="{C5759909-D5DF-4912-99EC-D876A2CFCDDB}"/>
    <dgm:cxn modelId="{9029A4D5-111F-4B2D-820E-2FCD5074B86D}" type="presOf" srcId="{6119FB79-55AD-4471-9D71-22089E202582}" destId="{DAF3CC74-D93A-439A-B693-92A981855706}" srcOrd="0" destOrd="0" presId="urn:microsoft.com/office/officeart/2005/8/layout/chevron2"/>
    <dgm:cxn modelId="{5EE66509-224D-4363-8A05-B5BCCE8FDE5B}" type="presOf" srcId="{8B812E55-2A0D-4AF0-B9D6-BAD5C518BB2C}" destId="{0F99D948-415A-42B9-B9BE-A2D0ACF200BA}" srcOrd="0" destOrd="0" presId="urn:microsoft.com/office/officeart/2005/8/layout/chevron2"/>
    <dgm:cxn modelId="{E8A840F6-7AEB-49B7-9A32-E63C3FFC2CE6}" type="presOf" srcId="{28900B55-F9D4-4404-B517-82386E2F3666}" destId="{A19BF29D-EF51-4684-A5EE-217EE315BCDC}" srcOrd="0" destOrd="0" presId="urn:microsoft.com/office/officeart/2005/8/layout/chevron2"/>
    <dgm:cxn modelId="{CBA05EF0-547E-4DC1-B333-8D4E087363F6}" type="presOf" srcId="{FEC5002C-B18A-4BC6-8E35-A4E5B086E6A7}" destId="{CE0D7190-397F-40DE-AA58-80EE25E6364B}" srcOrd="0" destOrd="0" presId="urn:microsoft.com/office/officeart/2005/8/layout/chevron2"/>
    <dgm:cxn modelId="{26B46008-6D84-4B35-AD55-9D036E902DB1}" type="presOf" srcId="{7865429C-9663-411B-8A0B-653ABC887FA3}" destId="{58D51F5E-ADF9-40B9-A415-0DD7CFD726DC}" srcOrd="0" destOrd="0" presId="urn:microsoft.com/office/officeart/2005/8/layout/chevron2"/>
    <dgm:cxn modelId="{09956BF6-E919-42AB-9226-0AD50C486FC8}" srcId="{2977333F-4E8C-4650-AFE6-486EF441C16B}" destId="{C05CAB53-9CF6-4FB0-8677-4F8793EF2AC6}" srcOrd="0" destOrd="0" parTransId="{6C2E2F59-AEBC-44F6-9F19-026E054C8C42}" sibTransId="{DB8B4A7B-3F9F-4212-970D-C983C0A5DE46}"/>
    <dgm:cxn modelId="{499B2060-071F-4E3B-A2F1-46D377CC894D}" type="presOf" srcId="{A80C5270-B207-4784-802F-6FE454D8CA2D}" destId="{B7AE2AE9-B623-4455-BABB-EFBC88297290}" srcOrd="0" destOrd="0" presId="urn:microsoft.com/office/officeart/2005/8/layout/chevron2"/>
    <dgm:cxn modelId="{C3A034F0-18BC-4CAA-BC55-6AA518DDB924}" type="presOf" srcId="{B9F52271-4EAB-413D-9947-26CCDA6F3605}" destId="{602D4BEA-8D6E-4747-B698-CF7D6856E4A2}" srcOrd="0" destOrd="0" presId="urn:microsoft.com/office/officeart/2005/8/layout/chevron2"/>
    <dgm:cxn modelId="{06417068-F4E9-44D6-9BE6-667ABF2396B5}" srcId="{7865429C-9663-411B-8A0B-653ABC887FA3}" destId="{2977333F-4E8C-4650-AFE6-486EF441C16B}" srcOrd="2" destOrd="0" parTransId="{C2349BF3-113D-42E7-B0DB-5D786C669E85}" sibTransId="{AD50B09B-79B9-4F4D-9ADF-09B5EF52F9CE}"/>
    <dgm:cxn modelId="{05A78820-9739-46E5-92C6-18671D9D846E}" type="presOf" srcId="{58CF23BB-768C-4473-B385-509D707FD801}" destId="{D3037E9E-25D5-4D2F-AAF3-A7066008AF73}" srcOrd="0" destOrd="0" presId="urn:microsoft.com/office/officeart/2005/8/layout/chevron2"/>
    <dgm:cxn modelId="{EF5A619C-D372-4964-98E6-7465E23071CB}" type="presOf" srcId="{2F0DBFA4-7E3F-432D-85F4-9DB08E81123E}" destId="{843E38CD-E526-42E3-BFA4-4EDE48774D31}" srcOrd="0" destOrd="0" presId="urn:microsoft.com/office/officeart/2005/8/layout/chevron2"/>
    <dgm:cxn modelId="{78840D24-3A20-4E5A-912B-EDDDDA9F3AF6}" srcId="{28900B55-F9D4-4404-B517-82386E2F3666}" destId="{8B812E55-2A0D-4AF0-B9D6-BAD5C518BB2C}" srcOrd="0" destOrd="0" parTransId="{193553A7-165D-439A-B610-69611673B79B}" sibTransId="{F8155EBC-4306-464F-A105-C994ADA28597}"/>
    <dgm:cxn modelId="{6D25ABD0-AA50-4899-96D6-512F7FE9276A}" type="presParOf" srcId="{58D51F5E-ADF9-40B9-A415-0DD7CFD726DC}" destId="{176860B0-3607-4EC0-8728-D421B58E9C3A}" srcOrd="0" destOrd="0" presId="urn:microsoft.com/office/officeart/2005/8/layout/chevron2"/>
    <dgm:cxn modelId="{A062DA89-0F31-4F65-9B94-0342FA1A6BB5}" type="presParOf" srcId="{176860B0-3607-4EC0-8728-D421B58E9C3A}" destId="{A19BF29D-EF51-4684-A5EE-217EE315BCDC}" srcOrd="0" destOrd="0" presId="urn:microsoft.com/office/officeart/2005/8/layout/chevron2"/>
    <dgm:cxn modelId="{42C9DB51-3261-4521-8827-B724E148A6A3}" type="presParOf" srcId="{176860B0-3607-4EC0-8728-D421B58E9C3A}" destId="{0F99D948-415A-42B9-B9BE-A2D0ACF200BA}" srcOrd="1" destOrd="0" presId="urn:microsoft.com/office/officeart/2005/8/layout/chevron2"/>
    <dgm:cxn modelId="{E7194284-3EF6-4B27-860F-3F7A724DFEF0}" type="presParOf" srcId="{58D51F5E-ADF9-40B9-A415-0DD7CFD726DC}" destId="{994669C5-2D3A-4C44-AEFC-595F4CB73A63}" srcOrd="1" destOrd="0" presId="urn:microsoft.com/office/officeart/2005/8/layout/chevron2"/>
    <dgm:cxn modelId="{82F6CC7E-51B0-4712-AB42-4DD26119099B}" type="presParOf" srcId="{58D51F5E-ADF9-40B9-A415-0DD7CFD726DC}" destId="{1C5F5781-9C18-4088-BB93-C15E76AAB20C}" srcOrd="2" destOrd="0" presId="urn:microsoft.com/office/officeart/2005/8/layout/chevron2"/>
    <dgm:cxn modelId="{9697E42D-353C-46D7-927D-0B5E05D10676}" type="presParOf" srcId="{1C5F5781-9C18-4088-BB93-C15E76AAB20C}" destId="{CE0D7190-397F-40DE-AA58-80EE25E6364B}" srcOrd="0" destOrd="0" presId="urn:microsoft.com/office/officeart/2005/8/layout/chevron2"/>
    <dgm:cxn modelId="{83D1E0EB-B66D-48DF-8DFC-E88D3DF27C60}" type="presParOf" srcId="{1C5F5781-9C18-4088-BB93-C15E76AAB20C}" destId="{B7AE2AE9-B623-4455-BABB-EFBC88297290}" srcOrd="1" destOrd="0" presId="urn:microsoft.com/office/officeart/2005/8/layout/chevron2"/>
    <dgm:cxn modelId="{B1211CF4-1AB6-4DEC-99A9-D1FB2989FD73}" type="presParOf" srcId="{58D51F5E-ADF9-40B9-A415-0DD7CFD726DC}" destId="{90A63F9A-9477-4E6C-A3EB-298B0D2697BD}" srcOrd="3" destOrd="0" presId="urn:microsoft.com/office/officeart/2005/8/layout/chevron2"/>
    <dgm:cxn modelId="{47C5494E-3E13-4A8C-BED5-AA44A0B2A7FF}" type="presParOf" srcId="{58D51F5E-ADF9-40B9-A415-0DD7CFD726DC}" destId="{2A3F719F-8139-49BA-89E6-87E43A2C14F6}" srcOrd="4" destOrd="0" presId="urn:microsoft.com/office/officeart/2005/8/layout/chevron2"/>
    <dgm:cxn modelId="{0AD3D739-52E6-4549-926E-99D3DD1DBCFA}" type="presParOf" srcId="{2A3F719F-8139-49BA-89E6-87E43A2C14F6}" destId="{E621D18E-D1D4-4B5D-8108-E557FEAEA83E}" srcOrd="0" destOrd="0" presId="urn:microsoft.com/office/officeart/2005/8/layout/chevron2"/>
    <dgm:cxn modelId="{C3AB7DC6-6345-45C5-9B3B-6C1EBB5C153D}" type="presParOf" srcId="{2A3F719F-8139-49BA-89E6-87E43A2C14F6}" destId="{6A34F9A7-811C-44C3-B6BF-D064A7838D11}" srcOrd="1" destOrd="0" presId="urn:microsoft.com/office/officeart/2005/8/layout/chevron2"/>
    <dgm:cxn modelId="{D04CF3C1-5A20-4606-AF66-41644E62061A}" type="presParOf" srcId="{58D51F5E-ADF9-40B9-A415-0DD7CFD726DC}" destId="{CF8B2E18-273F-4CAF-ABFE-373127B1D85E}" srcOrd="5" destOrd="0" presId="urn:microsoft.com/office/officeart/2005/8/layout/chevron2"/>
    <dgm:cxn modelId="{36EBC875-13DD-4012-81EF-C0288DB3527A}" type="presParOf" srcId="{58D51F5E-ADF9-40B9-A415-0DD7CFD726DC}" destId="{132D6240-5D90-4665-964E-5A62EDF3A166}" srcOrd="6" destOrd="0" presId="urn:microsoft.com/office/officeart/2005/8/layout/chevron2"/>
    <dgm:cxn modelId="{0165B30F-D2FC-485C-82F5-F81ECAB8FA8F}" type="presParOf" srcId="{132D6240-5D90-4665-964E-5A62EDF3A166}" destId="{B86709B6-DA27-47E7-BAE9-FFB92D0001FB}" srcOrd="0" destOrd="0" presId="urn:microsoft.com/office/officeart/2005/8/layout/chevron2"/>
    <dgm:cxn modelId="{CE5FDC9C-ECC4-4CDC-BFFC-8B0A8335FE45}" type="presParOf" srcId="{132D6240-5D90-4665-964E-5A62EDF3A166}" destId="{89C116AF-FC49-47A9-9CE1-62EE3352C83E}" srcOrd="1" destOrd="0" presId="urn:microsoft.com/office/officeart/2005/8/layout/chevron2"/>
    <dgm:cxn modelId="{2804B3D0-7EA9-4D69-80D8-FFC7B6BE89DB}" type="presParOf" srcId="{58D51F5E-ADF9-40B9-A415-0DD7CFD726DC}" destId="{3FF69239-FFB9-4CF5-B750-DB921EF26851}" srcOrd="7" destOrd="0" presId="urn:microsoft.com/office/officeart/2005/8/layout/chevron2"/>
    <dgm:cxn modelId="{372FD0AC-161B-4460-A490-2B5AB408E618}" type="presParOf" srcId="{58D51F5E-ADF9-40B9-A415-0DD7CFD726DC}" destId="{49F81D4A-5015-4545-9C38-744E7B037F93}" srcOrd="8" destOrd="0" presId="urn:microsoft.com/office/officeart/2005/8/layout/chevron2"/>
    <dgm:cxn modelId="{0F5D3888-27F6-422B-ADBD-EAC082101266}" type="presParOf" srcId="{49F81D4A-5015-4545-9C38-744E7B037F93}" destId="{843E38CD-E526-42E3-BFA4-4EDE48774D31}" srcOrd="0" destOrd="0" presId="urn:microsoft.com/office/officeart/2005/8/layout/chevron2"/>
    <dgm:cxn modelId="{7C75E5A6-0A14-4801-B042-9610E51728DD}" type="presParOf" srcId="{49F81D4A-5015-4545-9C38-744E7B037F93}" destId="{DAF3CC74-D93A-439A-B693-92A981855706}" srcOrd="1" destOrd="0" presId="urn:microsoft.com/office/officeart/2005/8/layout/chevron2"/>
    <dgm:cxn modelId="{DFD8EF8B-4A02-47BC-AD80-EC88894B67AC}" type="presParOf" srcId="{58D51F5E-ADF9-40B9-A415-0DD7CFD726DC}" destId="{7D81F146-8C0F-4AEB-AECE-B7A18A6689A2}" srcOrd="9" destOrd="0" presId="urn:microsoft.com/office/officeart/2005/8/layout/chevron2"/>
    <dgm:cxn modelId="{0D708210-AECC-4D92-A6E3-FC437610F3E3}" type="presParOf" srcId="{58D51F5E-ADF9-40B9-A415-0DD7CFD726DC}" destId="{3604F845-57DB-449B-9622-C0A0117AE8AB}" srcOrd="10" destOrd="0" presId="urn:microsoft.com/office/officeart/2005/8/layout/chevron2"/>
    <dgm:cxn modelId="{D57974C7-070B-4957-ADB4-B75B3CB20086}" type="presParOf" srcId="{3604F845-57DB-449B-9622-C0A0117AE8AB}" destId="{D3037E9E-25D5-4D2F-AAF3-A7066008AF73}" srcOrd="0" destOrd="0" presId="urn:microsoft.com/office/officeart/2005/8/layout/chevron2"/>
    <dgm:cxn modelId="{7F828A27-74F2-4C98-B966-3A3B416DDCEC}" type="presParOf" srcId="{3604F845-57DB-449B-9622-C0A0117AE8AB}" destId="{602D4BEA-8D6E-4747-B698-CF7D6856E4A2}" srcOrd="1" destOrd="0" presId="urn:microsoft.com/office/officeart/2005/8/layout/chevron2"/>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B66346-AF80-4FD9-A6D8-A46F01806096}" type="doc">
      <dgm:prSet loTypeId="urn:microsoft.com/office/officeart/2008/layout/AlternatingHexagons" loCatId="list" qsTypeId="urn:microsoft.com/office/officeart/2005/8/quickstyle/simple5" qsCatId="simple" csTypeId="urn:microsoft.com/office/officeart/2005/8/colors/accent0_2" csCatId="mainScheme" phldr="1"/>
      <dgm:spPr/>
      <dgm:t>
        <a:bodyPr/>
        <a:lstStyle/>
        <a:p>
          <a:endParaRPr lang="en"/>
        </a:p>
      </dgm:t>
    </dgm:pt>
    <dgm:pt modelId="{A7DC542D-FF7B-4260-905A-35CBC1B87F2E}">
      <dgm:prSet phldrT="[Tekst]" custT="1"/>
      <dgm:spPr/>
      <dgm:t>
        <a:bodyPr/>
        <a:lstStyle/>
        <a:p>
          <a:pPr algn="ctr" rtl="0"/>
          <a:r>
            <a:rPr lang="en" sz="1500" b="0" i="0" u="none" baseline="0" dirty="0"/>
            <a:t>the need to finance thermomodernization</a:t>
          </a:r>
        </a:p>
      </dgm:t>
    </dgm:pt>
    <dgm:pt modelId="{F0989711-3D2C-452F-A4DD-0E8D4182589F}" type="parTrans" cxnId="{6FD6FACA-CF88-4622-9688-07CE79BC6A23}">
      <dgm:prSet/>
      <dgm:spPr/>
      <dgm:t>
        <a:bodyPr/>
        <a:lstStyle/>
        <a:p>
          <a:endParaRPr lang="en">
            <a:highlight>
              <a:srgbClr val="D9D9D9"/>
            </a:highlight>
          </a:endParaRPr>
        </a:p>
      </dgm:t>
    </dgm:pt>
    <dgm:pt modelId="{C2A84101-6CF9-4C9D-8049-FEC6B8AD426D}" type="sibTrans" cxnId="{6FD6FACA-CF88-4622-9688-07CE79BC6A23}">
      <dgm:prSet custT="1"/>
      <dgm:spPr/>
      <dgm:t>
        <a:bodyPr/>
        <a:lstStyle/>
        <a:p>
          <a:pPr algn="ctr" rtl="0"/>
          <a:r>
            <a:rPr lang="en" sz="1500" b="0" i="0" u="none" baseline="0" dirty="0"/>
            <a:t>the need to obtain support</a:t>
          </a:r>
        </a:p>
      </dgm:t>
    </dgm:pt>
    <dgm:pt modelId="{BF0F0A8D-6277-4169-A464-5C4C0EAE14C1}">
      <dgm:prSet phldrT="[Tekst]" custT="1"/>
      <dgm:spPr/>
      <dgm:t>
        <a:bodyPr/>
        <a:lstStyle/>
        <a:p>
          <a:pPr algn="ctr" rtl="0"/>
          <a:r>
            <a:rPr lang="en" sz="1500" b="0" i="0" u="none" baseline="0" dirty="0"/>
            <a:t>cooperation between AB and EIB</a:t>
          </a:r>
        </a:p>
      </dgm:t>
    </dgm:pt>
    <dgm:pt modelId="{232B2CAB-BF63-444D-A63B-65B314BADE9B}" type="parTrans" cxnId="{31F11ACD-AC99-41DF-A10F-956B5E97F5AF}">
      <dgm:prSet/>
      <dgm:spPr/>
      <dgm:t>
        <a:bodyPr/>
        <a:lstStyle/>
        <a:p>
          <a:endParaRPr lang="en">
            <a:highlight>
              <a:srgbClr val="D9D9D9"/>
            </a:highlight>
          </a:endParaRPr>
        </a:p>
      </dgm:t>
    </dgm:pt>
    <dgm:pt modelId="{7CC4EE45-7C61-49CF-A1C9-1CCA5D60813D}" type="sibTrans" cxnId="{31F11ACD-AC99-41DF-A10F-956B5E97F5AF}">
      <dgm:prSet custT="1"/>
      <dgm:spPr/>
      <dgm:t>
        <a:bodyPr/>
        <a:lstStyle/>
        <a:p>
          <a:pPr algn="ctr" rtl="0"/>
          <a:r>
            <a:rPr lang="en" sz="1500" b="0" i="0" u="none" baseline="0" dirty="0"/>
            <a:t>consultations at the stage of preparation of the application</a:t>
          </a:r>
        </a:p>
      </dgm:t>
    </dgm:pt>
    <dgm:pt modelId="{BD12391D-84A7-4B97-89C6-CFAC9C0A8B73}">
      <dgm:prSet phldrT="[Tekst]" custT="1"/>
      <dgm:spPr/>
      <dgm:t>
        <a:bodyPr/>
        <a:lstStyle/>
        <a:p>
          <a:pPr algn="ctr" rtl="0"/>
          <a:r>
            <a:rPr lang="en" sz="1500" b="0" i="0" u="none" baseline="0" dirty="0"/>
            <a:t>strong support from the EIB</a:t>
          </a:r>
        </a:p>
      </dgm:t>
    </dgm:pt>
    <dgm:pt modelId="{52AC6EA6-CFE2-4FBC-8A2A-825E3A6DBB30}" type="parTrans" cxnId="{532D2978-C370-40B3-B67F-58BA6F5F07C8}">
      <dgm:prSet/>
      <dgm:spPr/>
      <dgm:t>
        <a:bodyPr/>
        <a:lstStyle/>
        <a:p>
          <a:endParaRPr lang="en">
            <a:highlight>
              <a:srgbClr val="D9D9D9"/>
            </a:highlight>
          </a:endParaRPr>
        </a:p>
      </dgm:t>
    </dgm:pt>
    <dgm:pt modelId="{43BA1621-9E11-4376-A2F6-8B6123CFB1C3}" type="sibTrans" cxnId="{532D2978-C370-40B3-B67F-58BA6F5F07C8}">
      <dgm:prSet custT="1"/>
      <dgm:spPr/>
      <dgm:t>
        <a:bodyPr/>
        <a:lstStyle/>
        <a:p>
          <a:pPr algn="ctr" rtl="0"/>
          <a:r>
            <a:rPr lang="en" sz="1500" b="0" i="0" u="none" baseline="0" dirty="0"/>
            <a:t>interest in the offer from Customers</a:t>
          </a:r>
        </a:p>
      </dgm:t>
    </dgm:pt>
    <dgm:pt modelId="{8DE1D54B-FE72-4D56-A0AC-114D3AB24798}" type="pres">
      <dgm:prSet presAssocID="{83B66346-AF80-4FD9-A6D8-A46F01806096}" presName="Name0" presStyleCnt="0">
        <dgm:presLayoutVars>
          <dgm:chMax/>
          <dgm:chPref/>
          <dgm:dir/>
          <dgm:animLvl val="lvl"/>
        </dgm:presLayoutVars>
      </dgm:prSet>
      <dgm:spPr/>
      <dgm:t>
        <a:bodyPr/>
        <a:lstStyle/>
        <a:p>
          <a:endParaRPr lang="en-US"/>
        </a:p>
      </dgm:t>
    </dgm:pt>
    <dgm:pt modelId="{D4A7DA85-85F0-4EA0-81F8-25B62BA2F1BE}" type="pres">
      <dgm:prSet presAssocID="{A7DC542D-FF7B-4260-905A-35CBC1B87F2E}" presName="composite" presStyleCnt="0"/>
      <dgm:spPr/>
    </dgm:pt>
    <dgm:pt modelId="{320B3299-1DDF-4B71-B4E5-D21B1411DFBB}" type="pres">
      <dgm:prSet presAssocID="{A7DC542D-FF7B-4260-905A-35CBC1B87F2E}" presName="Parent1" presStyleLbl="node1" presStyleIdx="0" presStyleCnt="6" custLinFactNeighborY="0">
        <dgm:presLayoutVars>
          <dgm:chMax val="1"/>
          <dgm:chPref val="1"/>
          <dgm:bulletEnabled val="1"/>
        </dgm:presLayoutVars>
      </dgm:prSet>
      <dgm:spPr/>
      <dgm:t>
        <a:bodyPr/>
        <a:lstStyle/>
        <a:p>
          <a:endParaRPr lang="en-US"/>
        </a:p>
      </dgm:t>
    </dgm:pt>
    <dgm:pt modelId="{09A3082D-B91E-466C-81C0-B862B59F261A}" type="pres">
      <dgm:prSet presAssocID="{A7DC542D-FF7B-4260-905A-35CBC1B87F2E}" presName="Childtext1" presStyleLbl="revTx" presStyleIdx="0" presStyleCnt="3">
        <dgm:presLayoutVars>
          <dgm:chMax val="0"/>
          <dgm:chPref val="0"/>
          <dgm:bulletEnabled val="1"/>
        </dgm:presLayoutVars>
      </dgm:prSet>
      <dgm:spPr/>
    </dgm:pt>
    <dgm:pt modelId="{BBA59524-04BC-49D9-A427-A989401AED2A}" type="pres">
      <dgm:prSet presAssocID="{A7DC542D-FF7B-4260-905A-35CBC1B87F2E}" presName="BalanceSpacing" presStyleCnt="0"/>
      <dgm:spPr/>
    </dgm:pt>
    <dgm:pt modelId="{E8B60692-9678-468E-ACFC-8F2B3E095C2F}" type="pres">
      <dgm:prSet presAssocID="{A7DC542D-FF7B-4260-905A-35CBC1B87F2E}" presName="BalanceSpacing1" presStyleCnt="0"/>
      <dgm:spPr/>
    </dgm:pt>
    <dgm:pt modelId="{3FE2B507-F61D-4B30-8645-593EF44A4AD5}" type="pres">
      <dgm:prSet presAssocID="{C2A84101-6CF9-4C9D-8049-FEC6B8AD426D}" presName="Accent1Text" presStyleLbl="node1" presStyleIdx="1" presStyleCnt="6" custScaleX="105525" custScaleY="105124" custLinFactNeighborX="1208" custLinFactNeighborY="-79"/>
      <dgm:spPr/>
      <dgm:t>
        <a:bodyPr/>
        <a:lstStyle/>
        <a:p>
          <a:endParaRPr lang="en-US"/>
        </a:p>
      </dgm:t>
    </dgm:pt>
    <dgm:pt modelId="{0D2AD81F-14BD-47C7-810A-7A7BFF31D31F}" type="pres">
      <dgm:prSet presAssocID="{C2A84101-6CF9-4C9D-8049-FEC6B8AD426D}" presName="spaceBetweenRectangles" presStyleCnt="0"/>
      <dgm:spPr/>
    </dgm:pt>
    <dgm:pt modelId="{3B6FDFB5-FE59-434B-991C-63FE929EF0F0}" type="pres">
      <dgm:prSet presAssocID="{BF0F0A8D-6277-4169-A464-5C4C0EAE14C1}" presName="composite" presStyleCnt="0"/>
      <dgm:spPr/>
    </dgm:pt>
    <dgm:pt modelId="{78F31A99-29B5-4054-89E7-1EF05F797A47}" type="pres">
      <dgm:prSet presAssocID="{BF0F0A8D-6277-4169-A464-5C4C0EAE14C1}" presName="Parent1" presStyleLbl="node1" presStyleIdx="2" presStyleCnt="6">
        <dgm:presLayoutVars>
          <dgm:chMax val="1"/>
          <dgm:chPref val="1"/>
          <dgm:bulletEnabled val="1"/>
        </dgm:presLayoutVars>
      </dgm:prSet>
      <dgm:spPr/>
      <dgm:t>
        <a:bodyPr/>
        <a:lstStyle/>
        <a:p>
          <a:endParaRPr lang="en-US"/>
        </a:p>
      </dgm:t>
    </dgm:pt>
    <dgm:pt modelId="{FA66C9F4-466C-4A64-A324-8DA5D99F1623}" type="pres">
      <dgm:prSet presAssocID="{BF0F0A8D-6277-4169-A464-5C4C0EAE14C1}" presName="Childtext1" presStyleLbl="revTx" presStyleIdx="1" presStyleCnt="3">
        <dgm:presLayoutVars>
          <dgm:chMax val="0"/>
          <dgm:chPref val="0"/>
          <dgm:bulletEnabled val="1"/>
        </dgm:presLayoutVars>
      </dgm:prSet>
      <dgm:spPr/>
    </dgm:pt>
    <dgm:pt modelId="{12C08C7F-3ECD-44FA-9513-AD176ABB1927}" type="pres">
      <dgm:prSet presAssocID="{BF0F0A8D-6277-4169-A464-5C4C0EAE14C1}" presName="BalanceSpacing" presStyleCnt="0"/>
      <dgm:spPr/>
    </dgm:pt>
    <dgm:pt modelId="{96C71B14-08DC-42A3-991F-054FFB67A5D0}" type="pres">
      <dgm:prSet presAssocID="{BF0F0A8D-6277-4169-A464-5C4C0EAE14C1}" presName="BalanceSpacing1" presStyleCnt="0"/>
      <dgm:spPr/>
    </dgm:pt>
    <dgm:pt modelId="{6EBA0CB4-C598-427D-A0A9-F2E6D138AF38}" type="pres">
      <dgm:prSet presAssocID="{7CC4EE45-7C61-49CF-A1C9-1CCA5D60813D}" presName="Accent1Text" presStyleLbl="node1" presStyleIdx="3" presStyleCnt="6" custLinFactNeighborY="0"/>
      <dgm:spPr/>
      <dgm:t>
        <a:bodyPr/>
        <a:lstStyle/>
        <a:p>
          <a:endParaRPr lang="en-US"/>
        </a:p>
      </dgm:t>
    </dgm:pt>
    <dgm:pt modelId="{0556827A-DFD5-4816-91C7-03F34A1D6336}" type="pres">
      <dgm:prSet presAssocID="{7CC4EE45-7C61-49CF-A1C9-1CCA5D60813D}" presName="spaceBetweenRectangles" presStyleCnt="0"/>
      <dgm:spPr/>
    </dgm:pt>
    <dgm:pt modelId="{6D174641-B49F-4608-A3F4-4B2AD6CB5FB2}" type="pres">
      <dgm:prSet presAssocID="{BD12391D-84A7-4B97-89C6-CFAC9C0A8B73}" presName="composite" presStyleCnt="0"/>
      <dgm:spPr/>
    </dgm:pt>
    <dgm:pt modelId="{E2B626B7-8AF0-4725-9F88-9FE307D2CF53}" type="pres">
      <dgm:prSet presAssocID="{BD12391D-84A7-4B97-89C6-CFAC9C0A8B73}" presName="Parent1" presStyleLbl="node1" presStyleIdx="4" presStyleCnt="6" custLinFactNeighborY="0">
        <dgm:presLayoutVars>
          <dgm:chMax val="1"/>
          <dgm:chPref val="1"/>
          <dgm:bulletEnabled val="1"/>
        </dgm:presLayoutVars>
      </dgm:prSet>
      <dgm:spPr/>
      <dgm:t>
        <a:bodyPr/>
        <a:lstStyle/>
        <a:p>
          <a:endParaRPr lang="en-US"/>
        </a:p>
      </dgm:t>
    </dgm:pt>
    <dgm:pt modelId="{D99FB5D2-F7A4-4147-B079-FFBD195AE470}" type="pres">
      <dgm:prSet presAssocID="{BD12391D-84A7-4B97-89C6-CFAC9C0A8B73}" presName="Childtext1" presStyleLbl="revTx" presStyleIdx="2" presStyleCnt="3">
        <dgm:presLayoutVars>
          <dgm:chMax val="0"/>
          <dgm:chPref val="0"/>
          <dgm:bulletEnabled val="1"/>
        </dgm:presLayoutVars>
      </dgm:prSet>
      <dgm:spPr/>
    </dgm:pt>
    <dgm:pt modelId="{F375D00A-F8C5-42B8-B0D1-3B80013C1528}" type="pres">
      <dgm:prSet presAssocID="{BD12391D-84A7-4B97-89C6-CFAC9C0A8B73}" presName="BalanceSpacing" presStyleCnt="0"/>
      <dgm:spPr/>
    </dgm:pt>
    <dgm:pt modelId="{4FC274CC-CC5C-4BE2-89B0-7E2E5CDBADD8}" type="pres">
      <dgm:prSet presAssocID="{BD12391D-84A7-4B97-89C6-CFAC9C0A8B73}" presName="BalanceSpacing1" presStyleCnt="0"/>
      <dgm:spPr/>
    </dgm:pt>
    <dgm:pt modelId="{A6D64420-B9D8-4A90-A4ED-4294502D218A}" type="pres">
      <dgm:prSet presAssocID="{43BA1621-9E11-4376-A2F6-8B6123CFB1C3}" presName="Accent1Text" presStyleLbl="node1" presStyleIdx="5" presStyleCnt="6" custLinFactNeighborY="0"/>
      <dgm:spPr/>
      <dgm:t>
        <a:bodyPr/>
        <a:lstStyle/>
        <a:p>
          <a:endParaRPr lang="en-US"/>
        </a:p>
      </dgm:t>
    </dgm:pt>
  </dgm:ptLst>
  <dgm:cxnLst>
    <dgm:cxn modelId="{84E88089-329F-459C-8212-DD3094BEDFA8}" type="presOf" srcId="{43BA1621-9E11-4376-A2F6-8B6123CFB1C3}" destId="{A6D64420-B9D8-4A90-A4ED-4294502D218A}" srcOrd="0" destOrd="0" presId="urn:microsoft.com/office/officeart/2008/layout/AlternatingHexagons"/>
    <dgm:cxn modelId="{CD816D3F-8A67-4624-BA32-FC04A6B1E69F}" type="presOf" srcId="{83B66346-AF80-4FD9-A6D8-A46F01806096}" destId="{8DE1D54B-FE72-4D56-A0AC-114D3AB24798}" srcOrd="0" destOrd="0" presId="urn:microsoft.com/office/officeart/2008/layout/AlternatingHexagons"/>
    <dgm:cxn modelId="{4B738CB0-379D-45EE-872E-DEBC1CE8CD47}" type="presOf" srcId="{BD12391D-84A7-4B97-89C6-CFAC9C0A8B73}" destId="{E2B626B7-8AF0-4725-9F88-9FE307D2CF53}" srcOrd="0" destOrd="0" presId="urn:microsoft.com/office/officeart/2008/layout/AlternatingHexagons"/>
    <dgm:cxn modelId="{6FD6FACA-CF88-4622-9688-07CE79BC6A23}" srcId="{83B66346-AF80-4FD9-A6D8-A46F01806096}" destId="{A7DC542D-FF7B-4260-905A-35CBC1B87F2E}" srcOrd="0" destOrd="0" parTransId="{F0989711-3D2C-452F-A4DD-0E8D4182589F}" sibTransId="{C2A84101-6CF9-4C9D-8049-FEC6B8AD426D}"/>
    <dgm:cxn modelId="{CB39B535-381C-4C38-AB9F-E985DBE50EC1}" type="presOf" srcId="{A7DC542D-FF7B-4260-905A-35CBC1B87F2E}" destId="{320B3299-1DDF-4B71-B4E5-D21B1411DFBB}" srcOrd="0" destOrd="0" presId="urn:microsoft.com/office/officeart/2008/layout/AlternatingHexagons"/>
    <dgm:cxn modelId="{3FAAF5FC-E24D-4EBE-9AD5-99E95205FA1E}" type="presOf" srcId="{BF0F0A8D-6277-4169-A464-5C4C0EAE14C1}" destId="{78F31A99-29B5-4054-89E7-1EF05F797A47}" srcOrd="0" destOrd="0" presId="urn:microsoft.com/office/officeart/2008/layout/AlternatingHexagons"/>
    <dgm:cxn modelId="{532D2978-C370-40B3-B67F-58BA6F5F07C8}" srcId="{83B66346-AF80-4FD9-A6D8-A46F01806096}" destId="{BD12391D-84A7-4B97-89C6-CFAC9C0A8B73}" srcOrd="2" destOrd="0" parTransId="{52AC6EA6-CFE2-4FBC-8A2A-825E3A6DBB30}" sibTransId="{43BA1621-9E11-4376-A2F6-8B6123CFB1C3}"/>
    <dgm:cxn modelId="{5FB40FE9-730A-4C56-B8CF-153F5C507F7E}" type="presOf" srcId="{C2A84101-6CF9-4C9D-8049-FEC6B8AD426D}" destId="{3FE2B507-F61D-4B30-8645-593EF44A4AD5}" srcOrd="0" destOrd="0" presId="urn:microsoft.com/office/officeart/2008/layout/AlternatingHexagons"/>
    <dgm:cxn modelId="{31F11ACD-AC99-41DF-A10F-956B5E97F5AF}" srcId="{83B66346-AF80-4FD9-A6D8-A46F01806096}" destId="{BF0F0A8D-6277-4169-A464-5C4C0EAE14C1}" srcOrd="1" destOrd="0" parTransId="{232B2CAB-BF63-444D-A63B-65B314BADE9B}" sibTransId="{7CC4EE45-7C61-49CF-A1C9-1CCA5D60813D}"/>
    <dgm:cxn modelId="{02C0F577-9C65-4F54-BE4C-894FD830D309}" type="presOf" srcId="{7CC4EE45-7C61-49CF-A1C9-1CCA5D60813D}" destId="{6EBA0CB4-C598-427D-A0A9-F2E6D138AF38}" srcOrd="0" destOrd="0" presId="urn:microsoft.com/office/officeart/2008/layout/AlternatingHexagons"/>
    <dgm:cxn modelId="{D83A8125-C154-41C5-8E61-74DBD7A26976}" type="presParOf" srcId="{8DE1D54B-FE72-4D56-A0AC-114D3AB24798}" destId="{D4A7DA85-85F0-4EA0-81F8-25B62BA2F1BE}" srcOrd="0" destOrd="0" presId="urn:microsoft.com/office/officeart/2008/layout/AlternatingHexagons"/>
    <dgm:cxn modelId="{6A3C40D9-813E-4110-B726-7983F9D098AA}" type="presParOf" srcId="{D4A7DA85-85F0-4EA0-81F8-25B62BA2F1BE}" destId="{320B3299-1DDF-4B71-B4E5-D21B1411DFBB}" srcOrd="0" destOrd="0" presId="urn:microsoft.com/office/officeart/2008/layout/AlternatingHexagons"/>
    <dgm:cxn modelId="{B9A0AD0A-C4F6-4DB1-B672-35E41333A966}" type="presParOf" srcId="{D4A7DA85-85F0-4EA0-81F8-25B62BA2F1BE}" destId="{09A3082D-B91E-466C-81C0-B862B59F261A}" srcOrd="1" destOrd="0" presId="urn:microsoft.com/office/officeart/2008/layout/AlternatingHexagons"/>
    <dgm:cxn modelId="{9F6ED3E6-A371-4107-B669-FE65B2813FAE}" type="presParOf" srcId="{D4A7DA85-85F0-4EA0-81F8-25B62BA2F1BE}" destId="{BBA59524-04BC-49D9-A427-A989401AED2A}" srcOrd="2" destOrd="0" presId="urn:microsoft.com/office/officeart/2008/layout/AlternatingHexagons"/>
    <dgm:cxn modelId="{C0A00381-152C-4328-AFF5-9FC15BD7E779}" type="presParOf" srcId="{D4A7DA85-85F0-4EA0-81F8-25B62BA2F1BE}" destId="{E8B60692-9678-468E-ACFC-8F2B3E095C2F}" srcOrd="3" destOrd="0" presId="urn:microsoft.com/office/officeart/2008/layout/AlternatingHexagons"/>
    <dgm:cxn modelId="{F88E93CF-BD2C-4066-ABA1-C32AF87F5057}" type="presParOf" srcId="{D4A7DA85-85F0-4EA0-81F8-25B62BA2F1BE}" destId="{3FE2B507-F61D-4B30-8645-593EF44A4AD5}" srcOrd="4" destOrd="0" presId="urn:microsoft.com/office/officeart/2008/layout/AlternatingHexagons"/>
    <dgm:cxn modelId="{B3F528E5-3D8A-4CEE-A45D-112A91D0690B}" type="presParOf" srcId="{8DE1D54B-FE72-4D56-A0AC-114D3AB24798}" destId="{0D2AD81F-14BD-47C7-810A-7A7BFF31D31F}" srcOrd="1" destOrd="0" presId="urn:microsoft.com/office/officeart/2008/layout/AlternatingHexagons"/>
    <dgm:cxn modelId="{6F8902E7-6D85-430E-B82A-CBA19A6E2EC4}" type="presParOf" srcId="{8DE1D54B-FE72-4D56-A0AC-114D3AB24798}" destId="{3B6FDFB5-FE59-434B-991C-63FE929EF0F0}" srcOrd="2" destOrd="0" presId="urn:microsoft.com/office/officeart/2008/layout/AlternatingHexagons"/>
    <dgm:cxn modelId="{E938DA93-7D66-4F86-B13E-24F0861354BC}" type="presParOf" srcId="{3B6FDFB5-FE59-434B-991C-63FE929EF0F0}" destId="{78F31A99-29B5-4054-89E7-1EF05F797A47}" srcOrd="0" destOrd="0" presId="urn:microsoft.com/office/officeart/2008/layout/AlternatingHexagons"/>
    <dgm:cxn modelId="{53632199-1FA8-4499-8FAD-254A3FB7A774}" type="presParOf" srcId="{3B6FDFB5-FE59-434B-991C-63FE929EF0F0}" destId="{FA66C9F4-466C-4A64-A324-8DA5D99F1623}" srcOrd="1" destOrd="0" presId="urn:microsoft.com/office/officeart/2008/layout/AlternatingHexagons"/>
    <dgm:cxn modelId="{C35C81F8-02C5-4887-9CA6-0C75190D5580}" type="presParOf" srcId="{3B6FDFB5-FE59-434B-991C-63FE929EF0F0}" destId="{12C08C7F-3ECD-44FA-9513-AD176ABB1927}" srcOrd="2" destOrd="0" presId="urn:microsoft.com/office/officeart/2008/layout/AlternatingHexagons"/>
    <dgm:cxn modelId="{F6306692-FB77-4D3C-8168-BCF9A390D83D}" type="presParOf" srcId="{3B6FDFB5-FE59-434B-991C-63FE929EF0F0}" destId="{96C71B14-08DC-42A3-991F-054FFB67A5D0}" srcOrd="3" destOrd="0" presId="urn:microsoft.com/office/officeart/2008/layout/AlternatingHexagons"/>
    <dgm:cxn modelId="{4C9B72DA-5FE1-40E2-BCA4-0BFFF66641F0}" type="presParOf" srcId="{3B6FDFB5-FE59-434B-991C-63FE929EF0F0}" destId="{6EBA0CB4-C598-427D-A0A9-F2E6D138AF38}" srcOrd="4" destOrd="0" presId="urn:microsoft.com/office/officeart/2008/layout/AlternatingHexagons"/>
    <dgm:cxn modelId="{C7EFDB99-D071-48D4-8412-247FE341054A}" type="presParOf" srcId="{8DE1D54B-FE72-4D56-A0AC-114D3AB24798}" destId="{0556827A-DFD5-4816-91C7-03F34A1D6336}" srcOrd="3" destOrd="0" presId="urn:microsoft.com/office/officeart/2008/layout/AlternatingHexagons"/>
    <dgm:cxn modelId="{DA7BBBA7-16BE-4073-9B58-3AD9AEEBB2D4}" type="presParOf" srcId="{8DE1D54B-FE72-4D56-A0AC-114D3AB24798}" destId="{6D174641-B49F-4608-A3F4-4B2AD6CB5FB2}" srcOrd="4" destOrd="0" presId="urn:microsoft.com/office/officeart/2008/layout/AlternatingHexagons"/>
    <dgm:cxn modelId="{F66E1CCC-CCEC-429A-B71E-FC342661A1AB}" type="presParOf" srcId="{6D174641-B49F-4608-A3F4-4B2AD6CB5FB2}" destId="{E2B626B7-8AF0-4725-9F88-9FE307D2CF53}" srcOrd="0" destOrd="0" presId="urn:microsoft.com/office/officeart/2008/layout/AlternatingHexagons"/>
    <dgm:cxn modelId="{B14AE1D4-FECC-4338-9CEB-1C607E75A78A}" type="presParOf" srcId="{6D174641-B49F-4608-A3F4-4B2AD6CB5FB2}" destId="{D99FB5D2-F7A4-4147-B079-FFBD195AE470}" srcOrd="1" destOrd="0" presId="urn:microsoft.com/office/officeart/2008/layout/AlternatingHexagons"/>
    <dgm:cxn modelId="{BF8AAD65-08CA-4524-B396-0F7E269C80E4}" type="presParOf" srcId="{6D174641-B49F-4608-A3F4-4B2AD6CB5FB2}" destId="{F375D00A-F8C5-42B8-B0D1-3B80013C1528}" srcOrd="2" destOrd="0" presId="urn:microsoft.com/office/officeart/2008/layout/AlternatingHexagons"/>
    <dgm:cxn modelId="{14B21923-458B-49CE-8129-084B8BCE1C20}" type="presParOf" srcId="{6D174641-B49F-4608-A3F4-4B2AD6CB5FB2}" destId="{4FC274CC-CC5C-4BE2-89B0-7E2E5CDBADD8}" srcOrd="3" destOrd="0" presId="urn:microsoft.com/office/officeart/2008/layout/AlternatingHexagons"/>
    <dgm:cxn modelId="{F346A7CB-10BF-427C-A4DE-163D533D1A98}" type="presParOf" srcId="{6D174641-B49F-4608-A3F4-4B2AD6CB5FB2}" destId="{A6D64420-B9D8-4A90-A4ED-4294502D218A}" srcOrd="4" destOrd="0" presId="urn:microsoft.com/office/officeart/2008/layout/AlternatingHexagons"/>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55BFBD-1C9A-48D7-9D49-4B431CEEA099}">
      <dsp:nvSpPr>
        <dsp:cNvPr id="0" name=""/>
        <dsp:cNvSpPr/>
      </dsp:nvSpPr>
      <dsp:spPr>
        <a:xfrm rot="16200000">
          <a:off x="-1311360"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Conclusion of Operational Agreements with BGK – ROP for the following provinces: Lodzkie, Lower Silesia, Podlaskie and Lesser Poland</a:t>
          </a:r>
        </a:p>
      </dsp:txBody>
      <dsp:txXfrm rot="5400000">
        <a:off x="2120" y="750913"/>
        <a:ext cx="1127608" cy="2252740"/>
      </dsp:txXfrm>
    </dsp:sp>
    <dsp:sp modelId="{C422E184-4991-4B3C-8491-014BF2F2CB13}">
      <dsp:nvSpPr>
        <dsp:cNvPr id="0" name=""/>
        <dsp:cNvSpPr/>
      </dsp:nvSpPr>
      <dsp:spPr>
        <a:xfrm rot="16200000">
          <a:off x="-99181"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Conclusion of the ELENA grant agreement</a:t>
          </a:r>
        </a:p>
      </dsp:txBody>
      <dsp:txXfrm rot="5400000">
        <a:off x="1214299" y="750913"/>
        <a:ext cx="1127608" cy="2252740"/>
      </dsp:txXfrm>
    </dsp:sp>
    <dsp:sp modelId="{F4BFE9E6-7FE1-4F86-A5F7-463FD6B54BA2}">
      <dsp:nvSpPr>
        <dsp:cNvPr id="0" name=""/>
        <dsp:cNvSpPr/>
      </dsp:nvSpPr>
      <dsp:spPr>
        <a:xfrm rot="16200000">
          <a:off x="1112998"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Construction of a competence center at the Bank</a:t>
          </a:r>
        </a:p>
        <a:p>
          <a:pPr lvl="0" algn="ctr" defTabSz="622300" rtl="0">
            <a:lnSpc>
              <a:spcPct val="90000"/>
            </a:lnSpc>
            <a:spcBef>
              <a:spcPct val="0"/>
            </a:spcBef>
            <a:spcAft>
              <a:spcPct val="35000"/>
            </a:spcAft>
          </a:pPr>
          <a:r>
            <a:rPr lang="en" sz="1400" b="0" i="0" u="none" kern="1200" baseline="0" dirty="0">
              <a:solidFill>
                <a:schemeClr val="bg1">
                  <a:lumMod val="50000"/>
                </a:schemeClr>
              </a:solidFill>
            </a:rPr>
            <a:t>(4 regional experts on thermomodernization)</a:t>
          </a:r>
        </a:p>
      </dsp:txBody>
      <dsp:txXfrm rot="5400000">
        <a:off x="2426478" y="750913"/>
        <a:ext cx="1127608" cy="2252740"/>
      </dsp:txXfrm>
    </dsp:sp>
    <dsp:sp modelId="{618AA62B-5D1F-422C-96F7-47A554252FF5}">
      <dsp:nvSpPr>
        <dsp:cNvPr id="0" name=""/>
        <dsp:cNvSpPr/>
      </dsp:nvSpPr>
      <dsp:spPr>
        <a:xfrm rot="16200000">
          <a:off x="2325177"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External trainings/internal trainings/consultations with BGK and other entities from the industry</a:t>
          </a:r>
        </a:p>
      </dsp:txBody>
      <dsp:txXfrm rot="5400000">
        <a:off x="3638657" y="750913"/>
        <a:ext cx="1127608" cy="2252740"/>
      </dsp:txXfrm>
    </dsp:sp>
    <dsp:sp modelId="{4D93C62C-80FC-4B45-9AE6-01EEB97D864A}">
      <dsp:nvSpPr>
        <dsp:cNvPr id="0" name=""/>
        <dsp:cNvSpPr/>
      </dsp:nvSpPr>
      <dsp:spPr>
        <a:xfrm rot="16200000">
          <a:off x="3537355"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Conferences and individual meetings with Customers</a:t>
          </a:r>
        </a:p>
      </dsp:txBody>
      <dsp:txXfrm rot="5400000">
        <a:off x="4850835" y="750913"/>
        <a:ext cx="1127608" cy="2252740"/>
      </dsp:txXfrm>
    </dsp:sp>
    <dsp:sp modelId="{189A442E-EED2-4BAD-BDCB-5CD9972D8D15}">
      <dsp:nvSpPr>
        <dsp:cNvPr id="0" name=""/>
        <dsp:cNvSpPr/>
      </dsp:nvSpPr>
      <dsp:spPr>
        <a:xfrm rot="16200000">
          <a:off x="4749533"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Optimization of the process of granting and adapting formal requirements to specific Customers.</a:t>
          </a:r>
        </a:p>
      </dsp:txBody>
      <dsp:txXfrm rot="5400000">
        <a:off x="6063013" y="750913"/>
        <a:ext cx="1127608" cy="2252740"/>
      </dsp:txXfrm>
    </dsp:sp>
    <dsp:sp modelId="{69075B2F-CE78-44ED-87D4-52C3A0CD8B9B}">
      <dsp:nvSpPr>
        <dsp:cNvPr id="0" name=""/>
        <dsp:cNvSpPr/>
      </dsp:nvSpPr>
      <dsp:spPr>
        <a:xfrm rot="16200000">
          <a:off x="5961715" y="1313479"/>
          <a:ext cx="3754568" cy="1127608"/>
        </a:xfrm>
        <a:prstGeom prst="flowChartManualOperation">
          <a:avLst/>
        </a:prstGeom>
        <a:solidFill>
          <a:srgbClr val="D9D9D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solidFill>
                <a:schemeClr val="bg1">
                  <a:lumMod val="50000"/>
                </a:schemeClr>
              </a:solidFill>
            </a:rPr>
            <a:t>Conclusion of Operational Agreements with the EIB – ROP for the following provinces: Pomerania and Kuyavia-Pomerania</a:t>
          </a:r>
        </a:p>
      </dsp:txBody>
      <dsp:txXfrm rot="5400000">
        <a:off x="7275195" y="750913"/>
        <a:ext cx="1127608" cy="2252740"/>
      </dsp:txXfrm>
    </dsp:sp>
    <dsp:sp modelId="{6599EA2B-48EA-4734-95A8-A3119F688958}">
      <dsp:nvSpPr>
        <dsp:cNvPr id="0" name=""/>
        <dsp:cNvSpPr/>
      </dsp:nvSpPr>
      <dsp:spPr>
        <a:xfrm rot="16200000">
          <a:off x="7173893" y="1313479"/>
          <a:ext cx="3754568" cy="1127608"/>
        </a:xfrm>
        <a:prstGeom prst="flowChartManualOperation">
          <a:avLst/>
        </a:prstGeom>
        <a:solidFill>
          <a:srgbClr val="FFD55A"/>
        </a:solidFill>
        <a:ln w="19050" cap="flat" cmpd="sng" algn="ctr">
          <a:solidFill>
            <a:srgbClr val="FFD55A"/>
          </a:solidFill>
          <a:prstDash val="sysDash"/>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a:solidFill>
                <a:schemeClr val="bg1"/>
              </a:solidFill>
            </a:rPr>
            <a:t>Further development of the credit and deposit offer for Customers from the residential sector</a:t>
          </a:r>
        </a:p>
      </dsp:txBody>
      <dsp:txXfrm rot="5400000">
        <a:off x="8487373" y="750913"/>
        <a:ext cx="1127608" cy="2252740"/>
      </dsp:txXfrm>
    </dsp:sp>
    <dsp:sp modelId="{F87C0BCE-C033-4ABD-9AC0-F60A399C410C}">
      <dsp:nvSpPr>
        <dsp:cNvPr id="0" name=""/>
        <dsp:cNvSpPr/>
      </dsp:nvSpPr>
      <dsp:spPr>
        <a:xfrm rot="16200000">
          <a:off x="8388184" y="1313479"/>
          <a:ext cx="3754568" cy="1127608"/>
        </a:xfrm>
        <a:prstGeom prst="flowChartManualOperation">
          <a:avLst/>
        </a:prstGeom>
        <a:solidFill>
          <a:srgbClr val="FFD55A"/>
        </a:solidFill>
        <a:ln w="19050" cap="flat" cmpd="sng" algn="ctr">
          <a:solidFill>
            <a:srgbClr val="FFD55A"/>
          </a:solidFill>
          <a:prstDash val="sysDash"/>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0" rIns="88900" bIns="0" numCol="1" spcCol="1270" anchor="ctr" anchorCtr="0">
          <a:noAutofit/>
        </a:bodyPr>
        <a:lstStyle/>
        <a:p>
          <a:pPr lvl="0" algn="ctr" defTabSz="622300" rtl="0">
            <a:lnSpc>
              <a:spcPct val="90000"/>
            </a:lnSpc>
            <a:spcBef>
              <a:spcPct val="0"/>
            </a:spcBef>
            <a:spcAft>
              <a:spcPct val="35000"/>
            </a:spcAft>
          </a:pPr>
          <a:r>
            <a:rPr lang="en" sz="1400" b="0" i="0" u="none" kern="1200" baseline="0" dirty="0"/>
            <a:t>Completion of the Programs implementation (financing under ROP and ELENA)</a:t>
          </a:r>
        </a:p>
      </dsp:txBody>
      <dsp:txXfrm rot="5400000">
        <a:off x="9701664" y="750913"/>
        <a:ext cx="1127608" cy="22527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BF29D-EF51-4684-A5EE-217EE315BCDC}">
      <dsp:nvSpPr>
        <dsp:cNvPr id="0" name=""/>
        <dsp:cNvSpPr/>
      </dsp:nvSpPr>
      <dsp:spPr>
        <a:xfrm rot="5400000">
          <a:off x="-137490" y="141059"/>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1" i="0" u="none" kern="1200" baseline="0"/>
            <a:t>II 2018</a:t>
          </a:r>
        </a:p>
      </dsp:txBody>
      <dsp:txXfrm rot="-5400000">
        <a:off x="1" y="324380"/>
        <a:ext cx="641621" cy="274981"/>
      </dsp:txXfrm>
    </dsp:sp>
    <dsp:sp modelId="{0F99D948-415A-42B9-B9BE-A2D0ACF200BA}">
      <dsp:nvSpPr>
        <dsp:cNvPr id="0" name=""/>
        <dsp:cNvSpPr/>
      </dsp:nvSpPr>
      <dsp:spPr>
        <a:xfrm rot="5400000">
          <a:off x="3077470" y="-2402781"/>
          <a:ext cx="595791"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a:t>commencement of talks with the EIB on the grant,</a:t>
          </a:r>
        </a:p>
        <a:p>
          <a:pPr marL="171450" lvl="1" indent="-171450" algn="ctr" defTabSz="711200" rtl="0">
            <a:lnSpc>
              <a:spcPct val="90000"/>
            </a:lnSpc>
            <a:spcBef>
              <a:spcPct val="0"/>
            </a:spcBef>
            <a:spcAft>
              <a:spcPct val="15000"/>
            </a:spcAft>
            <a:buChar char="••"/>
          </a:pPr>
          <a:r>
            <a:rPr lang="en" sz="1600" b="0" i="0" u="none" kern="1200" baseline="0"/>
            <a:t>preparation of the pre-application,</a:t>
          </a:r>
        </a:p>
      </dsp:txBody>
      <dsp:txXfrm rot="-5400000">
        <a:off x="641622" y="62151"/>
        <a:ext cx="5438404" cy="537623"/>
      </dsp:txXfrm>
    </dsp:sp>
    <dsp:sp modelId="{CE0D7190-397F-40DE-AA58-80EE25E6364B}">
      <dsp:nvSpPr>
        <dsp:cNvPr id="0" name=""/>
        <dsp:cNvSpPr/>
      </dsp:nvSpPr>
      <dsp:spPr>
        <a:xfrm rot="5400000">
          <a:off x="-137490" y="959802"/>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1" i="0" u="none" kern="1200" baseline="0"/>
            <a:t>III-IV 2018</a:t>
          </a:r>
        </a:p>
      </dsp:txBody>
      <dsp:txXfrm rot="-5400000">
        <a:off x="1" y="1143123"/>
        <a:ext cx="641621" cy="274981"/>
      </dsp:txXfrm>
    </dsp:sp>
    <dsp:sp modelId="{B7AE2AE9-B623-4455-BABB-EFBC88297290}">
      <dsp:nvSpPr>
        <dsp:cNvPr id="0" name=""/>
        <dsp:cNvSpPr/>
      </dsp:nvSpPr>
      <dsp:spPr>
        <a:xfrm rot="5400000">
          <a:off x="3077313" y="-1613379"/>
          <a:ext cx="596105"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a:t>consultation with the EIB and preparation of the proposal,</a:t>
          </a:r>
        </a:p>
      </dsp:txBody>
      <dsp:txXfrm rot="-5400000">
        <a:off x="641622" y="851411"/>
        <a:ext cx="5438389" cy="537907"/>
      </dsp:txXfrm>
    </dsp:sp>
    <dsp:sp modelId="{E621D18E-D1D4-4B5D-8108-E557FEAEA83E}">
      <dsp:nvSpPr>
        <dsp:cNvPr id="0" name=""/>
        <dsp:cNvSpPr/>
      </dsp:nvSpPr>
      <dsp:spPr>
        <a:xfrm rot="5400000">
          <a:off x="-137490" y="1778545"/>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1" i="0" u="none" kern="1200" baseline="0"/>
            <a:t>IX 2018</a:t>
          </a:r>
        </a:p>
      </dsp:txBody>
      <dsp:txXfrm rot="-5400000">
        <a:off x="1" y="1961866"/>
        <a:ext cx="641621" cy="274981"/>
      </dsp:txXfrm>
    </dsp:sp>
    <dsp:sp modelId="{6A34F9A7-811C-44C3-B6BF-D064A7838D11}">
      <dsp:nvSpPr>
        <dsp:cNvPr id="0" name=""/>
        <dsp:cNvSpPr/>
      </dsp:nvSpPr>
      <dsp:spPr>
        <a:xfrm rot="5400000">
          <a:off x="3077470" y="-794793"/>
          <a:ext cx="595791"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dirty="0"/>
            <a:t>approval of the application by the EIB, consultation with the EC</a:t>
          </a:r>
          <a:r>
            <a:rPr lang="en" sz="1400" b="0" i="0" u="none" kern="1200" baseline="0" dirty="0"/>
            <a:t>,</a:t>
          </a:r>
        </a:p>
      </dsp:txBody>
      <dsp:txXfrm rot="-5400000">
        <a:off x="641622" y="1670139"/>
        <a:ext cx="5438404" cy="537623"/>
      </dsp:txXfrm>
    </dsp:sp>
    <dsp:sp modelId="{B86709B6-DA27-47E7-BAE9-FFB92D0001FB}">
      <dsp:nvSpPr>
        <dsp:cNvPr id="0" name=""/>
        <dsp:cNvSpPr/>
      </dsp:nvSpPr>
      <dsp:spPr>
        <a:xfrm rot="5400000">
          <a:off x="-137490" y="2597288"/>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1" i="0" u="none" kern="1200" baseline="0"/>
            <a:t>XII 2018</a:t>
          </a:r>
        </a:p>
      </dsp:txBody>
      <dsp:txXfrm rot="-5400000">
        <a:off x="1" y="2780609"/>
        <a:ext cx="641621" cy="274981"/>
      </dsp:txXfrm>
    </dsp:sp>
    <dsp:sp modelId="{89C116AF-FC49-47A9-9CE1-62EE3352C83E}">
      <dsp:nvSpPr>
        <dsp:cNvPr id="0" name=""/>
        <dsp:cNvSpPr/>
      </dsp:nvSpPr>
      <dsp:spPr>
        <a:xfrm rot="5400000">
          <a:off x="3077470" y="35454"/>
          <a:ext cx="595791"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a:t>consent of the EC to award a grant to Alior Bank,</a:t>
          </a:r>
        </a:p>
      </dsp:txBody>
      <dsp:txXfrm rot="-5400000">
        <a:off x="641622" y="2500386"/>
        <a:ext cx="5438404" cy="537623"/>
      </dsp:txXfrm>
    </dsp:sp>
    <dsp:sp modelId="{843E38CD-E526-42E3-BFA4-4EDE48774D31}">
      <dsp:nvSpPr>
        <dsp:cNvPr id="0" name=""/>
        <dsp:cNvSpPr/>
      </dsp:nvSpPr>
      <dsp:spPr>
        <a:xfrm rot="5400000">
          <a:off x="-137490" y="3416031"/>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0" i="0" u="none" kern="1200" baseline="0"/>
            <a:t>II </a:t>
          </a:r>
          <a:r>
            <a:rPr lang="en" sz="1400" b="1" i="0" u="none" kern="1200" baseline="0"/>
            <a:t>2019</a:t>
          </a:r>
        </a:p>
      </dsp:txBody>
      <dsp:txXfrm rot="-5400000">
        <a:off x="1" y="3599352"/>
        <a:ext cx="641621" cy="274981"/>
      </dsp:txXfrm>
    </dsp:sp>
    <dsp:sp modelId="{DAF3CC74-D93A-439A-B693-92A981855706}">
      <dsp:nvSpPr>
        <dsp:cNvPr id="0" name=""/>
        <dsp:cNvSpPr/>
      </dsp:nvSpPr>
      <dsp:spPr>
        <a:xfrm rot="5400000">
          <a:off x="3077470" y="842693"/>
          <a:ext cx="595791"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dirty="0"/>
            <a:t>conclusion of an agreement between Alior Bank and the EIB,</a:t>
          </a:r>
        </a:p>
      </dsp:txBody>
      <dsp:txXfrm rot="-5400000">
        <a:off x="641622" y="3307625"/>
        <a:ext cx="5438404" cy="537623"/>
      </dsp:txXfrm>
    </dsp:sp>
    <dsp:sp modelId="{D3037E9E-25D5-4D2F-AAF3-A7066008AF73}">
      <dsp:nvSpPr>
        <dsp:cNvPr id="0" name=""/>
        <dsp:cNvSpPr/>
      </dsp:nvSpPr>
      <dsp:spPr>
        <a:xfrm rot="5400000">
          <a:off x="-137490" y="4234775"/>
          <a:ext cx="916602" cy="641621"/>
        </a:xfrm>
        <a:prstGeom prst="chevron">
          <a:avLst/>
        </a:prstGeom>
        <a:solidFill>
          <a:srgbClr val="FFD55A"/>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 sz="1400" b="1" i="0" u="none" kern="1200" baseline="0">
              <a:highlight>
                <a:srgbClr val="FFD55A"/>
              </a:highlight>
            </a:rPr>
            <a:t>III 2019</a:t>
          </a:r>
        </a:p>
      </dsp:txBody>
      <dsp:txXfrm rot="-5400000">
        <a:off x="1" y="4418096"/>
        <a:ext cx="641621" cy="274981"/>
      </dsp:txXfrm>
    </dsp:sp>
    <dsp:sp modelId="{602D4BEA-8D6E-4747-B698-CF7D6856E4A2}">
      <dsp:nvSpPr>
        <dsp:cNvPr id="0" name=""/>
        <dsp:cNvSpPr/>
      </dsp:nvSpPr>
      <dsp:spPr>
        <a:xfrm rot="5400000">
          <a:off x="3077470" y="1661436"/>
          <a:ext cx="595791" cy="546748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ctr" defTabSz="711200" rtl="0">
            <a:lnSpc>
              <a:spcPct val="90000"/>
            </a:lnSpc>
            <a:spcBef>
              <a:spcPct val="0"/>
            </a:spcBef>
            <a:spcAft>
              <a:spcPct val="15000"/>
            </a:spcAft>
            <a:buChar char="••"/>
          </a:pPr>
          <a:r>
            <a:rPr lang="en" sz="1600" b="0" i="0" u="none" kern="1200" baseline="0" dirty="0"/>
            <a:t>implementation of internal regulations at Alior Bank, enabling the disbursement of funds from subsidies.</a:t>
          </a:r>
        </a:p>
      </dsp:txBody>
      <dsp:txXfrm rot="-5400000">
        <a:off x="641622" y="4126368"/>
        <a:ext cx="5438404" cy="5376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B3299-1DDF-4B71-B4E5-D21B1411DFBB}">
      <dsp:nvSpPr>
        <dsp:cNvPr id="0" name=""/>
        <dsp:cNvSpPr/>
      </dsp:nvSpPr>
      <dsp:spPr>
        <a:xfrm rot="5400000">
          <a:off x="2602202" y="149781"/>
          <a:ext cx="1630686" cy="1418697"/>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 sz="1500" b="0" i="0" u="none" kern="1200" baseline="0" dirty="0"/>
            <a:t>the need to finance thermomodernization</a:t>
          </a:r>
        </a:p>
      </dsp:txBody>
      <dsp:txXfrm rot="-5400000">
        <a:off x="2929276" y="297902"/>
        <a:ext cx="976537" cy="1122456"/>
      </dsp:txXfrm>
    </dsp:sp>
    <dsp:sp modelId="{09A3082D-B91E-466C-81C0-B862B59F261A}">
      <dsp:nvSpPr>
        <dsp:cNvPr id="0" name=""/>
        <dsp:cNvSpPr/>
      </dsp:nvSpPr>
      <dsp:spPr>
        <a:xfrm>
          <a:off x="4169944" y="369924"/>
          <a:ext cx="1819846" cy="978412"/>
        </a:xfrm>
        <a:prstGeom prst="rect">
          <a:avLst/>
        </a:prstGeom>
        <a:noFill/>
        <a:ln>
          <a:noFill/>
        </a:ln>
        <a:effectLst/>
      </dsp:spPr>
      <dsp:style>
        <a:lnRef idx="0">
          <a:scrgbClr r="0" g="0" b="0"/>
        </a:lnRef>
        <a:fillRef idx="0">
          <a:scrgbClr r="0" g="0" b="0"/>
        </a:fillRef>
        <a:effectRef idx="0">
          <a:scrgbClr r="0" g="0" b="0"/>
        </a:effectRef>
        <a:fontRef idx="minor"/>
      </dsp:style>
    </dsp:sp>
    <dsp:sp modelId="{3FE2B507-F61D-4B30-8645-593EF44A4AD5}">
      <dsp:nvSpPr>
        <dsp:cNvPr id="0" name=""/>
        <dsp:cNvSpPr/>
      </dsp:nvSpPr>
      <dsp:spPr>
        <a:xfrm rot="5400000">
          <a:off x="1045368" y="109301"/>
          <a:ext cx="1714243" cy="1497080"/>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rtl="0">
            <a:lnSpc>
              <a:spcPct val="90000"/>
            </a:lnSpc>
            <a:spcBef>
              <a:spcPct val="0"/>
            </a:spcBef>
            <a:spcAft>
              <a:spcPct val="35000"/>
            </a:spcAft>
          </a:pPr>
          <a:r>
            <a:rPr lang="en" sz="1500" b="0" i="0" u="none" kern="1200" baseline="0" dirty="0"/>
            <a:t>the need to obtain support</a:t>
          </a:r>
        </a:p>
      </dsp:txBody>
      <dsp:txXfrm rot="-5400000">
        <a:off x="1387658" y="268330"/>
        <a:ext cx="1029662" cy="1179023"/>
      </dsp:txXfrm>
    </dsp:sp>
    <dsp:sp modelId="{78F31A99-29B5-4054-89E7-1EF05F797A47}">
      <dsp:nvSpPr>
        <dsp:cNvPr id="0" name=""/>
        <dsp:cNvSpPr/>
      </dsp:nvSpPr>
      <dsp:spPr>
        <a:xfrm rot="5400000">
          <a:off x="1833170" y="1575686"/>
          <a:ext cx="1630686" cy="1418697"/>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 sz="1500" b="0" i="0" u="none" kern="1200" baseline="0" dirty="0"/>
            <a:t>cooperation between AB and EIB</a:t>
          </a:r>
        </a:p>
      </dsp:txBody>
      <dsp:txXfrm rot="-5400000">
        <a:off x="2160244" y="1723807"/>
        <a:ext cx="976537" cy="1122456"/>
      </dsp:txXfrm>
    </dsp:sp>
    <dsp:sp modelId="{FA66C9F4-466C-4A64-A324-8DA5D99F1623}">
      <dsp:nvSpPr>
        <dsp:cNvPr id="0" name=""/>
        <dsp:cNvSpPr/>
      </dsp:nvSpPr>
      <dsp:spPr>
        <a:xfrm>
          <a:off x="119318" y="1795829"/>
          <a:ext cx="1761141" cy="978412"/>
        </a:xfrm>
        <a:prstGeom prst="rect">
          <a:avLst/>
        </a:prstGeom>
        <a:noFill/>
        <a:ln>
          <a:noFill/>
        </a:ln>
        <a:effectLst/>
      </dsp:spPr>
      <dsp:style>
        <a:lnRef idx="0">
          <a:scrgbClr r="0" g="0" b="0"/>
        </a:lnRef>
        <a:fillRef idx="0">
          <a:scrgbClr r="0" g="0" b="0"/>
        </a:fillRef>
        <a:effectRef idx="0">
          <a:scrgbClr r="0" g="0" b="0"/>
        </a:effectRef>
        <a:fontRef idx="minor"/>
      </dsp:style>
    </dsp:sp>
    <dsp:sp modelId="{6EBA0CB4-C598-427D-A0A9-F2E6D138AF38}">
      <dsp:nvSpPr>
        <dsp:cNvPr id="0" name=""/>
        <dsp:cNvSpPr/>
      </dsp:nvSpPr>
      <dsp:spPr>
        <a:xfrm rot="5400000">
          <a:off x="3365363" y="1575686"/>
          <a:ext cx="1630686" cy="1418697"/>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rtl="0">
            <a:lnSpc>
              <a:spcPct val="90000"/>
            </a:lnSpc>
            <a:spcBef>
              <a:spcPct val="0"/>
            </a:spcBef>
            <a:spcAft>
              <a:spcPct val="35000"/>
            </a:spcAft>
          </a:pPr>
          <a:r>
            <a:rPr lang="en" sz="1500" b="0" i="0" u="none" kern="1200" baseline="0" dirty="0"/>
            <a:t>consultations at the stage of preparation of the application</a:t>
          </a:r>
        </a:p>
      </dsp:txBody>
      <dsp:txXfrm rot="-5400000">
        <a:off x="3692437" y="1723807"/>
        <a:ext cx="976537" cy="1122456"/>
      </dsp:txXfrm>
    </dsp:sp>
    <dsp:sp modelId="{E2B626B7-8AF0-4725-9F88-9FE307D2CF53}">
      <dsp:nvSpPr>
        <dsp:cNvPr id="0" name=""/>
        <dsp:cNvSpPr/>
      </dsp:nvSpPr>
      <dsp:spPr>
        <a:xfrm rot="5400000">
          <a:off x="2602202" y="2959813"/>
          <a:ext cx="1630686" cy="1418697"/>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 sz="1500" b="0" i="0" u="none" kern="1200" baseline="0" dirty="0"/>
            <a:t>strong support from the EIB</a:t>
          </a:r>
        </a:p>
      </dsp:txBody>
      <dsp:txXfrm rot="-5400000">
        <a:off x="2929276" y="3107934"/>
        <a:ext cx="976537" cy="1122456"/>
      </dsp:txXfrm>
    </dsp:sp>
    <dsp:sp modelId="{D99FB5D2-F7A4-4147-B079-FFBD195AE470}">
      <dsp:nvSpPr>
        <dsp:cNvPr id="0" name=""/>
        <dsp:cNvSpPr/>
      </dsp:nvSpPr>
      <dsp:spPr>
        <a:xfrm>
          <a:off x="4169944" y="3179956"/>
          <a:ext cx="1819846" cy="978412"/>
        </a:xfrm>
        <a:prstGeom prst="rect">
          <a:avLst/>
        </a:prstGeom>
        <a:noFill/>
        <a:ln>
          <a:noFill/>
        </a:ln>
        <a:effectLst/>
      </dsp:spPr>
      <dsp:style>
        <a:lnRef idx="0">
          <a:scrgbClr r="0" g="0" b="0"/>
        </a:lnRef>
        <a:fillRef idx="0">
          <a:scrgbClr r="0" g="0" b="0"/>
        </a:fillRef>
        <a:effectRef idx="0">
          <a:scrgbClr r="0" g="0" b="0"/>
        </a:effectRef>
        <a:fontRef idx="minor"/>
      </dsp:style>
    </dsp:sp>
    <dsp:sp modelId="{A6D64420-B9D8-4A90-A4ED-4294502D218A}">
      <dsp:nvSpPr>
        <dsp:cNvPr id="0" name=""/>
        <dsp:cNvSpPr/>
      </dsp:nvSpPr>
      <dsp:spPr>
        <a:xfrm rot="5400000">
          <a:off x="1070009" y="2959813"/>
          <a:ext cx="1630686" cy="1418697"/>
        </a:xfrm>
        <a:prstGeom prst="hexagon">
          <a:avLst>
            <a:gd name="adj" fmla="val 25000"/>
            <a:gd name="vf" fmla="val 11547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rtl="0">
            <a:lnSpc>
              <a:spcPct val="90000"/>
            </a:lnSpc>
            <a:spcBef>
              <a:spcPct val="0"/>
            </a:spcBef>
            <a:spcAft>
              <a:spcPct val="35000"/>
            </a:spcAft>
          </a:pPr>
          <a:r>
            <a:rPr lang="en" sz="1500" b="0" i="0" u="none" kern="1200" baseline="0" dirty="0"/>
            <a:t>interest in the offer from Customers</a:t>
          </a:r>
        </a:p>
      </dsp:txBody>
      <dsp:txXfrm rot="-5400000">
        <a:off x="1397083" y="3107934"/>
        <a:ext cx="976537" cy="112245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006458C9-EC9C-5B4B-BD0F-D5345634D799}"/>
              </a:ext>
            </a:extLst>
          </p:cNvPr>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pl-PL"/>
          </a:p>
        </p:txBody>
      </p:sp>
      <p:sp>
        <p:nvSpPr>
          <p:cNvPr id="3" name="Symbol zastępczy daty 2">
            <a:extLst>
              <a:ext uri="{FF2B5EF4-FFF2-40B4-BE49-F238E27FC236}">
                <a16:creationId xmlns:a16="http://schemas.microsoft.com/office/drawing/2014/main" id="{E6B4951A-4276-D447-8A18-2385E7938DA4}"/>
              </a:ext>
            </a:extLst>
          </p:cNvPr>
          <p:cNvSpPr>
            <a:spLocks noGrp="1"/>
          </p:cNvSpPr>
          <p:nvPr>
            <p:ph type="dt" sz="quarter" idx="1"/>
          </p:nvPr>
        </p:nvSpPr>
        <p:spPr>
          <a:xfrm>
            <a:off x="3884613" y="0"/>
            <a:ext cx="2971800" cy="498056"/>
          </a:xfrm>
          <a:prstGeom prst="rect">
            <a:avLst/>
          </a:prstGeom>
        </p:spPr>
        <p:txBody>
          <a:bodyPr vert="horz" lIns="91440" tIns="45720" rIns="91440" bIns="45720" rtlCol="0"/>
          <a:lstStyle>
            <a:lvl1pPr algn="r">
              <a:defRPr sz="1200"/>
            </a:lvl1pPr>
          </a:lstStyle>
          <a:p>
            <a:fld id="{04270CDE-9577-C84B-B31D-9068B8C43768}" type="datetimeFigureOut">
              <a:rPr lang="pl-PL" smtClean="0"/>
              <a:t>14.06.2021</a:t>
            </a:fld>
            <a:endParaRPr lang="pl-PL"/>
          </a:p>
        </p:txBody>
      </p:sp>
      <p:sp>
        <p:nvSpPr>
          <p:cNvPr id="4" name="Symbol zastępczy stopki 3">
            <a:extLst>
              <a:ext uri="{FF2B5EF4-FFF2-40B4-BE49-F238E27FC236}">
                <a16:creationId xmlns:a16="http://schemas.microsoft.com/office/drawing/2014/main" id="{7B08E65D-E8CF-D548-B9F0-9DA6D29B0E90}"/>
              </a:ext>
            </a:extLst>
          </p:cNvPr>
          <p:cNvSpPr>
            <a:spLocks noGrp="1"/>
          </p:cNvSpPr>
          <p:nvPr>
            <p:ph type="ftr" sz="quarter" idx="2"/>
          </p:nvPr>
        </p:nvSpPr>
        <p:spPr>
          <a:xfrm>
            <a:off x="0" y="9428584"/>
            <a:ext cx="2971800" cy="498055"/>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a:extLst>
              <a:ext uri="{FF2B5EF4-FFF2-40B4-BE49-F238E27FC236}">
                <a16:creationId xmlns:a16="http://schemas.microsoft.com/office/drawing/2014/main" id="{1615F883-2DE5-4549-B7D7-A7910F8FA268}"/>
              </a:ext>
            </a:extLst>
          </p:cNvPr>
          <p:cNvSpPr>
            <a:spLocks noGrp="1"/>
          </p:cNvSpPr>
          <p:nvPr>
            <p:ph type="sldNum" sz="quarter" idx="3"/>
          </p:nvPr>
        </p:nvSpPr>
        <p:spPr>
          <a:xfrm>
            <a:off x="3884613" y="9428584"/>
            <a:ext cx="2971800" cy="498055"/>
          </a:xfrm>
          <a:prstGeom prst="rect">
            <a:avLst/>
          </a:prstGeom>
        </p:spPr>
        <p:txBody>
          <a:bodyPr vert="horz" lIns="91440" tIns="45720" rIns="91440" bIns="45720" rtlCol="0" anchor="b"/>
          <a:lstStyle>
            <a:lvl1pPr algn="r">
              <a:defRPr sz="1200"/>
            </a:lvl1pPr>
          </a:lstStyle>
          <a:p>
            <a:fld id="{9B6DF083-46FA-7F4F-A3CD-BD9AA36FE6F5}" type="slidenum">
              <a:rPr lang="pl-PL" smtClean="0"/>
              <a:t>‹#›</a:t>
            </a:fld>
            <a:endParaRPr lang="pl-PL"/>
          </a:p>
        </p:txBody>
      </p:sp>
    </p:spTree>
    <p:extLst>
      <p:ext uri="{BB962C8B-B14F-4D97-AF65-F5344CB8AC3E}">
        <p14:creationId xmlns:p14="http://schemas.microsoft.com/office/powerpoint/2010/main" val="2229345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98056"/>
          </a:xfrm>
          <a:prstGeom prst="rect">
            <a:avLst/>
          </a:prstGeom>
        </p:spPr>
        <p:txBody>
          <a:bodyPr vert="horz" lIns="91440" tIns="45720" rIns="91440" bIns="45720" rtlCol="0"/>
          <a:lstStyle>
            <a:lvl1pPr algn="r">
              <a:defRPr sz="1200"/>
            </a:lvl1pPr>
          </a:lstStyle>
          <a:p>
            <a:fld id="{ED975C2C-2EF3-2844-9E26-0608C1325F5C}" type="datetimeFigureOut">
              <a:rPr lang="pl-PL" smtClean="0"/>
              <a:t>14.06.2021</a:t>
            </a:fld>
            <a:endParaRPr lang="pl-PL"/>
          </a:p>
        </p:txBody>
      </p:sp>
      <p:sp>
        <p:nvSpPr>
          <p:cNvPr id="4" name="Symbol zastępczy obrazu slajdu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777194"/>
            <a:ext cx="5486400" cy="3908614"/>
          </a:xfrm>
          <a:prstGeom prst="rect">
            <a:avLst/>
          </a:prstGeom>
        </p:spPr>
        <p:txBody>
          <a:bodyPr vert="horz" lIns="91440" tIns="45720" rIns="91440" bIns="45720" rtlCol="0"/>
          <a:lstStyle/>
          <a:p>
            <a:r>
              <a:rPr lang="pl-PL"/>
              <a:t>Edytuj style wzorca tekstu
Drugi poziom
Trzeci poziom
Czwarty poziom
Piąty poziom</a:t>
            </a:r>
          </a:p>
        </p:txBody>
      </p:sp>
      <p:sp>
        <p:nvSpPr>
          <p:cNvPr id="6" name="Symbol zastępczy stopki 5"/>
          <p:cNvSpPr>
            <a:spLocks noGrp="1"/>
          </p:cNvSpPr>
          <p:nvPr>
            <p:ph type="ftr" sz="quarter" idx="4"/>
          </p:nvPr>
        </p:nvSpPr>
        <p:spPr>
          <a:xfrm>
            <a:off x="0" y="9428584"/>
            <a:ext cx="2971800" cy="498055"/>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9428584"/>
            <a:ext cx="2971800" cy="498055"/>
          </a:xfrm>
          <a:prstGeom prst="rect">
            <a:avLst/>
          </a:prstGeom>
        </p:spPr>
        <p:txBody>
          <a:bodyPr vert="horz" lIns="91440" tIns="45720" rIns="91440" bIns="45720" rtlCol="0" anchor="b"/>
          <a:lstStyle>
            <a:lvl1pPr algn="r">
              <a:defRPr sz="1200"/>
            </a:lvl1pPr>
          </a:lstStyle>
          <a:p>
            <a:fld id="{F2433908-0DAA-C14E-B85D-1D9D3E1B76BB}" type="slidenum">
              <a:rPr lang="pl-PL" smtClean="0"/>
              <a:t>‹#›</a:t>
            </a:fld>
            <a:endParaRPr lang="pl-PL"/>
          </a:p>
        </p:txBody>
      </p:sp>
    </p:spTree>
    <p:extLst>
      <p:ext uri="{BB962C8B-B14F-4D97-AF65-F5344CB8AC3E}">
        <p14:creationId xmlns:p14="http://schemas.microsoft.com/office/powerpoint/2010/main" val="813943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 dirty="0"/>
          </a:p>
        </p:txBody>
      </p:sp>
      <p:sp>
        <p:nvSpPr>
          <p:cNvPr id="4" name="Symbol zastępczy numeru slajdu 3"/>
          <p:cNvSpPr>
            <a:spLocks noGrp="1"/>
          </p:cNvSpPr>
          <p:nvPr>
            <p:ph type="sldNum" sz="quarter" idx="5"/>
          </p:nvPr>
        </p:nvSpPr>
        <p:spPr/>
        <p:txBody>
          <a:bodyPr/>
          <a:lstStyle/>
          <a:p>
            <a:pPr algn="l" defTabSz="914106" rtl="0">
              <a:defRPr/>
            </a:pPr>
            <a:fld id="{F2433908-0DAA-C14E-B85D-1D9D3E1B76BB}" type="slidenum">
              <a:rPr>
                <a:solidFill>
                  <a:prstClr val="black"/>
                </a:solidFill>
                <a:latin typeface="Calibri" panose="020F0502020204030204"/>
              </a:rPr>
              <a:pPr defTabSz="914106">
                <a:defRPr/>
              </a:pPr>
              <a:t>2</a:t>
            </a:fld>
            <a:endParaRPr lang="en" dirty="0">
              <a:solidFill>
                <a:prstClr val="black"/>
              </a:solidFill>
              <a:latin typeface="Calibri" panose="020F0502020204030204"/>
            </a:endParaRPr>
          </a:p>
        </p:txBody>
      </p:sp>
    </p:spTree>
    <p:extLst>
      <p:ext uri="{BB962C8B-B14F-4D97-AF65-F5344CB8AC3E}">
        <p14:creationId xmlns:p14="http://schemas.microsoft.com/office/powerpoint/2010/main" val="4087065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 dirty="0"/>
          </a:p>
        </p:txBody>
      </p:sp>
      <p:sp>
        <p:nvSpPr>
          <p:cNvPr id="4" name="Symbol zastępczy numeru slajdu 3"/>
          <p:cNvSpPr>
            <a:spLocks noGrp="1"/>
          </p:cNvSpPr>
          <p:nvPr>
            <p:ph type="sldNum" sz="quarter" idx="5"/>
          </p:nvPr>
        </p:nvSpPr>
        <p:spPr/>
        <p:txBody>
          <a:bodyPr/>
          <a:lstStyle/>
          <a:p>
            <a:pPr algn="l" rtl="0"/>
            <a:fld id="{F2433908-0DAA-C14E-B85D-1D9D3E1B76BB}" type="slidenum">
              <a:rPr/>
              <a:t>4</a:t>
            </a:fld>
            <a:endParaRPr lang="en"/>
          </a:p>
        </p:txBody>
      </p:sp>
    </p:spTree>
    <p:extLst>
      <p:ext uri="{BB962C8B-B14F-4D97-AF65-F5344CB8AC3E}">
        <p14:creationId xmlns:p14="http://schemas.microsoft.com/office/powerpoint/2010/main" val="1850816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algn="l" rtl="0"/>
            <a:r>
              <a:rPr lang="en" b="0" i="0" u="none" baseline="0"/>
              <a:t>Add ECO</a:t>
            </a:r>
            <a:endParaRPr lang="en" dirty="0"/>
          </a:p>
        </p:txBody>
      </p:sp>
      <p:sp>
        <p:nvSpPr>
          <p:cNvPr id="4" name="Symbol zastępczy numeru slajdu 3"/>
          <p:cNvSpPr>
            <a:spLocks noGrp="1"/>
          </p:cNvSpPr>
          <p:nvPr>
            <p:ph type="sldNum" sz="quarter" idx="5"/>
          </p:nvPr>
        </p:nvSpPr>
        <p:spPr/>
        <p:txBody>
          <a:bodyPr/>
          <a:lstStyle/>
          <a:p>
            <a:pPr algn="l" rtl="0"/>
            <a:fld id="{F2433908-0DAA-C14E-B85D-1D9D3E1B76BB}" type="slidenum">
              <a:rPr/>
              <a:t>6</a:t>
            </a:fld>
            <a:endParaRPr lang="en"/>
          </a:p>
        </p:txBody>
      </p:sp>
    </p:spTree>
    <p:extLst>
      <p:ext uri="{BB962C8B-B14F-4D97-AF65-F5344CB8AC3E}">
        <p14:creationId xmlns:p14="http://schemas.microsoft.com/office/powerpoint/2010/main" val="2738754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F2433908-0DAA-C14E-B85D-1D9D3E1B76BB}" type="slidenum">
              <a:rPr lang="pl-PL" smtClean="0"/>
              <a:t>7</a:t>
            </a:fld>
            <a:endParaRPr lang="pl-PL" dirty="0"/>
          </a:p>
        </p:txBody>
      </p:sp>
    </p:spTree>
    <p:extLst>
      <p:ext uri="{BB962C8B-B14F-4D97-AF65-F5344CB8AC3E}">
        <p14:creationId xmlns:p14="http://schemas.microsoft.com/office/powerpoint/2010/main" val="3578468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 dirty="0"/>
          </a:p>
        </p:txBody>
      </p:sp>
      <p:sp>
        <p:nvSpPr>
          <p:cNvPr id="4" name="Symbol zastępczy numeru slajdu 3"/>
          <p:cNvSpPr>
            <a:spLocks noGrp="1"/>
          </p:cNvSpPr>
          <p:nvPr>
            <p:ph type="sldNum" sz="quarter" idx="5"/>
          </p:nvPr>
        </p:nvSpPr>
        <p:spPr/>
        <p:txBody>
          <a:bodyPr/>
          <a:lstStyle/>
          <a:p>
            <a:pPr algn="l" rtl="0"/>
            <a:fld id="{F2433908-0DAA-C14E-B85D-1D9D3E1B76BB}" type="slidenum">
              <a:rPr/>
              <a:t>8</a:t>
            </a:fld>
            <a:endParaRPr lang="en"/>
          </a:p>
        </p:txBody>
      </p:sp>
    </p:spTree>
    <p:extLst>
      <p:ext uri="{BB962C8B-B14F-4D97-AF65-F5344CB8AC3E}">
        <p14:creationId xmlns:p14="http://schemas.microsoft.com/office/powerpoint/2010/main" val="334890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 dirty="0"/>
          </a:p>
        </p:txBody>
      </p:sp>
      <p:sp>
        <p:nvSpPr>
          <p:cNvPr id="4" name="Symbol zastępczy numeru slajdu 3"/>
          <p:cNvSpPr>
            <a:spLocks noGrp="1"/>
          </p:cNvSpPr>
          <p:nvPr>
            <p:ph type="sldNum" sz="quarter" idx="5"/>
          </p:nvPr>
        </p:nvSpPr>
        <p:spPr/>
        <p:txBody>
          <a:bodyPr/>
          <a:lstStyle/>
          <a:p>
            <a:pPr algn="l" rtl="0"/>
            <a:fld id="{F2433908-0DAA-C14E-B85D-1D9D3E1B76BB}" type="slidenum">
              <a:rPr/>
              <a:t>12</a:t>
            </a:fld>
            <a:endParaRPr lang="en"/>
          </a:p>
        </p:txBody>
      </p:sp>
    </p:spTree>
    <p:extLst>
      <p:ext uri="{BB962C8B-B14F-4D97-AF65-F5344CB8AC3E}">
        <p14:creationId xmlns:p14="http://schemas.microsoft.com/office/powerpoint/2010/main" val="3134055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 dirty="0"/>
          </a:p>
        </p:txBody>
      </p:sp>
      <p:sp>
        <p:nvSpPr>
          <p:cNvPr id="4" name="Symbol zastępczy numeru slajdu 3"/>
          <p:cNvSpPr>
            <a:spLocks noGrp="1"/>
          </p:cNvSpPr>
          <p:nvPr>
            <p:ph type="sldNum" sz="quarter" idx="5"/>
          </p:nvPr>
        </p:nvSpPr>
        <p:spPr/>
        <p:txBody>
          <a:bodyPr/>
          <a:lstStyle/>
          <a:p>
            <a:pPr algn="l" rtl="0"/>
            <a:fld id="{F2433908-0DAA-C14E-B85D-1D9D3E1B76BB}" type="slidenum">
              <a:rPr/>
              <a:t>17</a:t>
            </a:fld>
            <a:endParaRPr lang="en"/>
          </a:p>
        </p:txBody>
      </p:sp>
    </p:spTree>
    <p:extLst>
      <p:ext uri="{BB962C8B-B14F-4D97-AF65-F5344CB8AC3E}">
        <p14:creationId xmlns:p14="http://schemas.microsoft.com/office/powerpoint/2010/main" val="3171291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biały">
    <p:spTree>
      <p:nvGrpSpPr>
        <p:cNvPr id="1" name=""/>
        <p:cNvGrpSpPr/>
        <p:nvPr/>
      </p:nvGrpSpPr>
      <p:grpSpPr>
        <a:xfrm>
          <a:off x="0" y="0"/>
          <a:ext cx="0" cy="0"/>
          <a:chOff x="0" y="0"/>
          <a:chExt cx="0" cy="0"/>
        </a:xfrm>
      </p:grpSpPr>
      <p:sp>
        <p:nvSpPr>
          <p:cNvPr id="7" name="Prostokąt 6">
            <a:extLst>
              <a:ext uri="{FF2B5EF4-FFF2-40B4-BE49-F238E27FC236}">
                <a16:creationId xmlns:a16="http://schemas.microsoft.com/office/drawing/2014/main" id="{7C354D10-FADB-9847-A926-DB323C26D305}"/>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Tytuł 1">
            <a:extLst>
              <a:ext uri="{FF2B5EF4-FFF2-40B4-BE49-F238E27FC236}">
                <a16:creationId xmlns:a16="http://schemas.microsoft.com/office/drawing/2014/main" id="{47CD11D5-5368-7544-B5AA-64DEE21D5732}"/>
              </a:ext>
            </a:extLst>
          </p:cNvPr>
          <p:cNvSpPr>
            <a:spLocks noGrp="1"/>
          </p:cNvSpPr>
          <p:nvPr>
            <p:ph type="title"/>
          </p:nvPr>
        </p:nvSpPr>
        <p:spPr>
          <a:xfrm>
            <a:off x="1019175" y="1931765"/>
            <a:ext cx="5076825" cy="1908175"/>
          </a:xfrm>
          <a:prstGeom prst="rect">
            <a:avLst/>
          </a:prstGeom>
        </p:spPr>
        <p:txBody>
          <a:bodyPr anchor="ctr"/>
          <a:lstStyle>
            <a:lvl1pPr>
              <a:defRPr sz="3200" b="0">
                <a:solidFill>
                  <a:srgbClr val="79003C"/>
                </a:solidFill>
              </a:defRPr>
            </a:lvl1pPr>
          </a:lstStyle>
          <a:p>
            <a:r>
              <a:rPr lang="pl-PL" dirty="0"/>
              <a:t>Kliknij, aby edytować styl</a:t>
            </a:r>
          </a:p>
        </p:txBody>
      </p:sp>
      <p:sp>
        <p:nvSpPr>
          <p:cNvPr id="9" name="Symbol zastępczy tekstu 3">
            <a:extLst>
              <a:ext uri="{FF2B5EF4-FFF2-40B4-BE49-F238E27FC236}">
                <a16:creationId xmlns:a16="http://schemas.microsoft.com/office/drawing/2014/main" id="{22D27589-1C4D-B349-92DF-7ABAF8FAA7AB}"/>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rgbClr val="79003C"/>
                </a:solidFill>
              </a:defRPr>
            </a:lvl1pPr>
          </a:lstStyle>
          <a:p>
            <a:r>
              <a:rPr lang="pl-PL" dirty="0"/>
              <a:t>Edytuj style wzorca tekstu</a:t>
            </a:r>
          </a:p>
        </p:txBody>
      </p:sp>
      <p:sp>
        <p:nvSpPr>
          <p:cNvPr id="10" name="Symbol zastępczy zawartości 5">
            <a:extLst>
              <a:ext uri="{FF2B5EF4-FFF2-40B4-BE49-F238E27FC236}">
                <a16:creationId xmlns:a16="http://schemas.microsoft.com/office/drawing/2014/main" id="{68C0F4E3-F6D3-734E-B86B-450D6ECF0197}"/>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rgbClr val="79003C"/>
                </a:solidFill>
              </a:defRPr>
            </a:lvl1pPr>
          </a:lstStyle>
          <a:p>
            <a:r>
              <a:rPr lang="pl-PL" dirty="0"/>
              <a:t>Alior Bank SA | 22 grudnia 2018</a:t>
            </a:r>
          </a:p>
        </p:txBody>
      </p:sp>
    </p:spTree>
    <p:extLst>
      <p:ext uri="{BB962C8B-B14F-4D97-AF65-F5344CB8AC3E}">
        <p14:creationId xmlns:p14="http://schemas.microsoft.com/office/powerpoint/2010/main" val="107486629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4" orient="horz" pos="640">
          <p15:clr>
            <a:srgbClr val="FBAE40"/>
          </p15:clr>
        </p15:guide>
        <p15:guide id="5" orient="horz" pos="3680">
          <p15:clr>
            <a:srgbClr val="FBAE40"/>
          </p15:clr>
        </p15:guide>
        <p15:guide id="6" orient="horz" pos="958">
          <p15:clr>
            <a:srgbClr val="FBAE40"/>
          </p15:clr>
        </p15:guide>
        <p15:guide id="7" pos="703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zekładk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AC6AB10-1E7B-A743-B1F9-32F3E7A2060C}" type="slidenum">
              <a:rPr lang="pl-PL" smtClean="0"/>
              <a:pPr/>
              <a:t>‹#›</a:t>
            </a:fld>
            <a:endParaRPr lang="pl-PL" dirty="0"/>
          </a:p>
        </p:txBody>
      </p:sp>
      <p:sp>
        <p:nvSpPr>
          <p:cNvPr id="7" name="Prostokąt 6">
            <a:extLst>
              <a:ext uri="{FF2B5EF4-FFF2-40B4-BE49-F238E27FC236}">
                <a16:creationId xmlns:a16="http://schemas.microsoft.com/office/drawing/2014/main" id="{31506AA3-B38C-8A49-8D0F-7B2A71E64F13}"/>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tekstu 5">
            <a:extLst>
              <a:ext uri="{FF2B5EF4-FFF2-40B4-BE49-F238E27FC236}">
                <a16:creationId xmlns:a16="http://schemas.microsoft.com/office/drawing/2014/main" id="{8E506D05-CF6C-2541-A8BE-F1DE9264AA52}"/>
              </a:ext>
            </a:extLst>
          </p:cNvPr>
          <p:cNvSpPr>
            <a:spLocks noGrp="1"/>
          </p:cNvSpPr>
          <p:nvPr>
            <p:ph type="body" sz="quarter" idx="10" hasCustomPrompt="1"/>
          </p:nvPr>
        </p:nvSpPr>
        <p:spPr>
          <a:xfrm>
            <a:off x="1019175" y="1016000"/>
            <a:ext cx="2449513" cy="2413000"/>
          </a:xfrm>
          <a:prstGeom prst="rect">
            <a:avLst/>
          </a:prstGeom>
        </p:spPr>
        <p:txBody>
          <a:bodyPr anchor="ctr"/>
          <a:lstStyle>
            <a:lvl1pPr marL="0" indent="0">
              <a:buNone/>
              <a:defRPr sz="15000" b="1">
                <a:solidFill>
                  <a:schemeClr val="bg1"/>
                </a:solidFill>
              </a:defRPr>
            </a:lvl1pPr>
          </a:lstStyle>
          <a:p>
            <a:r>
              <a:rPr lang="pl-PL" dirty="0"/>
              <a:t>1</a:t>
            </a:r>
          </a:p>
        </p:txBody>
      </p:sp>
      <p:sp>
        <p:nvSpPr>
          <p:cNvPr id="9" name="Symbol zastępczy tekstu 8">
            <a:extLst>
              <a:ext uri="{FF2B5EF4-FFF2-40B4-BE49-F238E27FC236}">
                <a16:creationId xmlns:a16="http://schemas.microsoft.com/office/drawing/2014/main" id="{D2F3D403-F9E7-2449-9D4E-67240EF26BEA}"/>
              </a:ext>
            </a:extLst>
          </p:cNvPr>
          <p:cNvSpPr>
            <a:spLocks noGrp="1"/>
          </p:cNvSpPr>
          <p:nvPr>
            <p:ph type="body" sz="quarter" idx="11"/>
          </p:nvPr>
        </p:nvSpPr>
        <p:spPr>
          <a:xfrm>
            <a:off x="1019175" y="3429000"/>
            <a:ext cx="5076825" cy="2413000"/>
          </a:xfrm>
          <a:prstGeom prst="rect">
            <a:avLst/>
          </a:prstGeom>
        </p:spPr>
        <p:txBody>
          <a:bodyPr anchor="ctr"/>
          <a:lstStyle>
            <a:lvl1pPr marL="0" indent="0">
              <a:buNone/>
              <a:defRPr sz="3200" b="0">
                <a:solidFill>
                  <a:schemeClr val="bg1"/>
                </a:solidFill>
              </a:defRPr>
            </a:lvl1pPr>
          </a:lstStyle>
          <a:p>
            <a:r>
              <a:rPr lang="pl-PL" dirty="0"/>
              <a:t>Edytuj style wzorca tekstu</a:t>
            </a:r>
          </a:p>
        </p:txBody>
      </p:sp>
    </p:spTree>
    <p:extLst>
      <p:ext uri="{BB962C8B-B14F-4D97-AF65-F5344CB8AC3E}">
        <p14:creationId xmlns:p14="http://schemas.microsoft.com/office/powerpoint/2010/main" val="261055509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0/50 Laptop">
    <p:spTree>
      <p:nvGrpSpPr>
        <p:cNvPr id="1" name=""/>
        <p:cNvGrpSpPr/>
        <p:nvPr/>
      </p:nvGrpSpPr>
      <p:grpSpPr>
        <a:xfrm>
          <a:off x="0" y="0"/>
          <a:ext cx="0" cy="0"/>
          <a:chOff x="0" y="0"/>
          <a:chExt cx="0" cy="0"/>
        </a:xfrm>
      </p:grpSpPr>
      <p:sp>
        <p:nvSpPr>
          <p:cNvPr id="17" name="Prostokąt 16">
            <a:extLst>
              <a:ext uri="{FF2B5EF4-FFF2-40B4-BE49-F238E27FC236}">
                <a16:creationId xmlns:a16="http://schemas.microsoft.com/office/drawing/2014/main" id="{EEBCEE34-86C9-B442-86EF-30FDEF7046E2}"/>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1" name="Obraz 30">
            <a:extLst>
              <a:ext uri="{FF2B5EF4-FFF2-40B4-BE49-F238E27FC236}">
                <a16:creationId xmlns:a16="http://schemas.microsoft.com/office/drawing/2014/main" id="{76FE9570-0FC2-214C-92FB-268D16598462}"/>
              </a:ext>
            </a:extLst>
          </p:cNvPr>
          <p:cNvPicPr>
            <a:picLocks noChangeAspect="1"/>
          </p:cNvPicPr>
          <p:nvPr userDrawn="1"/>
        </p:nvPicPr>
        <p:blipFill>
          <a:blip r:embed="rId2"/>
          <a:stretch>
            <a:fillRect/>
          </a:stretch>
        </p:blipFill>
        <p:spPr>
          <a:xfrm>
            <a:off x="3108326" y="1708653"/>
            <a:ext cx="5975349" cy="3555426"/>
          </a:xfrm>
          <a:prstGeom prst="rect">
            <a:avLst/>
          </a:prstGeom>
        </p:spPr>
      </p:pic>
      <p:sp>
        <p:nvSpPr>
          <p:cNvPr id="32" name="Symbol zastępczy obrazu 8">
            <a:extLst>
              <a:ext uri="{FF2B5EF4-FFF2-40B4-BE49-F238E27FC236}">
                <a16:creationId xmlns:a16="http://schemas.microsoft.com/office/drawing/2014/main" id="{F40EE145-C855-AA43-A468-8C47F1252E06}"/>
              </a:ext>
            </a:extLst>
          </p:cNvPr>
          <p:cNvSpPr>
            <a:spLocks noGrp="1"/>
          </p:cNvSpPr>
          <p:nvPr>
            <p:ph type="pic" sz="quarter" idx="18"/>
          </p:nvPr>
        </p:nvSpPr>
        <p:spPr>
          <a:xfrm>
            <a:off x="3816510" y="2038426"/>
            <a:ext cx="4487781" cy="2822499"/>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59684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82164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596849"/>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772319"/>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10190070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0/50 Desktop">
    <p:spTree>
      <p:nvGrpSpPr>
        <p:cNvPr id="1" name=""/>
        <p:cNvGrpSpPr/>
        <p:nvPr/>
      </p:nvGrpSpPr>
      <p:grpSpPr>
        <a:xfrm>
          <a:off x="0" y="0"/>
          <a:ext cx="0" cy="0"/>
          <a:chOff x="0" y="0"/>
          <a:chExt cx="0" cy="0"/>
        </a:xfrm>
      </p:grpSpPr>
      <p:sp>
        <p:nvSpPr>
          <p:cNvPr id="22" name="Prostokąt 21">
            <a:extLst>
              <a:ext uri="{FF2B5EF4-FFF2-40B4-BE49-F238E27FC236}">
                <a16:creationId xmlns:a16="http://schemas.microsoft.com/office/drawing/2014/main" id="{1C1D9F4B-A5FE-9F46-9DF4-73F4BF32F85A}"/>
              </a:ext>
            </a:extLst>
          </p:cNvPr>
          <p:cNvSpPr/>
          <p:nvPr userDrawn="1"/>
        </p:nvSpPr>
        <p:spPr>
          <a:xfrm>
            <a:off x="0" y="5667"/>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7" name="Obraz 16">
            <a:extLst>
              <a:ext uri="{FF2B5EF4-FFF2-40B4-BE49-F238E27FC236}">
                <a16:creationId xmlns:a16="http://schemas.microsoft.com/office/drawing/2014/main" id="{735FBF5F-9E3A-5E4B-AF47-0FDA8368A991}"/>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8" name="Symbol zastępczy obrazu 8">
            <a:extLst>
              <a:ext uri="{FF2B5EF4-FFF2-40B4-BE49-F238E27FC236}">
                <a16:creationId xmlns:a16="http://schemas.microsoft.com/office/drawing/2014/main" id="{942AECE5-744C-DB45-8281-ACFCD9E644AB}"/>
              </a:ext>
            </a:extLst>
          </p:cNvPr>
          <p:cNvSpPr>
            <a:spLocks noGrp="1"/>
          </p:cNvSpPr>
          <p:nvPr>
            <p:ph type="pic" sz="quarter" idx="18"/>
          </p:nvPr>
        </p:nvSpPr>
        <p:spPr>
          <a:xfrm>
            <a:off x="3555870" y="1460500"/>
            <a:ext cx="5059165" cy="2809875"/>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640944"/>
            <a:ext cx="1728787" cy="77245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3" name="Symbol zastępczy tekstu 5">
            <a:extLst>
              <a:ext uri="{FF2B5EF4-FFF2-40B4-BE49-F238E27FC236}">
                <a16:creationId xmlns:a16="http://schemas.microsoft.com/office/drawing/2014/main" id="{07774A7E-79C1-6D49-AE7A-F9F6643CF888}"/>
              </a:ext>
            </a:extLst>
          </p:cNvPr>
          <p:cNvSpPr>
            <a:spLocks noGrp="1"/>
          </p:cNvSpPr>
          <p:nvPr>
            <p:ph type="body" sz="quarter" idx="21"/>
          </p:nvPr>
        </p:nvSpPr>
        <p:spPr>
          <a:xfrm>
            <a:off x="1019176" y="1939300"/>
            <a:ext cx="1728787" cy="77245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9" name="Symbol zastępczy tekstu 5">
            <a:extLst>
              <a:ext uri="{FF2B5EF4-FFF2-40B4-BE49-F238E27FC236}">
                <a16:creationId xmlns:a16="http://schemas.microsoft.com/office/drawing/2014/main" id="{B13A92CE-854E-7A47-92E3-2AB01FE892D0}"/>
              </a:ext>
            </a:extLst>
          </p:cNvPr>
          <p:cNvSpPr>
            <a:spLocks noGrp="1"/>
          </p:cNvSpPr>
          <p:nvPr>
            <p:ph type="body" sz="quarter" idx="22"/>
          </p:nvPr>
        </p:nvSpPr>
        <p:spPr>
          <a:xfrm>
            <a:off x="9436333" y="3629585"/>
            <a:ext cx="1728787" cy="772454"/>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a:t>
            </a:r>
          </a:p>
        </p:txBody>
      </p:sp>
      <p:sp>
        <p:nvSpPr>
          <p:cNvPr id="30" name="Symbol zastępczy tekstu 5">
            <a:extLst>
              <a:ext uri="{FF2B5EF4-FFF2-40B4-BE49-F238E27FC236}">
                <a16:creationId xmlns:a16="http://schemas.microsoft.com/office/drawing/2014/main" id="{5E231F4C-9B86-6A4D-868F-BEC335B5B3A0}"/>
              </a:ext>
            </a:extLst>
          </p:cNvPr>
          <p:cNvSpPr>
            <a:spLocks noGrp="1"/>
          </p:cNvSpPr>
          <p:nvPr>
            <p:ph type="body" sz="quarter" idx="23"/>
          </p:nvPr>
        </p:nvSpPr>
        <p:spPr>
          <a:xfrm>
            <a:off x="9436333" y="1927941"/>
            <a:ext cx="1728787" cy="772454"/>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a:t>
            </a:r>
          </a:p>
        </p:txBody>
      </p:sp>
    </p:spTree>
    <p:extLst>
      <p:ext uri="{BB962C8B-B14F-4D97-AF65-F5344CB8AC3E}">
        <p14:creationId xmlns:p14="http://schemas.microsoft.com/office/powerpoint/2010/main" val="8117585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Laptop + smartfon +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7" name="Obraz 16">
            <a:extLst>
              <a:ext uri="{FF2B5EF4-FFF2-40B4-BE49-F238E27FC236}">
                <a16:creationId xmlns:a16="http://schemas.microsoft.com/office/drawing/2014/main" id="{487A5B93-2C51-7545-BE97-3CFEE623B276}"/>
              </a:ext>
            </a:extLst>
          </p:cNvPr>
          <p:cNvPicPr>
            <a:picLocks noChangeAspect="1"/>
          </p:cNvPicPr>
          <p:nvPr userDrawn="1"/>
        </p:nvPicPr>
        <p:blipFill>
          <a:blip r:embed="rId2"/>
          <a:stretch>
            <a:fillRect/>
          </a:stretch>
        </p:blipFill>
        <p:spPr>
          <a:xfrm>
            <a:off x="-1631002" y="1919418"/>
            <a:ext cx="5190264" cy="3088288"/>
          </a:xfrm>
          <a:prstGeom prst="rect">
            <a:avLst/>
          </a:prstGeom>
        </p:spPr>
      </p:pic>
      <p:sp>
        <p:nvSpPr>
          <p:cNvPr id="18" name="Symbol zastępczy obrazu 8">
            <a:extLst>
              <a:ext uri="{FF2B5EF4-FFF2-40B4-BE49-F238E27FC236}">
                <a16:creationId xmlns:a16="http://schemas.microsoft.com/office/drawing/2014/main" id="{1480C39A-DE24-DC40-87DF-172FCFD10E1D}"/>
              </a:ext>
            </a:extLst>
          </p:cNvPr>
          <p:cNvSpPr>
            <a:spLocks noGrp="1"/>
          </p:cNvSpPr>
          <p:nvPr>
            <p:ph type="pic" sz="quarter" idx="20"/>
          </p:nvPr>
        </p:nvSpPr>
        <p:spPr>
          <a:xfrm>
            <a:off x="-1010368" y="2202736"/>
            <a:ext cx="3893098" cy="2452527"/>
          </a:xfrm>
          <a:prstGeom prst="rect">
            <a:avLst/>
          </a:prstGeom>
          <a:solidFill>
            <a:schemeClr val="bg1">
              <a:lumMod val="95000"/>
            </a:schemeClr>
          </a:solidFill>
        </p:spPr>
        <p:txBody>
          <a:bodyPr/>
          <a:lstStyle/>
          <a:p>
            <a:endParaRPr lang="pl-PL" dirty="0"/>
          </a:p>
        </p:txBody>
      </p:sp>
      <p:pic>
        <p:nvPicPr>
          <p:cNvPr id="19" name="Obraz 18">
            <a:extLst>
              <a:ext uri="{FF2B5EF4-FFF2-40B4-BE49-F238E27FC236}">
                <a16:creationId xmlns:a16="http://schemas.microsoft.com/office/drawing/2014/main" id="{A58BB976-2935-1244-9C7A-BAAB7CDAC68D}"/>
              </a:ext>
            </a:extLst>
          </p:cNvPr>
          <p:cNvPicPr>
            <a:picLocks noChangeAspect="1"/>
          </p:cNvPicPr>
          <p:nvPr userDrawn="1"/>
        </p:nvPicPr>
        <p:blipFill>
          <a:blip r:embed="rId3"/>
          <a:stretch>
            <a:fillRect/>
          </a:stretch>
        </p:blipFill>
        <p:spPr>
          <a:xfrm>
            <a:off x="3385908" y="1684421"/>
            <a:ext cx="2232217" cy="3491230"/>
          </a:xfrm>
          <a:prstGeom prst="rect">
            <a:avLst/>
          </a:prstGeom>
        </p:spPr>
      </p:pic>
      <p:sp>
        <p:nvSpPr>
          <p:cNvPr id="20" name="Symbol zastępczy obrazu 8">
            <a:extLst>
              <a:ext uri="{FF2B5EF4-FFF2-40B4-BE49-F238E27FC236}">
                <a16:creationId xmlns:a16="http://schemas.microsoft.com/office/drawing/2014/main" id="{5A49734E-A4A8-8946-AB48-FAF16D316322}"/>
              </a:ext>
            </a:extLst>
          </p:cNvPr>
          <p:cNvSpPr>
            <a:spLocks noGrp="1"/>
          </p:cNvSpPr>
          <p:nvPr>
            <p:ph type="pic" sz="quarter" idx="17"/>
          </p:nvPr>
        </p:nvSpPr>
        <p:spPr>
          <a:xfrm>
            <a:off x="3836759" y="2227132"/>
            <a:ext cx="1313178" cy="2364442"/>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160332021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ablet + smartfon +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9" name="Obraz 18">
            <a:extLst>
              <a:ext uri="{FF2B5EF4-FFF2-40B4-BE49-F238E27FC236}">
                <a16:creationId xmlns:a16="http://schemas.microsoft.com/office/drawing/2014/main" id="{A58BB976-2935-1244-9C7A-BAAB7CDAC68D}"/>
              </a:ext>
            </a:extLst>
          </p:cNvPr>
          <p:cNvPicPr>
            <a:picLocks noChangeAspect="1"/>
          </p:cNvPicPr>
          <p:nvPr userDrawn="1"/>
        </p:nvPicPr>
        <p:blipFill>
          <a:blip r:embed="rId2"/>
          <a:stretch>
            <a:fillRect/>
          </a:stretch>
        </p:blipFill>
        <p:spPr>
          <a:xfrm>
            <a:off x="3385908" y="1684421"/>
            <a:ext cx="2232217" cy="3491230"/>
          </a:xfrm>
          <a:prstGeom prst="rect">
            <a:avLst/>
          </a:prstGeom>
        </p:spPr>
      </p:pic>
      <p:sp>
        <p:nvSpPr>
          <p:cNvPr id="20" name="Symbol zastępczy obrazu 8">
            <a:extLst>
              <a:ext uri="{FF2B5EF4-FFF2-40B4-BE49-F238E27FC236}">
                <a16:creationId xmlns:a16="http://schemas.microsoft.com/office/drawing/2014/main" id="{5A49734E-A4A8-8946-AB48-FAF16D316322}"/>
              </a:ext>
            </a:extLst>
          </p:cNvPr>
          <p:cNvSpPr>
            <a:spLocks noGrp="1"/>
          </p:cNvSpPr>
          <p:nvPr>
            <p:ph type="pic" sz="quarter" idx="17"/>
          </p:nvPr>
        </p:nvSpPr>
        <p:spPr>
          <a:xfrm>
            <a:off x="3836759" y="2227132"/>
            <a:ext cx="1313178" cy="2364442"/>
          </a:xfrm>
          <a:prstGeom prst="rect">
            <a:avLst/>
          </a:prstGeom>
          <a:solidFill>
            <a:schemeClr val="bg1">
              <a:lumMod val="95000"/>
            </a:schemeClr>
          </a:solidFill>
        </p:spPr>
        <p:txBody>
          <a:bodyPr/>
          <a:lstStyle/>
          <a:p>
            <a:endParaRPr lang="pl-PL" dirty="0"/>
          </a:p>
        </p:txBody>
      </p:sp>
      <p:pic>
        <p:nvPicPr>
          <p:cNvPr id="21" name="Obraz 20">
            <a:extLst>
              <a:ext uri="{FF2B5EF4-FFF2-40B4-BE49-F238E27FC236}">
                <a16:creationId xmlns:a16="http://schemas.microsoft.com/office/drawing/2014/main" id="{BBE0B209-1F99-D94A-8B7A-E62F082F7B22}"/>
              </a:ext>
            </a:extLst>
          </p:cNvPr>
          <p:cNvPicPr>
            <a:picLocks noChangeAspect="1"/>
          </p:cNvPicPr>
          <p:nvPr userDrawn="1"/>
        </p:nvPicPr>
        <p:blipFill>
          <a:blip r:embed="rId3"/>
          <a:stretch>
            <a:fillRect/>
          </a:stretch>
        </p:blipFill>
        <p:spPr>
          <a:xfrm>
            <a:off x="961503" y="1617853"/>
            <a:ext cx="2477315" cy="3622293"/>
          </a:xfrm>
          <a:prstGeom prst="rect">
            <a:avLst/>
          </a:prstGeom>
        </p:spPr>
      </p:pic>
      <p:sp>
        <p:nvSpPr>
          <p:cNvPr id="22" name="Symbol zastępczy obrazu 8">
            <a:extLst>
              <a:ext uri="{FF2B5EF4-FFF2-40B4-BE49-F238E27FC236}">
                <a16:creationId xmlns:a16="http://schemas.microsoft.com/office/drawing/2014/main" id="{0F325DF1-1041-AE4C-8590-7161B226C47E}"/>
              </a:ext>
            </a:extLst>
          </p:cNvPr>
          <p:cNvSpPr>
            <a:spLocks noGrp="1"/>
          </p:cNvSpPr>
          <p:nvPr>
            <p:ph type="pic" sz="quarter" idx="28"/>
          </p:nvPr>
        </p:nvSpPr>
        <p:spPr>
          <a:xfrm>
            <a:off x="1123312" y="2001509"/>
            <a:ext cx="2151951" cy="2858908"/>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7952686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lajd końcowy biał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F9193F4-A928-7B4F-A20D-5F0B598E5CD2}"/>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rgbClr val="79003C"/>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CF319C4F-6118-A742-A393-1784C7030C4E}"/>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rgbClr val="79003C"/>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58ABBA40-19F0-554D-814C-E652C956A6A7}"/>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rgbClr val="79003C"/>
                </a:solidFill>
              </a:defRPr>
            </a:lvl1pPr>
          </a:lstStyle>
          <a:p>
            <a:r>
              <a:rPr lang="pl-PL" dirty="0"/>
              <a:t>Alior Bank SA | 22 grudnia 2018</a:t>
            </a:r>
          </a:p>
        </p:txBody>
      </p:sp>
    </p:spTree>
    <p:extLst>
      <p:ext uri="{BB962C8B-B14F-4D97-AF65-F5344CB8AC3E}">
        <p14:creationId xmlns:p14="http://schemas.microsoft.com/office/powerpoint/2010/main" val="329434355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4" orient="horz" pos="640">
          <p15:clr>
            <a:srgbClr val="FBAE40"/>
          </p15:clr>
        </p15:guide>
        <p15:guide id="5" orient="horz" pos="3680">
          <p15:clr>
            <a:srgbClr val="FBAE40"/>
          </p15:clr>
        </p15:guide>
        <p15:guide id="6" orient="horz" pos="958">
          <p15:clr>
            <a:srgbClr val="FBAE40"/>
          </p15:clr>
        </p15:guide>
        <p15:guide id="7" pos="7038">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lajd końcowy złot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7305544-0205-A044-90A8-C4C46674062D}"/>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D45B8B1E-730F-3144-A378-FA967DAEC663}"/>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A4101CB7-6A8A-5B4D-B598-A4A51AAF7DE6}"/>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299845028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lajd końcowy bordo">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116675D-6E7C-9D46-B8AD-C2713490D06B}"/>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581DB3B1-1A58-904B-8025-B113AF982F8B}"/>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F92686D5-DA66-A649-A5E2-4931771EA292}"/>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372491362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type="tx">
  <p:cSld name="ALIOR PRZEKŁADKA">
    <p:spTree>
      <p:nvGrpSpPr>
        <p:cNvPr id="1" name=""/>
        <p:cNvGrpSpPr/>
        <p:nvPr/>
      </p:nvGrpSpPr>
      <p:grpSpPr>
        <a:xfrm>
          <a:off x="0" y="0"/>
          <a:ext cx="0" cy="0"/>
          <a:chOff x="0" y="0"/>
          <a:chExt cx="0" cy="0"/>
        </a:xfrm>
      </p:grpSpPr>
      <p:sp>
        <p:nvSpPr>
          <p:cNvPr id="34" name="Tekst tytułowy"/>
          <p:cNvSpPr txBox="1">
            <a:spLocks noGrp="1"/>
          </p:cNvSpPr>
          <p:nvPr>
            <p:ph type="title"/>
          </p:nvPr>
        </p:nvSpPr>
        <p:spPr>
          <a:xfrm>
            <a:off x="2845786" y="2411644"/>
            <a:ext cx="8358356" cy="1289646"/>
          </a:xfrm>
          <a:prstGeom prst="rect">
            <a:avLst/>
          </a:prstGeom>
        </p:spPr>
        <p:txBody>
          <a:bodyPr/>
          <a:lstStyle>
            <a:lvl1pPr algn="l">
              <a:defRPr sz="4100">
                <a:solidFill>
                  <a:srgbClr val="79003C"/>
                </a:solidFill>
              </a:defRPr>
            </a:lvl1pPr>
          </a:lstStyle>
          <a:p>
            <a:r>
              <a:t>Tekst tytułowy</a:t>
            </a:r>
          </a:p>
        </p:txBody>
      </p:sp>
      <p:sp>
        <p:nvSpPr>
          <p:cNvPr id="35" name="Kształt"/>
          <p:cNvSpPr/>
          <p:nvPr/>
        </p:nvSpPr>
        <p:spPr>
          <a:xfrm>
            <a:off x="2120726" y="2840567"/>
            <a:ext cx="355439" cy="520701"/>
          </a:xfrm>
          <a:custGeom>
            <a:avLst/>
            <a:gdLst/>
            <a:ahLst/>
            <a:cxnLst>
              <a:cxn ang="0">
                <a:pos x="wd2" y="hd2"/>
              </a:cxn>
              <a:cxn ang="5400000">
                <a:pos x="wd2" y="hd2"/>
              </a:cxn>
              <a:cxn ang="10800000">
                <a:pos x="wd2" y="hd2"/>
              </a:cxn>
              <a:cxn ang="16200000">
                <a:pos x="wd2" y="hd2"/>
              </a:cxn>
            </a:cxnLst>
            <a:rect l="0" t="0" r="r" b="b"/>
            <a:pathLst>
              <a:path w="21217" h="20420" extrusionOk="0">
                <a:moveTo>
                  <a:pt x="20069" y="8810"/>
                </a:moveTo>
                <a:lnTo>
                  <a:pt x="4269" y="622"/>
                </a:lnTo>
                <a:cubicBezTo>
                  <a:pt x="1922" y="-590"/>
                  <a:pt x="0" y="24"/>
                  <a:pt x="0" y="1985"/>
                </a:cubicBezTo>
                <a:lnTo>
                  <a:pt x="0" y="18435"/>
                </a:lnTo>
                <a:cubicBezTo>
                  <a:pt x="0" y="20396"/>
                  <a:pt x="1922" y="21010"/>
                  <a:pt x="4269" y="19798"/>
                </a:cubicBezTo>
                <a:lnTo>
                  <a:pt x="20069" y="11683"/>
                </a:lnTo>
                <a:cubicBezTo>
                  <a:pt x="21600" y="10893"/>
                  <a:pt x="21600" y="9600"/>
                  <a:pt x="20069" y="8810"/>
                </a:cubicBezTo>
                <a:close/>
              </a:path>
            </a:pathLst>
          </a:custGeom>
          <a:solidFill>
            <a:srgbClr val="C48490"/>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p>
        </p:txBody>
      </p:sp>
      <p:sp>
        <p:nvSpPr>
          <p:cNvPr id="36" name="Kwadrat"/>
          <p:cNvSpPr/>
          <p:nvPr/>
        </p:nvSpPr>
        <p:spPr>
          <a:xfrm>
            <a:off x="11620004" y="6271254"/>
            <a:ext cx="254001" cy="254001"/>
          </a:xfrm>
          <a:prstGeom prst="rect">
            <a:avLst/>
          </a:prstGeom>
          <a:solidFill>
            <a:srgbClr val="984857"/>
          </a:solidFill>
          <a:ln w="12700">
            <a:miter lim="400000"/>
          </a:ln>
        </p:spPr>
        <p:txBody>
          <a:bodyPr lIns="0" tIns="0" rIns="0" bIns="0" anchor="ctr"/>
          <a:lstStyle/>
          <a:p>
            <a:pPr>
              <a:defRPr sz="3200" b="0">
                <a:solidFill>
                  <a:srgbClr val="FFFFFF"/>
                </a:solidFill>
                <a:latin typeface="+mn-lt"/>
                <a:ea typeface="+mn-ea"/>
                <a:cs typeface="+mn-cs"/>
                <a:sym typeface="Segoe UI Semibold"/>
              </a:defRPr>
            </a:pPr>
            <a:endParaRPr sz="1600"/>
          </a:p>
        </p:txBody>
      </p:sp>
      <p:sp>
        <p:nvSpPr>
          <p:cNvPr id="37" name="Numer slajdu"/>
          <p:cNvSpPr txBox="1">
            <a:spLocks noGrp="1"/>
          </p:cNvSpPr>
          <p:nvPr>
            <p:ph type="sldNum" sz="quarter" idx="2"/>
          </p:nvPr>
        </p:nvSpPr>
        <p:spPr>
          <a:xfrm>
            <a:off x="11652014" y="6271254"/>
            <a:ext cx="189980" cy="254166"/>
          </a:xfrm>
          <a:prstGeom prst="rect">
            <a:avLst/>
          </a:prstGeom>
        </p:spPr>
        <p:txBody>
          <a:bodyPr/>
          <a:lstStyle>
            <a:lvl1pPr>
              <a:defRPr>
                <a:solidFill>
                  <a:srgbClr val="FFFFFF"/>
                </a:solidFill>
              </a:defRPr>
            </a:lvl1pPr>
          </a:lstStyle>
          <a:p>
            <a:fld id="{86CB4B4D-7CA3-9044-876B-883B54F8677D}" type="slidenum">
              <a:t>‹#›</a:t>
            </a:fld>
            <a:endParaRPr dirty="0"/>
          </a:p>
        </p:txBody>
      </p:sp>
      <p:pic>
        <p:nvPicPr>
          <p:cNvPr id="38" name="Picture 4" descr="Picture 4"/>
          <p:cNvPicPr>
            <a:picLocks noChangeAspect="1"/>
          </p:cNvPicPr>
          <p:nvPr/>
        </p:nvPicPr>
        <p:blipFill>
          <a:blip r:embed="rId2"/>
          <a:srcRect b="18547"/>
          <a:stretch>
            <a:fillRect/>
          </a:stretch>
        </p:blipFill>
        <p:spPr>
          <a:xfrm>
            <a:off x="10795000" y="0"/>
            <a:ext cx="1079500" cy="541093"/>
          </a:xfrm>
          <a:prstGeom prst="rect">
            <a:avLst/>
          </a:prstGeom>
          <a:ln w="12700">
            <a:miter lim="400000"/>
          </a:ln>
        </p:spPr>
      </p:pic>
    </p:spTree>
    <p:extLst>
      <p:ext uri="{BB962C8B-B14F-4D97-AF65-F5344CB8AC3E}">
        <p14:creationId xmlns:p14="http://schemas.microsoft.com/office/powerpoint/2010/main" val="2757669860"/>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lajd tytułowy biał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rostokąt 6">
            <a:extLst>
              <a:ext uri="{FF2B5EF4-FFF2-40B4-BE49-F238E27FC236}">
                <a16:creationId xmlns:a16="http://schemas.microsoft.com/office/drawing/2014/main" id="{7C354D10-FADB-9847-A926-DB323C26D305}"/>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Tytuł 1">
            <a:extLst>
              <a:ext uri="{FF2B5EF4-FFF2-40B4-BE49-F238E27FC236}">
                <a16:creationId xmlns:a16="http://schemas.microsoft.com/office/drawing/2014/main" id="{47CD11D5-5368-7544-B5AA-64DEE21D5732}"/>
              </a:ext>
            </a:extLst>
          </p:cNvPr>
          <p:cNvSpPr>
            <a:spLocks noGrp="1"/>
          </p:cNvSpPr>
          <p:nvPr>
            <p:ph type="title"/>
          </p:nvPr>
        </p:nvSpPr>
        <p:spPr>
          <a:xfrm>
            <a:off x="1019175" y="1931765"/>
            <a:ext cx="5076825" cy="1908175"/>
          </a:xfrm>
          <a:prstGeom prst="rect">
            <a:avLst/>
          </a:prstGeom>
        </p:spPr>
        <p:txBody>
          <a:bodyPr anchor="ctr"/>
          <a:lstStyle>
            <a:lvl1pPr>
              <a:defRPr sz="3200" b="0">
                <a:solidFill>
                  <a:srgbClr val="79003C"/>
                </a:solidFill>
              </a:defRPr>
            </a:lvl1pPr>
          </a:lstStyle>
          <a:p>
            <a:r>
              <a:rPr lang="pl-PL" dirty="0"/>
              <a:t>Kliknij, aby edytować styl</a:t>
            </a:r>
          </a:p>
        </p:txBody>
      </p:sp>
      <p:sp>
        <p:nvSpPr>
          <p:cNvPr id="9" name="Symbol zastępczy tekstu 3">
            <a:extLst>
              <a:ext uri="{FF2B5EF4-FFF2-40B4-BE49-F238E27FC236}">
                <a16:creationId xmlns:a16="http://schemas.microsoft.com/office/drawing/2014/main" id="{22D27589-1C4D-B349-92DF-7ABAF8FAA7AB}"/>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rgbClr val="79003C"/>
                </a:solidFill>
              </a:defRPr>
            </a:lvl1pPr>
          </a:lstStyle>
          <a:p>
            <a:r>
              <a:rPr lang="pl-PL" dirty="0"/>
              <a:t>Edytuj style wzorca tekstu</a:t>
            </a:r>
          </a:p>
        </p:txBody>
      </p:sp>
      <p:sp>
        <p:nvSpPr>
          <p:cNvPr id="10" name="Symbol zastępczy zawartości 5">
            <a:extLst>
              <a:ext uri="{FF2B5EF4-FFF2-40B4-BE49-F238E27FC236}">
                <a16:creationId xmlns:a16="http://schemas.microsoft.com/office/drawing/2014/main" id="{68C0F4E3-F6D3-734E-B86B-450D6ECF0197}"/>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rgbClr val="79003C"/>
                </a:solidFill>
              </a:defRPr>
            </a:lvl1pPr>
          </a:lstStyle>
          <a:p>
            <a:r>
              <a:rPr lang="pl-PL" dirty="0"/>
              <a:t>Alior Bank SA | 22 grudnia 2018</a:t>
            </a:r>
          </a:p>
        </p:txBody>
      </p:sp>
    </p:spTree>
    <p:extLst>
      <p:ext uri="{BB962C8B-B14F-4D97-AF65-F5344CB8AC3E}">
        <p14:creationId xmlns:p14="http://schemas.microsoft.com/office/powerpoint/2010/main" val="209737352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4" orient="horz" pos="640">
          <p15:clr>
            <a:srgbClr val="FBAE40"/>
          </p15:clr>
        </p15:guide>
        <p15:guide id="5" orient="horz" pos="3680">
          <p15:clr>
            <a:srgbClr val="FBAE40"/>
          </p15:clr>
        </p15:guide>
        <p15:guide id="6" orient="horz" pos="958">
          <p15:clr>
            <a:srgbClr val="FBAE40"/>
          </p15:clr>
        </p15:guide>
        <p15:guide id="7" pos="7038">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lajd tytułowy zło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68C9066C-B2BF-3946-9505-CE3803B5BCF4}"/>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Tytuł 1">
            <a:extLst>
              <a:ext uri="{FF2B5EF4-FFF2-40B4-BE49-F238E27FC236}">
                <a16:creationId xmlns:a16="http://schemas.microsoft.com/office/drawing/2014/main" id="{E7119366-33C8-C047-B2A7-6431CF734522}"/>
              </a:ext>
            </a:extLst>
          </p:cNvPr>
          <p:cNvSpPr>
            <a:spLocks noGrp="1"/>
          </p:cNvSpPr>
          <p:nvPr>
            <p:ph type="title"/>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Kliknij, aby edytować styl</a:t>
            </a:r>
          </a:p>
        </p:txBody>
      </p:sp>
      <p:sp>
        <p:nvSpPr>
          <p:cNvPr id="7" name="Symbol zastępczy tekstu 3">
            <a:extLst>
              <a:ext uri="{FF2B5EF4-FFF2-40B4-BE49-F238E27FC236}">
                <a16:creationId xmlns:a16="http://schemas.microsoft.com/office/drawing/2014/main" id="{0DF7322B-D316-CC49-BE3A-54706F1995AF}"/>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8" name="Symbol zastępczy zawartości 5">
            <a:extLst>
              <a:ext uri="{FF2B5EF4-FFF2-40B4-BE49-F238E27FC236}">
                <a16:creationId xmlns:a16="http://schemas.microsoft.com/office/drawing/2014/main" id="{2E3AA870-81BF-8149-B423-C6CEC3BC760F}"/>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55277717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zekładka z log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FC41BCAE-F628-4F48-95B1-BFB9FF6FC19D}" type="slidenum">
              <a:rPr lang="pl-PL" smtClean="0"/>
              <a:pPr/>
              <a:t>‹#›</a:t>
            </a:fld>
            <a:endParaRPr lang="pl-PL" dirty="0"/>
          </a:p>
        </p:txBody>
      </p:sp>
      <p:sp>
        <p:nvSpPr>
          <p:cNvPr id="5" name="Symbol zastępczy tekstu 5">
            <a:extLst>
              <a:ext uri="{FF2B5EF4-FFF2-40B4-BE49-F238E27FC236}">
                <a16:creationId xmlns:a16="http://schemas.microsoft.com/office/drawing/2014/main" id="{04E0CECC-FFB5-CF42-A191-D3EF3E645106}"/>
              </a:ext>
            </a:extLst>
          </p:cNvPr>
          <p:cNvSpPr>
            <a:spLocks noGrp="1"/>
          </p:cNvSpPr>
          <p:nvPr>
            <p:ph type="body" sz="quarter" idx="10" hasCustomPrompt="1"/>
          </p:nvPr>
        </p:nvSpPr>
        <p:spPr>
          <a:xfrm>
            <a:off x="1019175" y="1530096"/>
            <a:ext cx="2449513" cy="2956560"/>
          </a:xfrm>
          <a:prstGeom prst="rect">
            <a:avLst/>
          </a:prstGeom>
        </p:spPr>
        <p:txBody>
          <a:bodyPr anchor="ctr"/>
          <a:lstStyle>
            <a:lvl1pPr marL="0" indent="0">
              <a:buNone/>
              <a:defRPr sz="15000" b="1">
                <a:solidFill>
                  <a:schemeClr val="bg1"/>
                </a:solidFill>
              </a:defRPr>
            </a:lvl1pPr>
          </a:lstStyle>
          <a:p>
            <a:r>
              <a:rPr lang="pl-PL" dirty="0"/>
              <a:t>1</a:t>
            </a:r>
          </a:p>
        </p:txBody>
      </p:sp>
      <p:sp>
        <p:nvSpPr>
          <p:cNvPr id="6" name="Symbol zastępczy tekstu 8">
            <a:extLst>
              <a:ext uri="{FF2B5EF4-FFF2-40B4-BE49-F238E27FC236}">
                <a16:creationId xmlns:a16="http://schemas.microsoft.com/office/drawing/2014/main" id="{921ADE9F-9048-734A-BC11-A1E76ECFCADF}"/>
              </a:ext>
            </a:extLst>
          </p:cNvPr>
          <p:cNvSpPr>
            <a:spLocks noGrp="1"/>
          </p:cNvSpPr>
          <p:nvPr>
            <p:ph type="body" sz="quarter" idx="11"/>
          </p:nvPr>
        </p:nvSpPr>
        <p:spPr>
          <a:xfrm>
            <a:off x="1019175" y="4486656"/>
            <a:ext cx="5076825" cy="1355344"/>
          </a:xfrm>
          <a:prstGeom prst="rect">
            <a:avLst/>
          </a:prstGeom>
        </p:spPr>
        <p:txBody>
          <a:bodyPr anchor="ctr"/>
          <a:lstStyle>
            <a:lvl1pPr marL="0" indent="0">
              <a:buNone/>
              <a:defRPr sz="3200" b="0">
                <a:solidFill>
                  <a:schemeClr val="bg1"/>
                </a:solidFill>
              </a:defRPr>
            </a:lvl1pPr>
          </a:lstStyle>
          <a:p>
            <a:r>
              <a:rPr lang="pl-PL" dirty="0"/>
              <a:t>Edytuj style wzorca tekstu</a:t>
            </a:r>
          </a:p>
        </p:txBody>
      </p:sp>
    </p:spTree>
    <p:extLst>
      <p:ext uri="{BB962C8B-B14F-4D97-AF65-F5344CB8AC3E}">
        <p14:creationId xmlns:p14="http://schemas.microsoft.com/office/powerpoint/2010/main" val="330185723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lajd tytułowy bor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ytuł 1">
            <a:extLst>
              <a:ext uri="{FF2B5EF4-FFF2-40B4-BE49-F238E27FC236}">
                <a16:creationId xmlns:a16="http://schemas.microsoft.com/office/drawing/2014/main" id="{3096C653-74D8-494D-9F35-A94263BE7B44}"/>
              </a:ext>
            </a:extLst>
          </p:cNvPr>
          <p:cNvSpPr>
            <a:spLocks noGrp="1"/>
          </p:cNvSpPr>
          <p:nvPr>
            <p:ph type="title"/>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Kliknij, aby edytować styl</a:t>
            </a:r>
          </a:p>
        </p:txBody>
      </p:sp>
      <p:sp>
        <p:nvSpPr>
          <p:cNvPr id="4" name="Symbol zastępczy tekstu 3">
            <a:extLst>
              <a:ext uri="{FF2B5EF4-FFF2-40B4-BE49-F238E27FC236}">
                <a16:creationId xmlns:a16="http://schemas.microsoft.com/office/drawing/2014/main" id="{248658C1-E9FA-C243-B6B2-C4B3425D656C}"/>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5" name="Symbol zastępczy zawartości 5">
            <a:extLst>
              <a:ext uri="{FF2B5EF4-FFF2-40B4-BE49-F238E27FC236}">
                <a16:creationId xmlns:a16="http://schemas.microsoft.com/office/drawing/2014/main" id="{81971FB6-6FED-7741-A374-6CDE4DE2F4FC}"/>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126035876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pis treści 1">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grpSp>
        <p:nvGrpSpPr>
          <p:cNvPr id="26" name="Grupa 25">
            <a:extLst>
              <a:ext uri="{FF2B5EF4-FFF2-40B4-BE49-F238E27FC236}">
                <a16:creationId xmlns:a16="http://schemas.microsoft.com/office/drawing/2014/main" id="{E3FED28A-B13A-9F47-B38B-308E41EEEAE1}"/>
              </a:ext>
            </a:extLst>
          </p:cNvPr>
          <p:cNvGrpSpPr/>
          <p:nvPr userDrawn="1"/>
        </p:nvGrpSpPr>
        <p:grpSpPr>
          <a:xfrm>
            <a:off x="1019175" y="1410877"/>
            <a:ext cx="10153651" cy="637022"/>
            <a:chOff x="1019175" y="1718796"/>
            <a:chExt cx="10153651" cy="637022"/>
          </a:xfrm>
        </p:grpSpPr>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718796"/>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2100218"/>
              <a:ext cx="255600" cy="2556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13" name="Grupa 12">
            <a:extLst>
              <a:ext uri="{FF2B5EF4-FFF2-40B4-BE49-F238E27FC236}">
                <a16:creationId xmlns:a16="http://schemas.microsoft.com/office/drawing/2014/main" id="{C2B1F8DB-B581-ED4E-B4EB-11184D150891}"/>
              </a:ext>
            </a:extLst>
          </p:cNvPr>
          <p:cNvGrpSpPr/>
          <p:nvPr userDrawn="1"/>
        </p:nvGrpSpPr>
        <p:grpSpPr>
          <a:xfrm>
            <a:off x="1019175" y="2153772"/>
            <a:ext cx="10153651" cy="766802"/>
            <a:chOff x="1019175" y="2461691"/>
            <a:chExt cx="10153651" cy="766802"/>
          </a:xfrm>
        </p:grpSpPr>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589492"/>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461691"/>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972893"/>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5" name="Grupa 24">
            <a:extLst>
              <a:ext uri="{FF2B5EF4-FFF2-40B4-BE49-F238E27FC236}">
                <a16:creationId xmlns:a16="http://schemas.microsoft.com/office/drawing/2014/main" id="{2B10DAB8-6D83-8743-B68D-22500014C663}"/>
              </a:ext>
            </a:extLst>
          </p:cNvPr>
          <p:cNvGrpSpPr/>
          <p:nvPr userDrawn="1"/>
        </p:nvGrpSpPr>
        <p:grpSpPr>
          <a:xfrm>
            <a:off x="1019175" y="3024468"/>
            <a:ext cx="10153651" cy="766802"/>
            <a:chOff x="1019175" y="3332387"/>
            <a:chExt cx="10153651" cy="766802"/>
          </a:xfrm>
        </p:grpSpPr>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460188"/>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332387"/>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84358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4" name="Grupa 23">
            <a:extLst>
              <a:ext uri="{FF2B5EF4-FFF2-40B4-BE49-F238E27FC236}">
                <a16:creationId xmlns:a16="http://schemas.microsoft.com/office/drawing/2014/main" id="{AE4756D4-457E-1E4A-ABF6-31F639E06F53}"/>
              </a:ext>
            </a:extLst>
          </p:cNvPr>
          <p:cNvGrpSpPr/>
          <p:nvPr userDrawn="1"/>
        </p:nvGrpSpPr>
        <p:grpSpPr>
          <a:xfrm>
            <a:off x="1019175" y="3910644"/>
            <a:ext cx="10153651" cy="766802"/>
            <a:chOff x="1019175" y="4241529"/>
            <a:chExt cx="10153651" cy="766802"/>
          </a:xfrm>
        </p:grpSpPr>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369330"/>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4241529"/>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752731"/>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3" name="Grupa 22">
            <a:extLst>
              <a:ext uri="{FF2B5EF4-FFF2-40B4-BE49-F238E27FC236}">
                <a16:creationId xmlns:a16="http://schemas.microsoft.com/office/drawing/2014/main" id="{87EC1FCB-2FD9-0449-8C22-9E5DA62DF48F}"/>
              </a:ext>
            </a:extLst>
          </p:cNvPr>
          <p:cNvGrpSpPr/>
          <p:nvPr userDrawn="1"/>
        </p:nvGrpSpPr>
        <p:grpSpPr>
          <a:xfrm>
            <a:off x="1019175" y="4808122"/>
            <a:ext cx="10153651" cy="639001"/>
            <a:chOff x="1019175" y="5116041"/>
            <a:chExt cx="10153651" cy="639001"/>
          </a:xfrm>
        </p:grpSpPr>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5243842"/>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5116041"/>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419687260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pis treści 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dirty="0"/>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320256087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pis treści 3">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40810340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pis treści 4">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1010701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pis treści 5">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03270666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pis treści pust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65317084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Przekładk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AC6AB10-1E7B-A743-B1F9-32F3E7A2060C}" type="slidenum">
              <a:rPr lang="pl-PL" smtClean="0"/>
              <a:pPr/>
              <a:t>‹#›</a:t>
            </a:fld>
            <a:endParaRPr lang="pl-PL" dirty="0"/>
          </a:p>
        </p:txBody>
      </p:sp>
      <p:sp>
        <p:nvSpPr>
          <p:cNvPr id="7" name="Prostokąt 6">
            <a:extLst>
              <a:ext uri="{FF2B5EF4-FFF2-40B4-BE49-F238E27FC236}">
                <a16:creationId xmlns:a16="http://schemas.microsoft.com/office/drawing/2014/main" id="{31506AA3-B38C-8A49-8D0F-7B2A71E64F13}"/>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tekstu 5">
            <a:extLst>
              <a:ext uri="{FF2B5EF4-FFF2-40B4-BE49-F238E27FC236}">
                <a16:creationId xmlns:a16="http://schemas.microsoft.com/office/drawing/2014/main" id="{8E506D05-CF6C-2541-A8BE-F1DE9264AA52}"/>
              </a:ext>
            </a:extLst>
          </p:cNvPr>
          <p:cNvSpPr>
            <a:spLocks noGrp="1"/>
          </p:cNvSpPr>
          <p:nvPr>
            <p:ph type="body" sz="quarter" idx="10" hasCustomPrompt="1"/>
          </p:nvPr>
        </p:nvSpPr>
        <p:spPr>
          <a:xfrm>
            <a:off x="1019175" y="1016000"/>
            <a:ext cx="2449513" cy="2413000"/>
          </a:xfrm>
          <a:prstGeom prst="rect">
            <a:avLst/>
          </a:prstGeom>
        </p:spPr>
        <p:txBody>
          <a:bodyPr anchor="ctr"/>
          <a:lstStyle>
            <a:lvl1pPr marL="0" indent="0">
              <a:buNone/>
              <a:defRPr sz="15000" b="1">
                <a:solidFill>
                  <a:schemeClr val="bg1"/>
                </a:solidFill>
              </a:defRPr>
            </a:lvl1pPr>
          </a:lstStyle>
          <a:p>
            <a:r>
              <a:rPr lang="pl-PL" dirty="0"/>
              <a:t>1</a:t>
            </a:r>
          </a:p>
        </p:txBody>
      </p:sp>
      <p:sp>
        <p:nvSpPr>
          <p:cNvPr id="9" name="Symbol zastępczy tekstu 8">
            <a:extLst>
              <a:ext uri="{FF2B5EF4-FFF2-40B4-BE49-F238E27FC236}">
                <a16:creationId xmlns:a16="http://schemas.microsoft.com/office/drawing/2014/main" id="{D2F3D403-F9E7-2449-9D4E-67240EF26BEA}"/>
              </a:ext>
            </a:extLst>
          </p:cNvPr>
          <p:cNvSpPr>
            <a:spLocks noGrp="1"/>
          </p:cNvSpPr>
          <p:nvPr>
            <p:ph type="body" sz="quarter" idx="11"/>
          </p:nvPr>
        </p:nvSpPr>
        <p:spPr>
          <a:xfrm>
            <a:off x="1019175" y="3429000"/>
            <a:ext cx="5076825" cy="2413000"/>
          </a:xfrm>
          <a:prstGeom prst="rect">
            <a:avLst/>
          </a:prstGeom>
        </p:spPr>
        <p:txBody>
          <a:bodyPr anchor="ctr"/>
          <a:lstStyle>
            <a:lvl1pPr marL="0" indent="0">
              <a:buNone/>
              <a:defRPr sz="3200" b="0">
                <a:solidFill>
                  <a:schemeClr val="bg1"/>
                </a:solidFill>
              </a:defRPr>
            </a:lvl1pPr>
          </a:lstStyle>
          <a:p>
            <a:r>
              <a:rPr lang="pl-PL" dirty="0"/>
              <a:t>Edytuj style wzorca tekstu</a:t>
            </a:r>
          </a:p>
        </p:txBody>
      </p:sp>
    </p:spTree>
    <p:extLst>
      <p:ext uri="{BB962C8B-B14F-4D97-AF65-F5344CB8AC3E}">
        <p14:creationId xmlns:p14="http://schemas.microsoft.com/office/powerpoint/2010/main" val="193747550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Przekładka z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FC41BCAE-F628-4F48-95B1-BFB9FF6FC19D}" type="slidenum">
              <a:rPr lang="pl-PL" smtClean="0"/>
              <a:pPr/>
              <a:t>‹#›</a:t>
            </a:fld>
            <a:endParaRPr lang="pl-PL" dirty="0"/>
          </a:p>
        </p:txBody>
      </p:sp>
      <p:sp>
        <p:nvSpPr>
          <p:cNvPr id="5" name="Symbol zastępczy tekstu 5">
            <a:extLst>
              <a:ext uri="{FF2B5EF4-FFF2-40B4-BE49-F238E27FC236}">
                <a16:creationId xmlns:a16="http://schemas.microsoft.com/office/drawing/2014/main" id="{04E0CECC-FFB5-CF42-A191-D3EF3E645106}"/>
              </a:ext>
            </a:extLst>
          </p:cNvPr>
          <p:cNvSpPr>
            <a:spLocks noGrp="1"/>
          </p:cNvSpPr>
          <p:nvPr>
            <p:ph type="body" sz="quarter" idx="10" hasCustomPrompt="1"/>
          </p:nvPr>
        </p:nvSpPr>
        <p:spPr>
          <a:xfrm>
            <a:off x="1019175" y="1530096"/>
            <a:ext cx="2449513" cy="2956560"/>
          </a:xfrm>
          <a:prstGeom prst="rect">
            <a:avLst/>
          </a:prstGeom>
        </p:spPr>
        <p:txBody>
          <a:bodyPr anchor="ctr"/>
          <a:lstStyle>
            <a:lvl1pPr marL="0" indent="0">
              <a:buNone/>
              <a:defRPr sz="15000" b="1">
                <a:solidFill>
                  <a:schemeClr val="bg1"/>
                </a:solidFill>
              </a:defRPr>
            </a:lvl1pPr>
          </a:lstStyle>
          <a:p>
            <a:r>
              <a:rPr lang="pl-PL" dirty="0"/>
              <a:t>1</a:t>
            </a:r>
          </a:p>
        </p:txBody>
      </p:sp>
      <p:sp>
        <p:nvSpPr>
          <p:cNvPr id="6" name="Symbol zastępczy tekstu 8">
            <a:extLst>
              <a:ext uri="{FF2B5EF4-FFF2-40B4-BE49-F238E27FC236}">
                <a16:creationId xmlns:a16="http://schemas.microsoft.com/office/drawing/2014/main" id="{921ADE9F-9048-734A-BC11-A1E76ECFCADF}"/>
              </a:ext>
            </a:extLst>
          </p:cNvPr>
          <p:cNvSpPr>
            <a:spLocks noGrp="1"/>
          </p:cNvSpPr>
          <p:nvPr>
            <p:ph type="body" sz="quarter" idx="11"/>
          </p:nvPr>
        </p:nvSpPr>
        <p:spPr>
          <a:xfrm>
            <a:off x="1019175" y="4486656"/>
            <a:ext cx="5076825" cy="1355344"/>
          </a:xfrm>
          <a:prstGeom prst="rect">
            <a:avLst/>
          </a:prstGeom>
        </p:spPr>
        <p:txBody>
          <a:bodyPr anchor="ctr"/>
          <a:lstStyle>
            <a:lvl1pPr marL="0" indent="0">
              <a:buNone/>
              <a:defRPr sz="3200" b="0">
                <a:solidFill>
                  <a:schemeClr val="bg1"/>
                </a:solidFill>
              </a:defRPr>
            </a:lvl1pPr>
          </a:lstStyle>
          <a:p>
            <a:r>
              <a:rPr lang="pl-PL" dirty="0"/>
              <a:t>Edytuj style wzorca tekstu</a:t>
            </a:r>
          </a:p>
        </p:txBody>
      </p:sp>
    </p:spTree>
    <p:extLst>
      <p:ext uri="{BB962C8B-B14F-4D97-AF65-F5344CB8AC3E}">
        <p14:creationId xmlns:p14="http://schemas.microsoft.com/office/powerpoint/2010/main" val="49214606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Przekladka - mały napi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AC6AB10-1E7B-A743-B1F9-32F3E7A2060C}" type="slidenum">
              <a:rPr lang="pl-PL" smtClean="0"/>
              <a:pPr/>
              <a:t>‹#›</a:t>
            </a:fld>
            <a:endParaRPr lang="pl-PL" dirty="0"/>
          </a:p>
        </p:txBody>
      </p:sp>
      <p:sp>
        <p:nvSpPr>
          <p:cNvPr id="7" name="Prostokąt 6">
            <a:extLst>
              <a:ext uri="{FF2B5EF4-FFF2-40B4-BE49-F238E27FC236}">
                <a16:creationId xmlns:a16="http://schemas.microsoft.com/office/drawing/2014/main" id="{31506AA3-B38C-8A49-8D0F-7B2A71E64F13}"/>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tekstu 5">
            <a:extLst>
              <a:ext uri="{FF2B5EF4-FFF2-40B4-BE49-F238E27FC236}">
                <a16:creationId xmlns:a16="http://schemas.microsoft.com/office/drawing/2014/main" id="{8E506D05-CF6C-2541-A8BE-F1DE9264AA52}"/>
              </a:ext>
            </a:extLst>
          </p:cNvPr>
          <p:cNvSpPr>
            <a:spLocks noGrp="1"/>
          </p:cNvSpPr>
          <p:nvPr>
            <p:ph type="body" sz="quarter" idx="10" hasCustomPrompt="1"/>
          </p:nvPr>
        </p:nvSpPr>
        <p:spPr>
          <a:xfrm>
            <a:off x="1019175" y="1016000"/>
            <a:ext cx="2449513" cy="2413000"/>
          </a:xfrm>
          <a:prstGeom prst="rect">
            <a:avLst/>
          </a:prstGeom>
        </p:spPr>
        <p:txBody>
          <a:bodyPr anchor="ctr"/>
          <a:lstStyle>
            <a:lvl1pPr marL="0" indent="0">
              <a:buNone/>
              <a:defRPr sz="15000" b="1">
                <a:solidFill>
                  <a:schemeClr val="bg1"/>
                </a:solidFill>
              </a:defRPr>
            </a:lvl1pPr>
          </a:lstStyle>
          <a:p>
            <a:r>
              <a:rPr lang="pl-PL" dirty="0"/>
              <a:t>1</a:t>
            </a:r>
          </a:p>
        </p:txBody>
      </p:sp>
      <p:sp>
        <p:nvSpPr>
          <p:cNvPr id="9" name="Symbol zastępczy tekstu 8">
            <a:extLst>
              <a:ext uri="{FF2B5EF4-FFF2-40B4-BE49-F238E27FC236}">
                <a16:creationId xmlns:a16="http://schemas.microsoft.com/office/drawing/2014/main" id="{D2F3D403-F9E7-2449-9D4E-67240EF26BEA}"/>
              </a:ext>
            </a:extLst>
          </p:cNvPr>
          <p:cNvSpPr>
            <a:spLocks noGrp="1"/>
          </p:cNvSpPr>
          <p:nvPr>
            <p:ph type="body" sz="quarter" idx="11"/>
          </p:nvPr>
        </p:nvSpPr>
        <p:spPr>
          <a:xfrm>
            <a:off x="1019175" y="3429000"/>
            <a:ext cx="5076825" cy="2413000"/>
          </a:xfrm>
          <a:prstGeom prst="rect">
            <a:avLst/>
          </a:prstGeom>
        </p:spPr>
        <p:txBody>
          <a:bodyPr anchor="ctr"/>
          <a:lstStyle>
            <a:lvl1pPr marL="0" indent="0">
              <a:buNone/>
              <a:defRPr sz="2000" b="0">
                <a:solidFill>
                  <a:schemeClr val="bg1"/>
                </a:solidFill>
              </a:defRPr>
            </a:lvl1pPr>
          </a:lstStyle>
          <a:p>
            <a:r>
              <a:rPr lang="pl-PL" dirty="0"/>
              <a:t>Edytuj style wzorca tekstu</a:t>
            </a:r>
          </a:p>
        </p:txBody>
      </p:sp>
    </p:spTree>
    <p:extLst>
      <p:ext uri="{BB962C8B-B14F-4D97-AF65-F5344CB8AC3E}">
        <p14:creationId xmlns:p14="http://schemas.microsoft.com/office/powerpoint/2010/main" val="303443367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zekladka - mały na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AC6AB10-1E7B-A743-B1F9-32F3E7A2060C}" type="slidenum">
              <a:rPr lang="pl-PL" smtClean="0"/>
              <a:pPr/>
              <a:t>‹#›</a:t>
            </a:fld>
            <a:endParaRPr lang="pl-PL" dirty="0"/>
          </a:p>
        </p:txBody>
      </p:sp>
      <p:sp>
        <p:nvSpPr>
          <p:cNvPr id="7" name="Prostokąt 6">
            <a:extLst>
              <a:ext uri="{FF2B5EF4-FFF2-40B4-BE49-F238E27FC236}">
                <a16:creationId xmlns:a16="http://schemas.microsoft.com/office/drawing/2014/main" id="{31506AA3-B38C-8A49-8D0F-7B2A71E64F13}"/>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tekstu 5">
            <a:extLst>
              <a:ext uri="{FF2B5EF4-FFF2-40B4-BE49-F238E27FC236}">
                <a16:creationId xmlns:a16="http://schemas.microsoft.com/office/drawing/2014/main" id="{8E506D05-CF6C-2541-A8BE-F1DE9264AA52}"/>
              </a:ext>
            </a:extLst>
          </p:cNvPr>
          <p:cNvSpPr>
            <a:spLocks noGrp="1"/>
          </p:cNvSpPr>
          <p:nvPr>
            <p:ph type="body" sz="quarter" idx="10" hasCustomPrompt="1"/>
          </p:nvPr>
        </p:nvSpPr>
        <p:spPr>
          <a:xfrm>
            <a:off x="1019175" y="1016000"/>
            <a:ext cx="2449513" cy="2413000"/>
          </a:xfrm>
          <a:prstGeom prst="rect">
            <a:avLst/>
          </a:prstGeom>
        </p:spPr>
        <p:txBody>
          <a:bodyPr anchor="ctr"/>
          <a:lstStyle>
            <a:lvl1pPr marL="0" indent="0">
              <a:buNone/>
              <a:defRPr sz="15000" b="1">
                <a:solidFill>
                  <a:schemeClr val="bg1"/>
                </a:solidFill>
              </a:defRPr>
            </a:lvl1pPr>
          </a:lstStyle>
          <a:p>
            <a:r>
              <a:rPr lang="pl-PL" dirty="0"/>
              <a:t>1</a:t>
            </a:r>
          </a:p>
        </p:txBody>
      </p:sp>
      <p:sp>
        <p:nvSpPr>
          <p:cNvPr id="9" name="Symbol zastępczy tekstu 8">
            <a:extLst>
              <a:ext uri="{FF2B5EF4-FFF2-40B4-BE49-F238E27FC236}">
                <a16:creationId xmlns:a16="http://schemas.microsoft.com/office/drawing/2014/main" id="{D2F3D403-F9E7-2449-9D4E-67240EF26BEA}"/>
              </a:ext>
            </a:extLst>
          </p:cNvPr>
          <p:cNvSpPr>
            <a:spLocks noGrp="1"/>
          </p:cNvSpPr>
          <p:nvPr>
            <p:ph type="body" sz="quarter" idx="11"/>
          </p:nvPr>
        </p:nvSpPr>
        <p:spPr>
          <a:xfrm>
            <a:off x="1019175" y="3429000"/>
            <a:ext cx="5076825" cy="2413000"/>
          </a:xfrm>
          <a:prstGeom prst="rect">
            <a:avLst/>
          </a:prstGeom>
        </p:spPr>
        <p:txBody>
          <a:bodyPr anchor="ctr"/>
          <a:lstStyle>
            <a:lvl1pPr marL="0" indent="0">
              <a:buNone/>
              <a:defRPr sz="2000" b="0">
                <a:solidFill>
                  <a:schemeClr val="bg1"/>
                </a:solidFill>
              </a:defRPr>
            </a:lvl1pPr>
          </a:lstStyle>
          <a:p>
            <a:r>
              <a:rPr lang="pl-PL" dirty="0"/>
              <a:t>Edytuj style wzorca tekstu</a:t>
            </a:r>
          </a:p>
        </p:txBody>
      </p:sp>
    </p:spTree>
    <p:extLst>
      <p:ext uri="{BB962C8B-B14F-4D97-AF65-F5344CB8AC3E}">
        <p14:creationId xmlns:p14="http://schemas.microsoft.com/office/powerpoint/2010/main" val="15683920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Przekładka z logo - mały napi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FC41BCAE-F628-4F48-95B1-BFB9FF6FC19D}" type="slidenum">
              <a:rPr lang="pl-PL" smtClean="0"/>
              <a:pPr/>
              <a:t>‹#›</a:t>
            </a:fld>
            <a:endParaRPr lang="pl-PL" dirty="0"/>
          </a:p>
        </p:txBody>
      </p:sp>
      <p:sp>
        <p:nvSpPr>
          <p:cNvPr id="5" name="Symbol zastępczy tekstu 5">
            <a:extLst>
              <a:ext uri="{FF2B5EF4-FFF2-40B4-BE49-F238E27FC236}">
                <a16:creationId xmlns:a16="http://schemas.microsoft.com/office/drawing/2014/main" id="{04E0CECC-FFB5-CF42-A191-D3EF3E645106}"/>
              </a:ext>
            </a:extLst>
          </p:cNvPr>
          <p:cNvSpPr>
            <a:spLocks noGrp="1"/>
          </p:cNvSpPr>
          <p:nvPr>
            <p:ph type="body" sz="quarter" idx="10" hasCustomPrompt="1"/>
          </p:nvPr>
        </p:nvSpPr>
        <p:spPr>
          <a:xfrm>
            <a:off x="1019175" y="1530096"/>
            <a:ext cx="2449513" cy="2956560"/>
          </a:xfrm>
          <a:prstGeom prst="rect">
            <a:avLst/>
          </a:prstGeom>
        </p:spPr>
        <p:txBody>
          <a:bodyPr anchor="ctr"/>
          <a:lstStyle>
            <a:lvl1pPr marL="0" indent="0">
              <a:buNone/>
              <a:defRPr sz="15000" b="1">
                <a:solidFill>
                  <a:schemeClr val="bg1"/>
                </a:solidFill>
              </a:defRPr>
            </a:lvl1pPr>
          </a:lstStyle>
          <a:p>
            <a:r>
              <a:rPr lang="pl-PL" dirty="0"/>
              <a:t>1</a:t>
            </a:r>
          </a:p>
        </p:txBody>
      </p:sp>
      <p:sp>
        <p:nvSpPr>
          <p:cNvPr id="6" name="Symbol zastępczy tekstu 8">
            <a:extLst>
              <a:ext uri="{FF2B5EF4-FFF2-40B4-BE49-F238E27FC236}">
                <a16:creationId xmlns:a16="http://schemas.microsoft.com/office/drawing/2014/main" id="{921ADE9F-9048-734A-BC11-A1E76ECFCADF}"/>
              </a:ext>
            </a:extLst>
          </p:cNvPr>
          <p:cNvSpPr>
            <a:spLocks noGrp="1"/>
          </p:cNvSpPr>
          <p:nvPr>
            <p:ph type="body" sz="quarter" idx="11"/>
          </p:nvPr>
        </p:nvSpPr>
        <p:spPr>
          <a:xfrm>
            <a:off x="1019175" y="4486656"/>
            <a:ext cx="5076825" cy="1355344"/>
          </a:xfrm>
          <a:prstGeom prst="rect">
            <a:avLst/>
          </a:prstGeom>
        </p:spPr>
        <p:txBody>
          <a:bodyPr anchor="ctr"/>
          <a:lstStyle>
            <a:lvl1pPr marL="0" indent="0">
              <a:buNone/>
              <a:defRPr sz="2000" b="0">
                <a:solidFill>
                  <a:schemeClr val="bg1"/>
                </a:solidFill>
              </a:defRPr>
            </a:lvl1pPr>
          </a:lstStyle>
          <a:p>
            <a:r>
              <a:rPr lang="pl-PL" dirty="0"/>
              <a:t>Edytuj style wzorca tekstu</a:t>
            </a:r>
          </a:p>
        </p:txBody>
      </p:sp>
    </p:spTree>
    <p:extLst>
      <p:ext uri="{BB962C8B-B14F-4D97-AF65-F5344CB8AC3E}">
        <p14:creationId xmlns:p14="http://schemas.microsoft.com/office/powerpoint/2010/main" val="345157747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ytat">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D2E4932F-D759-1140-8F9C-6781A2834341}"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9" name="Symbol zastępczy tekstu 44">
            <a:extLst>
              <a:ext uri="{FF2B5EF4-FFF2-40B4-BE49-F238E27FC236}">
                <a16:creationId xmlns:a16="http://schemas.microsoft.com/office/drawing/2014/main" id="{480451A4-0252-E04F-98DF-67409B09F382}"/>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0650441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ytat tlo zlote">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8" name="Prostokąt 7">
            <a:extLst>
              <a:ext uri="{FF2B5EF4-FFF2-40B4-BE49-F238E27FC236}">
                <a16:creationId xmlns:a16="http://schemas.microsoft.com/office/drawing/2014/main" id="{EBB41361-6699-1049-9AD5-357353562C17}"/>
              </a:ext>
            </a:extLst>
          </p:cNvPr>
          <p:cNvSpPr/>
          <p:nvPr userDrawn="1"/>
        </p:nvSpPr>
        <p:spPr>
          <a:xfrm>
            <a:off x="2198592" y="2222500"/>
            <a:ext cx="7794816" cy="241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2541587" y="2493962"/>
            <a:ext cx="7108825" cy="1870075"/>
          </a:xfrm>
          <a:prstGeom prst="rect">
            <a:avLst/>
          </a:prstGeom>
        </p:spPr>
        <p:txBody>
          <a:bodyPr anchor="ctr"/>
          <a:lstStyle>
            <a:lvl1pPr marL="0" indent="0" algn="ctr">
              <a:lnSpc>
                <a:spcPts val="2400"/>
              </a:lnSpc>
              <a:spcBef>
                <a:spcPts val="0"/>
              </a:spcBef>
              <a:buNone/>
              <a:defRPr sz="1800"/>
            </a:lvl1pPr>
          </a:lstStyle>
          <a:p>
            <a:r>
              <a:rPr lang="pl-PL" dirty="0"/>
              <a:t>Edytuj style wzorca tekstu</a:t>
            </a:r>
          </a:p>
        </p:txBody>
      </p:sp>
      <p:pic>
        <p:nvPicPr>
          <p:cNvPr id="16" name="Obraz 15">
            <a:extLst>
              <a:ext uri="{FF2B5EF4-FFF2-40B4-BE49-F238E27FC236}">
                <a16:creationId xmlns:a16="http://schemas.microsoft.com/office/drawing/2014/main" id="{361063D1-9D0F-584F-8BDB-DDA390691C51}"/>
              </a:ext>
            </a:extLst>
          </p:cNvPr>
          <p:cNvPicPr>
            <a:picLocks noChangeAspect="1"/>
          </p:cNvPicPr>
          <p:nvPr userDrawn="1"/>
        </p:nvPicPr>
        <p:blipFill>
          <a:blip r:embed="rId2"/>
          <a:stretch>
            <a:fillRect/>
          </a:stretch>
        </p:blipFill>
        <p:spPr>
          <a:xfrm>
            <a:off x="1840037" y="1811972"/>
            <a:ext cx="1082330" cy="852805"/>
          </a:xfrm>
          <a:prstGeom prst="rect">
            <a:avLst/>
          </a:prstGeom>
        </p:spPr>
      </p:pic>
      <p:pic>
        <p:nvPicPr>
          <p:cNvPr id="17" name="Obraz 16">
            <a:extLst>
              <a:ext uri="{FF2B5EF4-FFF2-40B4-BE49-F238E27FC236}">
                <a16:creationId xmlns:a16="http://schemas.microsoft.com/office/drawing/2014/main" id="{F197811C-EC42-604D-A72D-A1B4A621EF0A}"/>
              </a:ext>
            </a:extLst>
          </p:cNvPr>
          <p:cNvPicPr>
            <a:picLocks noChangeAspect="1"/>
          </p:cNvPicPr>
          <p:nvPr userDrawn="1"/>
        </p:nvPicPr>
        <p:blipFill>
          <a:blip r:embed="rId2"/>
          <a:stretch>
            <a:fillRect/>
          </a:stretch>
        </p:blipFill>
        <p:spPr>
          <a:xfrm>
            <a:off x="9191813" y="4340860"/>
            <a:ext cx="1082330" cy="852805"/>
          </a:xfrm>
          <a:prstGeom prst="rect">
            <a:avLst/>
          </a:prstGeom>
        </p:spPr>
      </p:pic>
      <p:sp>
        <p:nvSpPr>
          <p:cNvPr id="14" name="Symbol zastępczy tekstu 44">
            <a:extLst>
              <a:ext uri="{FF2B5EF4-FFF2-40B4-BE49-F238E27FC236}">
                <a16:creationId xmlns:a16="http://schemas.microsoft.com/office/drawing/2014/main" id="{763993E8-D895-6D40-99A1-6863826B589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5">
            <a:extLst>
              <a:ext uri="{FF2B5EF4-FFF2-40B4-BE49-F238E27FC236}">
                <a16:creationId xmlns:a16="http://schemas.microsoft.com/office/drawing/2014/main" id="{204ED266-DF5C-FA40-8293-0073CC9E1F14}"/>
              </a:ext>
            </a:extLst>
          </p:cNvPr>
          <p:cNvSpPr>
            <a:spLocks noGrp="1"/>
          </p:cNvSpPr>
          <p:nvPr>
            <p:ph type="body" sz="quarter" idx="16" hasCustomPrompt="1"/>
          </p:nvPr>
        </p:nvSpPr>
        <p:spPr>
          <a:xfrm>
            <a:off x="4803775" y="4767263"/>
            <a:ext cx="2584450" cy="304800"/>
          </a:xfrm>
          <a:prstGeom prst="rect">
            <a:avLst/>
          </a:prstGeom>
        </p:spPr>
        <p:txBody>
          <a:bodyPr anchor="ctr"/>
          <a:lstStyle>
            <a:lvl1pPr marL="0" indent="0" algn="ctr">
              <a:buNone/>
              <a:defRPr sz="1200"/>
            </a:lvl1pPr>
          </a:lstStyle>
          <a:p>
            <a:r>
              <a:rPr lang="pl-PL" dirty="0"/>
              <a:t>Jan Kowalski</a:t>
            </a:r>
          </a:p>
        </p:txBody>
      </p:sp>
    </p:spTree>
    <p:extLst>
      <p:ext uri="{BB962C8B-B14F-4D97-AF65-F5344CB8AC3E}">
        <p14:creationId xmlns:p14="http://schemas.microsoft.com/office/powerpoint/2010/main" val="10285623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ekst + foto">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6165850" cy="4826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56263738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Tekst + foto">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6165850"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6165850"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3203562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Tekst + foto">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5916612"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9233694" y="3429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52764809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3_Tekst + foto">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9233694" y="3429000"/>
            <a:ext cx="2961288" cy="2413000"/>
          </a:xfrm>
          <a:prstGeom prst="rect">
            <a:avLst/>
          </a:prstGeom>
          <a:solidFill>
            <a:schemeClr val="bg1">
              <a:lumMod val="95000"/>
            </a:schemeClr>
          </a:solidFill>
        </p:spPr>
        <p:txBody>
          <a:bodyPr/>
          <a:lstStyle/>
          <a:p>
            <a:endParaRPr lang="pl-PL"/>
          </a:p>
        </p:txBody>
      </p:sp>
      <p:sp>
        <p:nvSpPr>
          <p:cNvPr id="13" name="Symbol zastępczy obrazu 8">
            <a:extLst>
              <a:ext uri="{FF2B5EF4-FFF2-40B4-BE49-F238E27FC236}">
                <a16:creationId xmlns:a16="http://schemas.microsoft.com/office/drawing/2014/main" id="{4890F377-2C52-7C45-86CE-DB42BB8CD115}"/>
              </a:ext>
            </a:extLst>
          </p:cNvPr>
          <p:cNvSpPr>
            <a:spLocks noGrp="1"/>
          </p:cNvSpPr>
          <p:nvPr>
            <p:ph type="pic" sz="quarter" idx="18"/>
          </p:nvPr>
        </p:nvSpPr>
        <p:spPr>
          <a:xfrm>
            <a:off x="6275388" y="1016000"/>
            <a:ext cx="2961288" cy="2413000"/>
          </a:xfrm>
          <a:prstGeom prst="rect">
            <a:avLst/>
          </a:prstGeom>
          <a:solidFill>
            <a:schemeClr val="bg1">
              <a:lumMod val="95000"/>
            </a:schemeClr>
          </a:solidFill>
        </p:spPr>
        <p:txBody>
          <a:bodyPr/>
          <a:lstStyle/>
          <a:p>
            <a:endParaRPr lang="pl-PL"/>
          </a:p>
        </p:txBody>
      </p:sp>
      <p:sp>
        <p:nvSpPr>
          <p:cNvPr id="15" name="Symbol zastępczy obrazu 8">
            <a:extLst>
              <a:ext uri="{FF2B5EF4-FFF2-40B4-BE49-F238E27FC236}">
                <a16:creationId xmlns:a16="http://schemas.microsoft.com/office/drawing/2014/main" id="{F8BE7D6C-FA8C-F24A-B8DC-2015AFD4D949}"/>
              </a:ext>
            </a:extLst>
          </p:cNvPr>
          <p:cNvSpPr>
            <a:spLocks noGrp="1"/>
          </p:cNvSpPr>
          <p:nvPr>
            <p:ph type="pic" sz="quarter" idx="19"/>
          </p:nvPr>
        </p:nvSpPr>
        <p:spPr>
          <a:xfrm>
            <a:off x="9233694" y="1016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52622200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kst + foto lewe">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49237" y="1016000"/>
            <a:ext cx="6165850" cy="4826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66128712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ekst + 2foto lewe">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49237" y="1016000"/>
            <a:ext cx="6165850"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249237" y="3429000"/>
            <a:ext cx="6165850"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27741989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ekst + 3foto lewe">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981" y="1016000"/>
            <a:ext cx="5916612"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2981"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2955325" y="3429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5738287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zekładka z logo - mały na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FC41BCAE-F628-4F48-95B1-BFB9FF6FC19D}" type="slidenum">
              <a:rPr lang="pl-PL" smtClean="0"/>
              <a:pPr/>
              <a:t>‹#›</a:t>
            </a:fld>
            <a:endParaRPr lang="pl-PL" dirty="0"/>
          </a:p>
        </p:txBody>
      </p:sp>
      <p:sp>
        <p:nvSpPr>
          <p:cNvPr id="5" name="Symbol zastępczy tekstu 5">
            <a:extLst>
              <a:ext uri="{FF2B5EF4-FFF2-40B4-BE49-F238E27FC236}">
                <a16:creationId xmlns:a16="http://schemas.microsoft.com/office/drawing/2014/main" id="{04E0CECC-FFB5-CF42-A191-D3EF3E645106}"/>
              </a:ext>
            </a:extLst>
          </p:cNvPr>
          <p:cNvSpPr>
            <a:spLocks noGrp="1"/>
          </p:cNvSpPr>
          <p:nvPr>
            <p:ph type="body" sz="quarter" idx="10" hasCustomPrompt="1"/>
          </p:nvPr>
        </p:nvSpPr>
        <p:spPr>
          <a:xfrm>
            <a:off x="1019175" y="1530096"/>
            <a:ext cx="2449513" cy="2956560"/>
          </a:xfrm>
          <a:prstGeom prst="rect">
            <a:avLst/>
          </a:prstGeom>
        </p:spPr>
        <p:txBody>
          <a:bodyPr anchor="ctr"/>
          <a:lstStyle>
            <a:lvl1pPr marL="0" indent="0">
              <a:buNone/>
              <a:defRPr sz="15000" b="1">
                <a:solidFill>
                  <a:schemeClr val="bg1"/>
                </a:solidFill>
              </a:defRPr>
            </a:lvl1pPr>
          </a:lstStyle>
          <a:p>
            <a:r>
              <a:rPr lang="pl-PL" dirty="0"/>
              <a:t>1</a:t>
            </a:r>
          </a:p>
        </p:txBody>
      </p:sp>
      <p:sp>
        <p:nvSpPr>
          <p:cNvPr id="6" name="Symbol zastępczy tekstu 8">
            <a:extLst>
              <a:ext uri="{FF2B5EF4-FFF2-40B4-BE49-F238E27FC236}">
                <a16:creationId xmlns:a16="http://schemas.microsoft.com/office/drawing/2014/main" id="{921ADE9F-9048-734A-BC11-A1E76ECFCADF}"/>
              </a:ext>
            </a:extLst>
          </p:cNvPr>
          <p:cNvSpPr>
            <a:spLocks noGrp="1"/>
          </p:cNvSpPr>
          <p:nvPr>
            <p:ph type="body" sz="quarter" idx="11"/>
          </p:nvPr>
        </p:nvSpPr>
        <p:spPr>
          <a:xfrm>
            <a:off x="1019175" y="4486656"/>
            <a:ext cx="5076825" cy="1355344"/>
          </a:xfrm>
          <a:prstGeom prst="rect">
            <a:avLst/>
          </a:prstGeom>
        </p:spPr>
        <p:txBody>
          <a:bodyPr anchor="ctr"/>
          <a:lstStyle>
            <a:lvl1pPr marL="0" indent="0">
              <a:buNone/>
              <a:defRPr sz="2000" b="0">
                <a:solidFill>
                  <a:schemeClr val="bg1"/>
                </a:solidFill>
              </a:defRPr>
            </a:lvl1pPr>
          </a:lstStyle>
          <a:p>
            <a:r>
              <a:rPr lang="pl-PL" dirty="0"/>
              <a:t>Edytuj style wzorca tekstu</a:t>
            </a:r>
          </a:p>
        </p:txBody>
      </p:sp>
    </p:spTree>
    <p:extLst>
      <p:ext uri="{BB962C8B-B14F-4D97-AF65-F5344CB8AC3E}">
        <p14:creationId xmlns:p14="http://schemas.microsoft.com/office/powerpoint/2010/main" val="264404507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ekst + 4foto lewe">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0"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2958306" y="3429000"/>
            <a:ext cx="2961288" cy="2413000"/>
          </a:xfrm>
          <a:prstGeom prst="rect">
            <a:avLst/>
          </a:prstGeom>
          <a:solidFill>
            <a:schemeClr val="bg1">
              <a:lumMod val="95000"/>
            </a:schemeClr>
          </a:solidFill>
        </p:spPr>
        <p:txBody>
          <a:bodyPr/>
          <a:lstStyle/>
          <a:p>
            <a:endParaRPr lang="pl-PL"/>
          </a:p>
        </p:txBody>
      </p:sp>
      <p:sp>
        <p:nvSpPr>
          <p:cNvPr id="13" name="Symbol zastępczy obrazu 8">
            <a:extLst>
              <a:ext uri="{FF2B5EF4-FFF2-40B4-BE49-F238E27FC236}">
                <a16:creationId xmlns:a16="http://schemas.microsoft.com/office/drawing/2014/main" id="{4890F377-2C52-7C45-86CE-DB42BB8CD115}"/>
              </a:ext>
            </a:extLst>
          </p:cNvPr>
          <p:cNvSpPr>
            <a:spLocks noGrp="1"/>
          </p:cNvSpPr>
          <p:nvPr>
            <p:ph type="pic" sz="quarter" idx="18"/>
          </p:nvPr>
        </p:nvSpPr>
        <p:spPr>
          <a:xfrm>
            <a:off x="0" y="1016000"/>
            <a:ext cx="2961288" cy="2413000"/>
          </a:xfrm>
          <a:prstGeom prst="rect">
            <a:avLst/>
          </a:prstGeom>
          <a:solidFill>
            <a:schemeClr val="bg1">
              <a:lumMod val="95000"/>
            </a:schemeClr>
          </a:solidFill>
        </p:spPr>
        <p:txBody>
          <a:bodyPr/>
          <a:lstStyle/>
          <a:p>
            <a:endParaRPr lang="pl-PL" dirty="0"/>
          </a:p>
        </p:txBody>
      </p:sp>
      <p:sp>
        <p:nvSpPr>
          <p:cNvPr id="15" name="Symbol zastępczy obrazu 8">
            <a:extLst>
              <a:ext uri="{FF2B5EF4-FFF2-40B4-BE49-F238E27FC236}">
                <a16:creationId xmlns:a16="http://schemas.microsoft.com/office/drawing/2014/main" id="{F8BE7D6C-FA8C-F24A-B8DC-2015AFD4D949}"/>
              </a:ext>
            </a:extLst>
          </p:cNvPr>
          <p:cNvSpPr>
            <a:spLocks noGrp="1"/>
          </p:cNvSpPr>
          <p:nvPr>
            <p:ph type="pic" sz="quarter" idx="19"/>
          </p:nvPr>
        </p:nvSpPr>
        <p:spPr>
          <a:xfrm>
            <a:off x="2958306" y="1016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54613480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Foto, opi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4548188" y="1016000"/>
            <a:ext cx="66246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obrazu 8">
            <a:extLst>
              <a:ext uri="{FF2B5EF4-FFF2-40B4-BE49-F238E27FC236}">
                <a16:creationId xmlns:a16="http://schemas.microsoft.com/office/drawing/2014/main" id="{495EF79F-EF7A-674C-B66E-4C50BAF3050C}"/>
              </a:ext>
            </a:extLst>
          </p:cNvPr>
          <p:cNvSpPr>
            <a:spLocks noGrp="1"/>
          </p:cNvSpPr>
          <p:nvPr>
            <p:ph type="pic" sz="quarter" idx="12"/>
          </p:nvPr>
        </p:nvSpPr>
        <p:spPr>
          <a:xfrm>
            <a:off x="1445442"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17" name="Symbol zastępczy tekstu 16">
            <a:extLst>
              <a:ext uri="{FF2B5EF4-FFF2-40B4-BE49-F238E27FC236}">
                <a16:creationId xmlns:a16="http://schemas.microsoft.com/office/drawing/2014/main" id="{057718F0-5498-2349-B035-FD7899166AA8}"/>
              </a:ext>
            </a:extLst>
          </p:cNvPr>
          <p:cNvSpPr>
            <a:spLocks noGrp="1"/>
          </p:cNvSpPr>
          <p:nvPr>
            <p:ph type="body" sz="quarter" idx="16" hasCustomPrompt="1"/>
          </p:nvPr>
        </p:nvSpPr>
        <p:spPr>
          <a:xfrm>
            <a:off x="1445442" y="4162032"/>
            <a:ext cx="2251075" cy="295955"/>
          </a:xfrm>
          <a:prstGeom prst="rect">
            <a:avLst/>
          </a:prstGeom>
        </p:spPr>
        <p:txBody>
          <a:bodyPr/>
          <a:lstStyle>
            <a:lvl1pPr marL="0" indent="0" algn="ctr">
              <a:lnSpc>
                <a:spcPct val="100000"/>
              </a:lnSpc>
              <a:spcBef>
                <a:spcPts val="0"/>
              </a:spcBef>
              <a:buNone/>
              <a:defRPr sz="1200" b="1" i="0"/>
            </a:lvl1pPr>
          </a:lstStyle>
          <a:p>
            <a:r>
              <a:rPr lang="pl-PL" dirty="0"/>
              <a:t>Jan Kowalski</a:t>
            </a:r>
          </a:p>
        </p:txBody>
      </p:sp>
      <p:sp>
        <p:nvSpPr>
          <p:cNvPr id="18" name="Symbol zastępczy tekstu 16">
            <a:extLst>
              <a:ext uri="{FF2B5EF4-FFF2-40B4-BE49-F238E27FC236}">
                <a16:creationId xmlns:a16="http://schemas.microsoft.com/office/drawing/2014/main" id="{3D74A6DB-3B62-D646-BA43-8B57A3CE829D}"/>
              </a:ext>
            </a:extLst>
          </p:cNvPr>
          <p:cNvSpPr>
            <a:spLocks noGrp="1"/>
          </p:cNvSpPr>
          <p:nvPr>
            <p:ph type="body" sz="quarter" idx="17" hasCustomPrompt="1"/>
          </p:nvPr>
        </p:nvSpPr>
        <p:spPr>
          <a:xfrm>
            <a:off x="1445442" y="4580862"/>
            <a:ext cx="2251075" cy="458270"/>
          </a:xfrm>
          <a:prstGeom prst="rect">
            <a:avLst/>
          </a:prstGeom>
        </p:spPr>
        <p:txBody>
          <a:bodyPr/>
          <a:lstStyle>
            <a:lvl1pPr marL="0" indent="0" algn="ctr">
              <a:lnSpc>
                <a:spcPct val="100000"/>
              </a:lnSpc>
              <a:spcBef>
                <a:spcPts val="0"/>
              </a:spcBef>
              <a:buNone/>
              <a:defRPr sz="1200" b="0">
                <a:solidFill>
                  <a:schemeClr val="bg1">
                    <a:lumMod val="50000"/>
                  </a:schemeClr>
                </a:solidFill>
              </a:defRPr>
            </a:lvl1pPr>
          </a:lstStyle>
          <a:p>
            <a:r>
              <a:rPr lang="pl-PL" dirty="0"/>
              <a:t>Stanowisko, które zajmuje Jan Kowalski w Alior Bank SA</a:t>
            </a:r>
          </a:p>
        </p:txBody>
      </p:sp>
      <p:cxnSp>
        <p:nvCxnSpPr>
          <p:cNvPr id="20" name="Łącznik prosty 19">
            <a:extLst>
              <a:ext uri="{FF2B5EF4-FFF2-40B4-BE49-F238E27FC236}">
                <a16:creationId xmlns:a16="http://schemas.microsoft.com/office/drawing/2014/main" id="{C3893FB5-C22C-1944-8719-943FC8C9F85E}"/>
              </a:ext>
            </a:extLst>
          </p:cNvPr>
          <p:cNvCxnSpPr/>
          <p:nvPr userDrawn="1"/>
        </p:nvCxnSpPr>
        <p:spPr>
          <a:xfrm>
            <a:off x="4116388" y="1368263"/>
            <a:ext cx="0" cy="4049385"/>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55953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Foto, opis, historia osob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4548188" y="1016000"/>
            <a:ext cx="6624637" cy="2644034"/>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marL="800100" indent="-342900">
              <a:buClr>
                <a:srgbClr val="79003C"/>
              </a:buClr>
              <a:buFont typeface="Arial" panose="020B0604020202020204" pitchFamily="34" charset="0"/>
              <a:buChar char="•"/>
              <a:defRPr sz="1400"/>
            </a:lvl2pPr>
            <a:lvl3pPr marL="1257300" indent="-342900">
              <a:buClr>
                <a:srgbClr val="79003C"/>
              </a:buClr>
              <a:buFont typeface="Arial" panose="020B0604020202020204" pitchFamily="34" charset="0"/>
              <a:buChar char="•"/>
              <a:defRPr sz="1400"/>
            </a:lvl3pPr>
            <a:lvl4pPr marL="1657350" indent="-285750">
              <a:buClr>
                <a:srgbClr val="79003C"/>
              </a:buClr>
              <a:buFont typeface="Arial" panose="020B0604020202020204" pitchFamily="34" charset="0"/>
              <a:buChar char="•"/>
              <a:defRPr sz="1400"/>
            </a:lvl4pPr>
            <a:lvl5pPr marL="2114550" indent="-285750">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obrazu 8">
            <a:extLst>
              <a:ext uri="{FF2B5EF4-FFF2-40B4-BE49-F238E27FC236}">
                <a16:creationId xmlns:a16="http://schemas.microsoft.com/office/drawing/2014/main" id="{495EF79F-EF7A-674C-B66E-4C50BAF3050C}"/>
              </a:ext>
            </a:extLst>
          </p:cNvPr>
          <p:cNvSpPr>
            <a:spLocks noGrp="1"/>
          </p:cNvSpPr>
          <p:nvPr>
            <p:ph type="pic" sz="quarter" idx="12"/>
          </p:nvPr>
        </p:nvSpPr>
        <p:spPr>
          <a:xfrm>
            <a:off x="1763334" y="1026666"/>
            <a:ext cx="1591434" cy="1558043"/>
          </a:xfrm>
          <a:prstGeom prst="rect">
            <a:avLst/>
          </a:prstGeom>
          <a:solidFill>
            <a:schemeClr val="bg1"/>
          </a:solidFill>
          <a:ln w="25400" cap="sq">
            <a:solidFill>
              <a:schemeClr val="accent2"/>
            </a:solidFill>
            <a:miter lim="800000"/>
          </a:ln>
        </p:spPr>
        <p:txBody>
          <a:bodyPr/>
          <a:lstStyle/>
          <a:p>
            <a:endParaRPr lang="pl-PL" dirty="0"/>
          </a:p>
        </p:txBody>
      </p:sp>
      <p:sp>
        <p:nvSpPr>
          <p:cNvPr id="17" name="Symbol zastępczy tekstu 16">
            <a:extLst>
              <a:ext uri="{FF2B5EF4-FFF2-40B4-BE49-F238E27FC236}">
                <a16:creationId xmlns:a16="http://schemas.microsoft.com/office/drawing/2014/main" id="{057718F0-5498-2349-B035-FD7899166AA8}"/>
              </a:ext>
            </a:extLst>
          </p:cNvPr>
          <p:cNvSpPr>
            <a:spLocks noGrp="1"/>
          </p:cNvSpPr>
          <p:nvPr>
            <p:ph type="body" sz="quarter" idx="16" hasCustomPrompt="1"/>
          </p:nvPr>
        </p:nvSpPr>
        <p:spPr>
          <a:xfrm>
            <a:off x="1433514" y="2782934"/>
            <a:ext cx="2251075" cy="295955"/>
          </a:xfrm>
          <a:prstGeom prst="rect">
            <a:avLst/>
          </a:prstGeom>
        </p:spPr>
        <p:txBody>
          <a:bodyPr/>
          <a:lstStyle>
            <a:lvl1pPr marL="0" indent="0" algn="ctr">
              <a:lnSpc>
                <a:spcPct val="100000"/>
              </a:lnSpc>
              <a:spcBef>
                <a:spcPts val="0"/>
              </a:spcBef>
              <a:buNone/>
              <a:defRPr sz="1200" b="1" i="0"/>
            </a:lvl1pPr>
          </a:lstStyle>
          <a:p>
            <a:r>
              <a:rPr lang="pl-PL" dirty="0"/>
              <a:t>Jan Kowalski</a:t>
            </a:r>
          </a:p>
        </p:txBody>
      </p:sp>
      <p:sp>
        <p:nvSpPr>
          <p:cNvPr id="18" name="Symbol zastępczy tekstu 16">
            <a:extLst>
              <a:ext uri="{FF2B5EF4-FFF2-40B4-BE49-F238E27FC236}">
                <a16:creationId xmlns:a16="http://schemas.microsoft.com/office/drawing/2014/main" id="{3D74A6DB-3B62-D646-BA43-8B57A3CE829D}"/>
              </a:ext>
            </a:extLst>
          </p:cNvPr>
          <p:cNvSpPr>
            <a:spLocks noGrp="1"/>
          </p:cNvSpPr>
          <p:nvPr>
            <p:ph type="body" sz="quarter" idx="17" hasCustomPrompt="1"/>
          </p:nvPr>
        </p:nvSpPr>
        <p:spPr>
          <a:xfrm>
            <a:off x="1433514" y="3201764"/>
            <a:ext cx="2251075" cy="458270"/>
          </a:xfrm>
          <a:prstGeom prst="rect">
            <a:avLst/>
          </a:prstGeom>
        </p:spPr>
        <p:txBody>
          <a:bodyPr/>
          <a:lstStyle>
            <a:lvl1pPr marL="0" indent="0" algn="ctr">
              <a:lnSpc>
                <a:spcPct val="100000"/>
              </a:lnSpc>
              <a:spcBef>
                <a:spcPts val="0"/>
              </a:spcBef>
              <a:buNone/>
              <a:defRPr sz="1200" b="0">
                <a:solidFill>
                  <a:schemeClr val="bg1">
                    <a:lumMod val="50000"/>
                  </a:schemeClr>
                </a:solidFill>
              </a:defRPr>
            </a:lvl1pPr>
          </a:lstStyle>
          <a:p>
            <a:r>
              <a:rPr lang="pl-PL" dirty="0"/>
              <a:t>Stanowisko, które zajmuje Jan Kowalski w Alior Bank SA</a:t>
            </a:r>
          </a:p>
          <a:p>
            <a:endParaRPr lang="pl-PL" dirty="0"/>
          </a:p>
          <a:p>
            <a:endParaRPr lang="pl-PL" dirty="0"/>
          </a:p>
        </p:txBody>
      </p:sp>
      <p:cxnSp>
        <p:nvCxnSpPr>
          <p:cNvPr id="20" name="Łącznik prosty 19">
            <a:extLst>
              <a:ext uri="{FF2B5EF4-FFF2-40B4-BE49-F238E27FC236}">
                <a16:creationId xmlns:a16="http://schemas.microsoft.com/office/drawing/2014/main" id="{C3893FB5-C22C-1944-8719-943FC8C9F85E}"/>
              </a:ext>
            </a:extLst>
          </p:cNvPr>
          <p:cNvCxnSpPr>
            <a:cxnSpLocks/>
          </p:cNvCxnSpPr>
          <p:nvPr userDrawn="1"/>
        </p:nvCxnSpPr>
        <p:spPr>
          <a:xfrm>
            <a:off x="4116388" y="1016000"/>
            <a:ext cx="0" cy="264403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Symbol zastępczy zawartości 7">
            <a:extLst>
              <a:ext uri="{FF2B5EF4-FFF2-40B4-BE49-F238E27FC236}">
                <a16:creationId xmlns:a16="http://schemas.microsoft.com/office/drawing/2014/main" id="{E9185C72-DD0E-0349-92D2-6B40BBEE1F66}"/>
              </a:ext>
            </a:extLst>
          </p:cNvPr>
          <p:cNvSpPr>
            <a:spLocks noGrp="1"/>
          </p:cNvSpPr>
          <p:nvPr>
            <p:ph sz="quarter" idx="18"/>
          </p:nvPr>
        </p:nvSpPr>
        <p:spPr>
          <a:xfrm>
            <a:off x="1019175"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5" name="Symbol zastępczy zawartości 7">
            <a:extLst>
              <a:ext uri="{FF2B5EF4-FFF2-40B4-BE49-F238E27FC236}">
                <a16:creationId xmlns:a16="http://schemas.microsoft.com/office/drawing/2014/main" id="{3709112D-8D5D-7347-B237-E2030FC9BC50}"/>
              </a:ext>
            </a:extLst>
          </p:cNvPr>
          <p:cNvSpPr>
            <a:spLocks noGrp="1"/>
          </p:cNvSpPr>
          <p:nvPr>
            <p:ph sz="quarter" idx="19"/>
          </p:nvPr>
        </p:nvSpPr>
        <p:spPr>
          <a:xfrm>
            <a:off x="4548188"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9" name="Symbol zastępczy zawartości 7">
            <a:extLst>
              <a:ext uri="{FF2B5EF4-FFF2-40B4-BE49-F238E27FC236}">
                <a16:creationId xmlns:a16="http://schemas.microsoft.com/office/drawing/2014/main" id="{F7F67BCE-4A17-9242-9A30-1D3C579D8129}"/>
              </a:ext>
            </a:extLst>
          </p:cNvPr>
          <p:cNvSpPr>
            <a:spLocks noGrp="1"/>
          </p:cNvSpPr>
          <p:nvPr>
            <p:ph sz="quarter" idx="20"/>
          </p:nvPr>
        </p:nvSpPr>
        <p:spPr>
          <a:xfrm>
            <a:off x="8040688"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1" name="Symbol zastępczy zawartości 10">
            <a:extLst>
              <a:ext uri="{FF2B5EF4-FFF2-40B4-BE49-F238E27FC236}">
                <a16:creationId xmlns:a16="http://schemas.microsoft.com/office/drawing/2014/main" id="{AFF88532-03AB-A049-847A-0CD6AA03DE1F}"/>
              </a:ext>
            </a:extLst>
          </p:cNvPr>
          <p:cNvSpPr>
            <a:spLocks noGrp="1"/>
          </p:cNvSpPr>
          <p:nvPr>
            <p:ph sz="quarter" idx="21" hasCustomPrompt="1"/>
          </p:nvPr>
        </p:nvSpPr>
        <p:spPr>
          <a:xfrm>
            <a:off x="1019175" y="4357688"/>
            <a:ext cx="3097213" cy="595312"/>
          </a:xfrm>
          <a:prstGeom prst="rect">
            <a:avLst/>
          </a:prstGeom>
        </p:spPr>
        <p:txBody>
          <a:bodyPr/>
          <a:lstStyle>
            <a:lvl1pPr marL="0" indent="0" algn="ctr">
              <a:buNone/>
              <a:defRPr sz="3600" b="1">
                <a:solidFill>
                  <a:schemeClr val="accent2"/>
                </a:solidFill>
              </a:defRPr>
            </a:lvl1pPr>
          </a:lstStyle>
          <a:p>
            <a:r>
              <a:rPr lang="pl-PL" dirty="0"/>
              <a:t>2016</a:t>
            </a:r>
          </a:p>
        </p:txBody>
      </p:sp>
      <p:sp>
        <p:nvSpPr>
          <p:cNvPr id="26" name="Symbol zastępczy zawartości 10">
            <a:extLst>
              <a:ext uri="{FF2B5EF4-FFF2-40B4-BE49-F238E27FC236}">
                <a16:creationId xmlns:a16="http://schemas.microsoft.com/office/drawing/2014/main" id="{7759146D-4BCC-DC4F-8C26-86ED346521A0}"/>
              </a:ext>
            </a:extLst>
          </p:cNvPr>
          <p:cNvSpPr>
            <a:spLocks noGrp="1"/>
          </p:cNvSpPr>
          <p:nvPr>
            <p:ph sz="quarter" idx="22" hasCustomPrompt="1"/>
          </p:nvPr>
        </p:nvSpPr>
        <p:spPr>
          <a:xfrm>
            <a:off x="4546600" y="4357688"/>
            <a:ext cx="3097213" cy="595312"/>
          </a:xfrm>
          <a:prstGeom prst="rect">
            <a:avLst/>
          </a:prstGeom>
        </p:spPr>
        <p:txBody>
          <a:bodyPr/>
          <a:lstStyle>
            <a:lvl1pPr marL="0" indent="0" algn="ctr">
              <a:buNone/>
              <a:defRPr sz="3600" b="1">
                <a:solidFill>
                  <a:schemeClr val="accent2"/>
                </a:solidFill>
              </a:defRPr>
            </a:lvl1pPr>
          </a:lstStyle>
          <a:p>
            <a:r>
              <a:rPr lang="pl-PL" dirty="0"/>
              <a:t>2017</a:t>
            </a:r>
          </a:p>
        </p:txBody>
      </p:sp>
      <p:sp>
        <p:nvSpPr>
          <p:cNvPr id="27" name="Symbol zastępczy zawartości 10">
            <a:extLst>
              <a:ext uri="{FF2B5EF4-FFF2-40B4-BE49-F238E27FC236}">
                <a16:creationId xmlns:a16="http://schemas.microsoft.com/office/drawing/2014/main" id="{760379FF-0661-8F40-A8D2-849E0C654633}"/>
              </a:ext>
            </a:extLst>
          </p:cNvPr>
          <p:cNvSpPr>
            <a:spLocks noGrp="1"/>
          </p:cNvSpPr>
          <p:nvPr>
            <p:ph sz="quarter" idx="23" hasCustomPrompt="1"/>
          </p:nvPr>
        </p:nvSpPr>
        <p:spPr>
          <a:xfrm>
            <a:off x="8040688" y="4357688"/>
            <a:ext cx="3097213" cy="595312"/>
          </a:xfrm>
          <a:prstGeom prst="rect">
            <a:avLst/>
          </a:prstGeom>
        </p:spPr>
        <p:txBody>
          <a:bodyPr/>
          <a:lstStyle>
            <a:lvl1pPr marL="0" indent="0" algn="ctr">
              <a:buNone/>
              <a:defRPr sz="3600" b="1">
                <a:solidFill>
                  <a:schemeClr val="accent2"/>
                </a:solidFill>
              </a:defRPr>
            </a:lvl1pPr>
          </a:lstStyle>
          <a:p>
            <a:r>
              <a:rPr lang="pl-PL" dirty="0"/>
              <a:t>2018</a:t>
            </a:r>
          </a:p>
        </p:txBody>
      </p:sp>
    </p:spTree>
    <p:extLst>
      <p:ext uri="{BB962C8B-B14F-4D97-AF65-F5344CB8AC3E}">
        <p14:creationId xmlns:p14="http://schemas.microsoft.com/office/powerpoint/2010/main" val="278707165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Hasła - 3 hasła">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6" y="1016000"/>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0" name="Symbol zastępczy zawartości 11">
            <a:extLst>
              <a:ext uri="{FF2B5EF4-FFF2-40B4-BE49-F238E27FC236}">
                <a16:creationId xmlns:a16="http://schemas.microsoft.com/office/drawing/2014/main" id="{C2B02B0D-B9E6-E546-8538-B24A03F83FAD}"/>
              </a:ext>
            </a:extLst>
          </p:cNvPr>
          <p:cNvSpPr>
            <a:spLocks noGrp="1"/>
          </p:cNvSpPr>
          <p:nvPr>
            <p:ph sz="quarter" idx="16"/>
          </p:nvPr>
        </p:nvSpPr>
        <p:spPr>
          <a:xfrm>
            <a:off x="6275388" y="1016000"/>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1" name="Symbol zastępczy zawartości 11">
            <a:extLst>
              <a:ext uri="{FF2B5EF4-FFF2-40B4-BE49-F238E27FC236}">
                <a16:creationId xmlns:a16="http://schemas.microsoft.com/office/drawing/2014/main" id="{E68AFFF3-8A73-074D-B31B-331D4743047F}"/>
              </a:ext>
            </a:extLst>
          </p:cNvPr>
          <p:cNvSpPr>
            <a:spLocks noGrp="1"/>
          </p:cNvSpPr>
          <p:nvPr>
            <p:ph sz="quarter" idx="17"/>
          </p:nvPr>
        </p:nvSpPr>
        <p:spPr>
          <a:xfrm>
            <a:off x="3647281" y="3608387"/>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180311553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Hasła - 4 hasła">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6" y="1016000"/>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0" name="Symbol zastępczy zawartości 11">
            <a:extLst>
              <a:ext uri="{FF2B5EF4-FFF2-40B4-BE49-F238E27FC236}">
                <a16:creationId xmlns:a16="http://schemas.microsoft.com/office/drawing/2014/main" id="{C2B02B0D-B9E6-E546-8538-B24A03F83FAD}"/>
              </a:ext>
            </a:extLst>
          </p:cNvPr>
          <p:cNvSpPr>
            <a:spLocks noGrp="1"/>
          </p:cNvSpPr>
          <p:nvPr>
            <p:ph sz="quarter" idx="16"/>
          </p:nvPr>
        </p:nvSpPr>
        <p:spPr>
          <a:xfrm>
            <a:off x="6275388" y="1016000"/>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1" name="Symbol zastępczy zawartości 11">
            <a:extLst>
              <a:ext uri="{FF2B5EF4-FFF2-40B4-BE49-F238E27FC236}">
                <a16:creationId xmlns:a16="http://schemas.microsoft.com/office/drawing/2014/main" id="{E68AFFF3-8A73-074D-B31B-331D4743047F}"/>
              </a:ext>
            </a:extLst>
          </p:cNvPr>
          <p:cNvSpPr>
            <a:spLocks noGrp="1"/>
          </p:cNvSpPr>
          <p:nvPr>
            <p:ph sz="quarter" idx="17"/>
          </p:nvPr>
        </p:nvSpPr>
        <p:spPr>
          <a:xfrm>
            <a:off x="1019176" y="3608387"/>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2" name="Symbol zastępczy zawartości 11">
            <a:extLst>
              <a:ext uri="{FF2B5EF4-FFF2-40B4-BE49-F238E27FC236}">
                <a16:creationId xmlns:a16="http://schemas.microsoft.com/office/drawing/2014/main" id="{28688EC0-EC34-854A-9661-14FE257EA701}"/>
              </a:ext>
            </a:extLst>
          </p:cNvPr>
          <p:cNvSpPr>
            <a:spLocks noGrp="1"/>
          </p:cNvSpPr>
          <p:nvPr>
            <p:ph sz="quarter" idx="18"/>
          </p:nvPr>
        </p:nvSpPr>
        <p:spPr>
          <a:xfrm>
            <a:off x="6275388" y="3608387"/>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153554488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Hasła - 5 haseł">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7" y="1016000"/>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5" name="Symbol zastępczy zawartości 11">
            <a:extLst>
              <a:ext uri="{FF2B5EF4-FFF2-40B4-BE49-F238E27FC236}">
                <a16:creationId xmlns:a16="http://schemas.microsoft.com/office/drawing/2014/main" id="{42A7F10B-C08F-014B-B2FF-A061FC58B8E5}"/>
              </a:ext>
            </a:extLst>
          </p:cNvPr>
          <p:cNvSpPr>
            <a:spLocks noGrp="1"/>
          </p:cNvSpPr>
          <p:nvPr>
            <p:ph sz="quarter" idx="16"/>
          </p:nvPr>
        </p:nvSpPr>
        <p:spPr>
          <a:xfrm>
            <a:off x="4567095" y="2312193"/>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6" name="Symbol zastępczy zawartości 11">
            <a:extLst>
              <a:ext uri="{FF2B5EF4-FFF2-40B4-BE49-F238E27FC236}">
                <a16:creationId xmlns:a16="http://schemas.microsoft.com/office/drawing/2014/main" id="{658B5087-CCC1-224F-9716-D239018B95EA}"/>
              </a:ext>
            </a:extLst>
          </p:cNvPr>
          <p:cNvSpPr>
            <a:spLocks noGrp="1"/>
          </p:cNvSpPr>
          <p:nvPr>
            <p:ph sz="quarter" idx="17"/>
          </p:nvPr>
        </p:nvSpPr>
        <p:spPr>
          <a:xfrm>
            <a:off x="8115016" y="1016000"/>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7" name="Symbol zastępczy zawartości 11">
            <a:extLst>
              <a:ext uri="{FF2B5EF4-FFF2-40B4-BE49-F238E27FC236}">
                <a16:creationId xmlns:a16="http://schemas.microsoft.com/office/drawing/2014/main" id="{365CD098-3784-3C48-A934-FCECA66A51B0}"/>
              </a:ext>
            </a:extLst>
          </p:cNvPr>
          <p:cNvSpPr>
            <a:spLocks noGrp="1"/>
          </p:cNvSpPr>
          <p:nvPr>
            <p:ph sz="quarter" idx="18"/>
          </p:nvPr>
        </p:nvSpPr>
        <p:spPr>
          <a:xfrm>
            <a:off x="1019177" y="3608387"/>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8" name="Symbol zastępczy zawartości 11">
            <a:extLst>
              <a:ext uri="{FF2B5EF4-FFF2-40B4-BE49-F238E27FC236}">
                <a16:creationId xmlns:a16="http://schemas.microsoft.com/office/drawing/2014/main" id="{096CD088-95CB-A34E-BED4-D29FC12C7791}"/>
              </a:ext>
            </a:extLst>
          </p:cNvPr>
          <p:cNvSpPr>
            <a:spLocks noGrp="1"/>
          </p:cNvSpPr>
          <p:nvPr>
            <p:ph sz="quarter" idx="19"/>
          </p:nvPr>
        </p:nvSpPr>
        <p:spPr>
          <a:xfrm>
            <a:off x="8115016" y="3608387"/>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387323518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ekst 1 kolumna">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8" name="Symbol zastępczy zawartości 11">
            <a:extLst>
              <a:ext uri="{FF2B5EF4-FFF2-40B4-BE49-F238E27FC236}">
                <a16:creationId xmlns:a16="http://schemas.microsoft.com/office/drawing/2014/main" id="{19837E71-A431-9047-8053-8B566E0A31B6}"/>
              </a:ext>
            </a:extLst>
          </p:cNvPr>
          <p:cNvSpPr>
            <a:spLocks noGrp="1"/>
          </p:cNvSpPr>
          <p:nvPr>
            <p:ph sz="quarter" idx="11"/>
          </p:nvPr>
        </p:nvSpPr>
        <p:spPr>
          <a:xfrm>
            <a:off x="1019176" y="1016000"/>
            <a:ext cx="10153650"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43576153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ekst 2 kolum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zawartości 11">
            <a:extLst>
              <a:ext uri="{FF2B5EF4-FFF2-40B4-BE49-F238E27FC236}">
                <a16:creationId xmlns:a16="http://schemas.microsoft.com/office/drawing/2014/main" id="{3A9600DF-5C40-3049-9A5A-BF1CA3DA7FB0}"/>
              </a:ext>
            </a:extLst>
          </p:cNvPr>
          <p:cNvSpPr>
            <a:spLocks noGrp="1"/>
          </p:cNvSpPr>
          <p:nvPr>
            <p:ph sz="quarter" idx="11"/>
          </p:nvPr>
        </p:nvSpPr>
        <p:spPr>
          <a:xfrm>
            <a:off x="1019176" y="1016000"/>
            <a:ext cx="48974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1" name="Symbol zastępczy zawartości 11">
            <a:extLst>
              <a:ext uri="{FF2B5EF4-FFF2-40B4-BE49-F238E27FC236}">
                <a16:creationId xmlns:a16="http://schemas.microsoft.com/office/drawing/2014/main" id="{57D348F5-503D-844A-B7E6-AEF6338E6530}"/>
              </a:ext>
            </a:extLst>
          </p:cNvPr>
          <p:cNvSpPr>
            <a:spLocks noGrp="1"/>
          </p:cNvSpPr>
          <p:nvPr>
            <p:ph sz="quarter" idx="16"/>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177457638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ekst 3 kolum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zawartości 11">
            <a:extLst>
              <a:ext uri="{FF2B5EF4-FFF2-40B4-BE49-F238E27FC236}">
                <a16:creationId xmlns:a16="http://schemas.microsoft.com/office/drawing/2014/main" id="{8312A6E8-E577-7144-B85D-F643D3D982A6}"/>
              </a:ext>
            </a:extLst>
          </p:cNvPr>
          <p:cNvSpPr>
            <a:spLocks noGrp="1"/>
          </p:cNvSpPr>
          <p:nvPr>
            <p:ph sz="quarter" idx="11"/>
          </p:nvPr>
        </p:nvSpPr>
        <p:spPr>
          <a:xfrm>
            <a:off x="1019177" y="1016000"/>
            <a:ext cx="3097212"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1" name="Symbol zastępczy zawartości 11">
            <a:extLst>
              <a:ext uri="{FF2B5EF4-FFF2-40B4-BE49-F238E27FC236}">
                <a16:creationId xmlns:a16="http://schemas.microsoft.com/office/drawing/2014/main" id="{8BE53B64-963D-0A4B-AAF5-B4A38A054DB5}"/>
              </a:ext>
            </a:extLst>
          </p:cNvPr>
          <p:cNvSpPr>
            <a:spLocks noGrp="1"/>
          </p:cNvSpPr>
          <p:nvPr>
            <p:ph sz="quarter" idx="16"/>
          </p:nvPr>
        </p:nvSpPr>
        <p:spPr>
          <a:xfrm>
            <a:off x="4548188" y="1016000"/>
            <a:ext cx="3097213"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2" name="Symbol zastępczy zawartości 11">
            <a:extLst>
              <a:ext uri="{FF2B5EF4-FFF2-40B4-BE49-F238E27FC236}">
                <a16:creationId xmlns:a16="http://schemas.microsoft.com/office/drawing/2014/main" id="{815E44A8-58C9-2149-A68F-A100BF1E2A57}"/>
              </a:ext>
            </a:extLst>
          </p:cNvPr>
          <p:cNvSpPr>
            <a:spLocks noGrp="1"/>
          </p:cNvSpPr>
          <p:nvPr>
            <p:ph sz="quarter" idx="17"/>
          </p:nvPr>
        </p:nvSpPr>
        <p:spPr>
          <a:xfrm>
            <a:off x="8040688" y="1022531"/>
            <a:ext cx="31321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50538741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ekst 4 box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zawartości 11">
            <a:extLst>
              <a:ext uri="{FF2B5EF4-FFF2-40B4-BE49-F238E27FC236}">
                <a16:creationId xmlns:a16="http://schemas.microsoft.com/office/drawing/2014/main" id="{85DB8ED7-23AA-404C-AEE8-CEFD6CF2080C}"/>
              </a:ext>
            </a:extLst>
          </p:cNvPr>
          <p:cNvSpPr>
            <a:spLocks noGrp="1"/>
          </p:cNvSpPr>
          <p:nvPr>
            <p:ph sz="quarter" idx="11"/>
          </p:nvPr>
        </p:nvSpPr>
        <p:spPr>
          <a:xfrm>
            <a:off x="1019176" y="1016000"/>
            <a:ext cx="4897437"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3" name="Symbol zastępczy zawartości 11">
            <a:extLst>
              <a:ext uri="{FF2B5EF4-FFF2-40B4-BE49-F238E27FC236}">
                <a16:creationId xmlns:a16="http://schemas.microsoft.com/office/drawing/2014/main" id="{76E535EC-F44C-374A-B868-73B28DD9BA6D}"/>
              </a:ext>
            </a:extLst>
          </p:cNvPr>
          <p:cNvSpPr>
            <a:spLocks noGrp="1"/>
          </p:cNvSpPr>
          <p:nvPr>
            <p:ph sz="quarter" idx="16"/>
          </p:nvPr>
        </p:nvSpPr>
        <p:spPr>
          <a:xfrm>
            <a:off x="6275388" y="1016000"/>
            <a:ext cx="4897438"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5" name="Symbol zastępczy zawartości 11">
            <a:extLst>
              <a:ext uri="{FF2B5EF4-FFF2-40B4-BE49-F238E27FC236}">
                <a16:creationId xmlns:a16="http://schemas.microsoft.com/office/drawing/2014/main" id="{537BC308-EE6C-5441-B8FE-09238A8A7565}"/>
              </a:ext>
            </a:extLst>
          </p:cNvPr>
          <p:cNvSpPr>
            <a:spLocks noGrp="1"/>
          </p:cNvSpPr>
          <p:nvPr>
            <p:ph sz="quarter" idx="17"/>
          </p:nvPr>
        </p:nvSpPr>
        <p:spPr>
          <a:xfrm>
            <a:off x="1019176" y="3608387"/>
            <a:ext cx="4897437"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6" name="Symbol zastępczy zawartości 11">
            <a:extLst>
              <a:ext uri="{FF2B5EF4-FFF2-40B4-BE49-F238E27FC236}">
                <a16:creationId xmlns:a16="http://schemas.microsoft.com/office/drawing/2014/main" id="{F98D2152-4000-A141-9E92-3F85DD68F28D}"/>
              </a:ext>
            </a:extLst>
          </p:cNvPr>
          <p:cNvSpPr>
            <a:spLocks noGrp="1"/>
          </p:cNvSpPr>
          <p:nvPr>
            <p:ph sz="quarter" idx="18"/>
          </p:nvPr>
        </p:nvSpPr>
        <p:spPr>
          <a:xfrm>
            <a:off x="6275388" y="3608387"/>
            <a:ext cx="4897438"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27478166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ytat">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D2E4932F-D759-1140-8F9C-6781A2834341}"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9" name="Symbol zastępczy tekstu 44">
            <a:extLst>
              <a:ext uri="{FF2B5EF4-FFF2-40B4-BE49-F238E27FC236}">
                <a16:creationId xmlns:a16="http://schemas.microsoft.com/office/drawing/2014/main" id="{480451A4-0252-E04F-98DF-67409B09F382}"/>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717871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ekst 4 boksy +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obrazu 8">
            <a:extLst>
              <a:ext uri="{FF2B5EF4-FFF2-40B4-BE49-F238E27FC236}">
                <a16:creationId xmlns:a16="http://schemas.microsoft.com/office/drawing/2014/main" id="{EC47DCB0-6639-3E43-8DCC-CE5205337A2E}"/>
              </a:ext>
            </a:extLst>
          </p:cNvPr>
          <p:cNvSpPr>
            <a:spLocks noGrp="1"/>
          </p:cNvSpPr>
          <p:nvPr>
            <p:ph type="pic" sz="quarter" idx="12"/>
          </p:nvPr>
        </p:nvSpPr>
        <p:spPr>
          <a:xfrm>
            <a:off x="1015112" y="163754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5" name="Symbol zastępczy obrazu 8">
            <a:extLst>
              <a:ext uri="{FF2B5EF4-FFF2-40B4-BE49-F238E27FC236}">
                <a16:creationId xmlns:a16="http://schemas.microsoft.com/office/drawing/2014/main" id="{5570CB0F-CB42-9646-B278-C33EF7CAA203}"/>
              </a:ext>
            </a:extLst>
          </p:cNvPr>
          <p:cNvSpPr>
            <a:spLocks noGrp="1"/>
          </p:cNvSpPr>
          <p:nvPr>
            <p:ph type="pic" sz="quarter" idx="18"/>
          </p:nvPr>
        </p:nvSpPr>
        <p:spPr>
          <a:xfrm>
            <a:off x="1015112" y="42339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7" name="Symbol zastępczy obrazu 8">
            <a:extLst>
              <a:ext uri="{FF2B5EF4-FFF2-40B4-BE49-F238E27FC236}">
                <a16:creationId xmlns:a16="http://schemas.microsoft.com/office/drawing/2014/main" id="{B813BBA6-4641-BA4A-98BD-802733291DB0}"/>
              </a:ext>
            </a:extLst>
          </p:cNvPr>
          <p:cNvSpPr>
            <a:spLocks noGrp="1"/>
          </p:cNvSpPr>
          <p:nvPr>
            <p:ph type="pic" sz="quarter" idx="20"/>
          </p:nvPr>
        </p:nvSpPr>
        <p:spPr>
          <a:xfrm>
            <a:off x="6271324" y="163754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9" name="Symbol zastępczy obrazu 8">
            <a:extLst>
              <a:ext uri="{FF2B5EF4-FFF2-40B4-BE49-F238E27FC236}">
                <a16:creationId xmlns:a16="http://schemas.microsoft.com/office/drawing/2014/main" id="{D708D21C-FB79-6D43-8E12-7B32A6E0DE07}"/>
              </a:ext>
            </a:extLst>
          </p:cNvPr>
          <p:cNvSpPr>
            <a:spLocks noGrp="1"/>
          </p:cNvSpPr>
          <p:nvPr>
            <p:ph type="pic" sz="quarter" idx="22"/>
          </p:nvPr>
        </p:nvSpPr>
        <p:spPr>
          <a:xfrm>
            <a:off x="6271324" y="42339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0" name="Symbol zastępczy zawartości 11">
            <a:extLst>
              <a:ext uri="{FF2B5EF4-FFF2-40B4-BE49-F238E27FC236}">
                <a16:creationId xmlns:a16="http://schemas.microsoft.com/office/drawing/2014/main" id="{3D00E6BF-FD9C-C946-AB1F-5CD0CAAF85CD}"/>
              </a:ext>
            </a:extLst>
          </p:cNvPr>
          <p:cNvSpPr>
            <a:spLocks noGrp="1"/>
          </p:cNvSpPr>
          <p:nvPr>
            <p:ph sz="quarter" idx="11"/>
          </p:nvPr>
        </p:nvSpPr>
        <p:spPr>
          <a:xfrm>
            <a:off x="2240280" y="1394093"/>
            <a:ext cx="3676333"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1" name="Symbol zastępczy zawartości 11">
            <a:extLst>
              <a:ext uri="{FF2B5EF4-FFF2-40B4-BE49-F238E27FC236}">
                <a16:creationId xmlns:a16="http://schemas.microsoft.com/office/drawing/2014/main" id="{FC86C696-9FF6-1E4D-AB48-A5C83DE464FF}"/>
              </a:ext>
            </a:extLst>
          </p:cNvPr>
          <p:cNvSpPr>
            <a:spLocks noGrp="1"/>
          </p:cNvSpPr>
          <p:nvPr>
            <p:ph sz="quarter" idx="16"/>
          </p:nvPr>
        </p:nvSpPr>
        <p:spPr>
          <a:xfrm>
            <a:off x="7496492" y="1394093"/>
            <a:ext cx="3676334"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2" name="Symbol zastępczy zawartości 11">
            <a:extLst>
              <a:ext uri="{FF2B5EF4-FFF2-40B4-BE49-F238E27FC236}">
                <a16:creationId xmlns:a16="http://schemas.microsoft.com/office/drawing/2014/main" id="{827A408F-0198-B148-A6EC-485C198A0E28}"/>
              </a:ext>
            </a:extLst>
          </p:cNvPr>
          <p:cNvSpPr>
            <a:spLocks noGrp="1"/>
          </p:cNvSpPr>
          <p:nvPr>
            <p:ph sz="quarter" idx="23"/>
          </p:nvPr>
        </p:nvSpPr>
        <p:spPr>
          <a:xfrm>
            <a:off x="2240280" y="3946883"/>
            <a:ext cx="3676333"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3" name="Symbol zastępczy zawartości 11">
            <a:extLst>
              <a:ext uri="{FF2B5EF4-FFF2-40B4-BE49-F238E27FC236}">
                <a16:creationId xmlns:a16="http://schemas.microsoft.com/office/drawing/2014/main" id="{E2EBFBCE-A016-144D-B25B-FEE1BB2FEB76}"/>
              </a:ext>
            </a:extLst>
          </p:cNvPr>
          <p:cNvSpPr>
            <a:spLocks noGrp="1"/>
          </p:cNvSpPr>
          <p:nvPr>
            <p:ph sz="quarter" idx="24"/>
          </p:nvPr>
        </p:nvSpPr>
        <p:spPr>
          <a:xfrm>
            <a:off x="7496492" y="3946883"/>
            <a:ext cx="3676334"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307141807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 Foto + opis, tabela">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5" name="Symbol zastępczy obrazu 8">
            <a:extLst>
              <a:ext uri="{FF2B5EF4-FFF2-40B4-BE49-F238E27FC236}">
                <a16:creationId xmlns:a16="http://schemas.microsoft.com/office/drawing/2014/main" id="{AF611543-09DF-1C4D-B6C4-86D3DAF7A867}"/>
              </a:ext>
            </a:extLst>
          </p:cNvPr>
          <p:cNvSpPr>
            <a:spLocks noGrp="1"/>
          </p:cNvSpPr>
          <p:nvPr>
            <p:ph type="pic" sz="quarter" idx="12"/>
          </p:nvPr>
        </p:nvSpPr>
        <p:spPr>
          <a:xfrm>
            <a:off x="3462528"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9" name="Symbol zastępczy tekstu 8">
            <a:extLst>
              <a:ext uri="{FF2B5EF4-FFF2-40B4-BE49-F238E27FC236}">
                <a16:creationId xmlns:a16="http://schemas.microsoft.com/office/drawing/2014/main" id="{FED9B19B-BCA7-184B-832B-1BE8BA45B77B}"/>
              </a:ext>
            </a:extLst>
          </p:cNvPr>
          <p:cNvSpPr>
            <a:spLocks noGrp="1"/>
          </p:cNvSpPr>
          <p:nvPr>
            <p:ph type="body" sz="quarter" idx="16"/>
          </p:nvPr>
        </p:nvSpPr>
        <p:spPr>
          <a:xfrm>
            <a:off x="3108325"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26" name="Symbol zastępczy obrazu 8">
            <a:extLst>
              <a:ext uri="{FF2B5EF4-FFF2-40B4-BE49-F238E27FC236}">
                <a16:creationId xmlns:a16="http://schemas.microsoft.com/office/drawing/2014/main" id="{6EC1CBC2-6171-9D43-86D3-A7587E0E527C}"/>
              </a:ext>
            </a:extLst>
          </p:cNvPr>
          <p:cNvSpPr>
            <a:spLocks noGrp="1"/>
          </p:cNvSpPr>
          <p:nvPr>
            <p:ph type="pic" sz="quarter" idx="17"/>
          </p:nvPr>
        </p:nvSpPr>
        <p:spPr>
          <a:xfrm>
            <a:off x="5562282"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27" name="Symbol zastępczy tekstu 8">
            <a:extLst>
              <a:ext uri="{FF2B5EF4-FFF2-40B4-BE49-F238E27FC236}">
                <a16:creationId xmlns:a16="http://schemas.microsoft.com/office/drawing/2014/main" id="{9FD26106-3B44-F44F-AD73-718E5A1A5A7A}"/>
              </a:ext>
            </a:extLst>
          </p:cNvPr>
          <p:cNvSpPr>
            <a:spLocks noGrp="1"/>
          </p:cNvSpPr>
          <p:nvPr>
            <p:ph type="body" sz="quarter" idx="18"/>
          </p:nvPr>
        </p:nvSpPr>
        <p:spPr>
          <a:xfrm>
            <a:off x="5208079"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51CF3220-FA9E-C546-B997-22BCB82A248C}"/>
              </a:ext>
            </a:extLst>
          </p:cNvPr>
          <p:cNvSpPr>
            <a:spLocks noGrp="1"/>
          </p:cNvSpPr>
          <p:nvPr>
            <p:ph type="pic" sz="quarter" idx="19"/>
          </p:nvPr>
        </p:nvSpPr>
        <p:spPr>
          <a:xfrm>
            <a:off x="7674166"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29" name="Symbol zastępczy tekstu 8">
            <a:extLst>
              <a:ext uri="{FF2B5EF4-FFF2-40B4-BE49-F238E27FC236}">
                <a16:creationId xmlns:a16="http://schemas.microsoft.com/office/drawing/2014/main" id="{5928B566-6B91-7245-A52E-FF88074686D6}"/>
              </a:ext>
            </a:extLst>
          </p:cNvPr>
          <p:cNvSpPr>
            <a:spLocks noGrp="1"/>
          </p:cNvSpPr>
          <p:nvPr>
            <p:ph type="body" sz="quarter" idx="20"/>
          </p:nvPr>
        </p:nvSpPr>
        <p:spPr>
          <a:xfrm>
            <a:off x="7319963"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30" name="Symbol zastępczy obrazu 8">
            <a:extLst>
              <a:ext uri="{FF2B5EF4-FFF2-40B4-BE49-F238E27FC236}">
                <a16:creationId xmlns:a16="http://schemas.microsoft.com/office/drawing/2014/main" id="{BDA89B81-5682-5E48-8D19-06FDF3570B80}"/>
              </a:ext>
            </a:extLst>
          </p:cNvPr>
          <p:cNvSpPr>
            <a:spLocks noGrp="1"/>
          </p:cNvSpPr>
          <p:nvPr>
            <p:ph type="pic" sz="quarter" idx="21"/>
          </p:nvPr>
        </p:nvSpPr>
        <p:spPr>
          <a:xfrm>
            <a:off x="9786112"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31" name="Symbol zastępczy tekstu 8">
            <a:extLst>
              <a:ext uri="{FF2B5EF4-FFF2-40B4-BE49-F238E27FC236}">
                <a16:creationId xmlns:a16="http://schemas.microsoft.com/office/drawing/2014/main" id="{902E4C7B-C006-E743-9E1F-CB320AC3B797}"/>
              </a:ext>
            </a:extLst>
          </p:cNvPr>
          <p:cNvSpPr>
            <a:spLocks noGrp="1"/>
          </p:cNvSpPr>
          <p:nvPr>
            <p:ph type="body" sz="quarter" idx="22"/>
          </p:nvPr>
        </p:nvSpPr>
        <p:spPr>
          <a:xfrm>
            <a:off x="9431909"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34" name="Symbol zastępczy tabeli 33">
            <a:extLst>
              <a:ext uri="{FF2B5EF4-FFF2-40B4-BE49-F238E27FC236}">
                <a16:creationId xmlns:a16="http://schemas.microsoft.com/office/drawing/2014/main" id="{3F0ABF7C-5CDF-D24C-BF37-AD0FB30250AB}"/>
              </a:ext>
            </a:extLst>
          </p:cNvPr>
          <p:cNvSpPr>
            <a:spLocks noGrp="1"/>
          </p:cNvSpPr>
          <p:nvPr>
            <p:ph type="tbl" sz="quarter" idx="23"/>
          </p:nvPr>
        </p:nvSpPr>
        <p:spPr>
          <a:xfrm>
            <a:off x="1019176" y="3249613"/>
            <a:ext cx="10153650" cy="2592387"/>
          </a:xfrm>
          <a:prstGeom prst="rect">
            <a:avLst/>
          </a:prstGeom>
        </p:spPr>
        <p:txBody>
          <a:bodyPr anchor="ctr"/>
          <a:lstStyle>
            <a:lvl1pPr algn="l">
              <a:defRPr sz="800"/>
            </a:lvl1pPr>
          </a:lstStyle>
          <a:p>
            <a:endParaRPr lang="pl-PL" dirty="0"/>
          </a:p>
        </p:txBody>
      </p:sp>
    </p:spTree>
    <p:extLst>
      <p:ext uri="{BB962C8B-B14F-4D97-AF65-F5344CB8AC3E}">
        <p14:creationId xmlns:p14="http://schemas.microsoft.com/office/powerpoint/2010/main" val="24034960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abela">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4" name="Symbol zastępczy tabeli 33">
            <a:extLst>
              <a:ext uri="{FF2B5EF4-FFF2-40B4-BE49-F238E27FC236}">
                <a16:creationId xmlns:a16="http://schemas.microsoft.com/office/drawing/2014/main" id="{3F0ABF7C-5CDF-D24C-BF37-AD0FB30250AB}"/>
              </a:ext>
            </a:extLst>
          </p:cNvPr>
          <p:cNvSpPr>
            <a:spLocks noGrp="1"/>
          </p:cNvSpPr>
          <p:nvPr>
            <p:ph type="tbl" sz="quarter" idx="23"/>
          </p:nvPr>
        </p:nvSpPr>
        <p:spPr>
          <a:xfrm>
            <a:off x="1019176" y="1016001"/>
            <a:ext cx="10153650" cy="4826000"/>
          </a:xfrm>
          <a:prstGeom prst="rect">
            <a:avLst/>
          </a:prstGeom>
        </p:spPr>
        <p:txBody>
          <a:bodyPr anchor="ctr"/>
          <a:lstStyle>
            <a:lvl1pPr algn="l">
              <a:defRPr sz="800"/>
            </a:lvl1pPr>
          </a:lstStyle>
          <a:p>
            <a:endParaRPr lang="pl-PL" dirty="0"/>
          </a:p>
        </p:txBody>
      </p:sp>
    </p:spTree>
    <p:extLst>
      <p:ext uri="{BB962C8B-B14F-4D97-AF65-F5344CB8AC3E}">
        <p14:creationId xmlns:p14="http://schemas.microsoft.com/office/powerpoint/2010/main" val="7763107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ekst, Foto + opisy osób">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8" name="Symbol zastępczy obrazu 8">
            <a:extLst>
              <a:ext uri="{FF2B5EF4-FFF2-40B4-BE49-F238E27FC236}">
                <a16:creationId xmlns:a16="http://schemas.microsoft.com/office/drawing/2014/main" id="{45084D0E-26C1-8640-BBF3-F9B91F79BEFA}"/>
              </a:ext>
            </a:extLst>
          </p:cNvPr>
          <p:cNvSpPr>
            <a:spLocks noGrp="1"/>
          </p:cNvSpPr>
          <p:nvPr>
            <p:ph type="pic" sz="quarter" idx="12"/>
          </p:nvPr>
        </p:nvSpPr>
        <p:spPr>
          <a:xfrm>
            <a:off x="1350446"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996243"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0" name="Symbol zastępczy obrazu 8">
            <a:extLst>
              <a:ext uri="{FF2B5EF4-FFF2-40B4-BE49-F238E27FC236}">
                <a16:creationId xmlns:a16="http://schemas.microsoft.com/office/drawing/2014/main" id="{81936B29-4AB5-1749-8493-D759FDC5B1DA}"/>
              </a:ext>
            </a:extLst>
          </p:cNvPr>
          <p:cNvSpPr>
            <a:spLocks noGrp="1"/>
          </p:cNvSpPr>
          <p:nvPr>
            <p:ph type="pic" sz="quarter" idx="17"/>
          </p:nvPr>
        </p:nvSpPr>
        <p:spPr>
          <a:xfrm>
            <a:off x="3462528"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2" name="Symbol zastępczy obrazu 8">
            <a:extLst>
              <a:ext uri="{FF2B5EF4-FFF2-40B4-BE49-F238E27FC236}">
                <a16:creationId xmlns:a16="http://schemas.microsoft.com/office/drawing/2014/main" id="{D8CFD24C-A0C7-B64D-949A-435C1BA8BA15}"/>
              </a:ext>
            </a:extLst>
          </p:cNvPr>
          <p:cNvSpPr>
            <a:spLocks noGrp="1"/>
          </p:cNvSpPr>
          <p:nvPr>
            <p:ph type="pic" sz="quarter" idx="19"/>
          </p:nvPr>
        </p:nvSpPr>
        <p:spPr>
          <a:xfrm>
            <a:off x="7674165"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5" name="Symbol zastępczy obrazu 8">
            <a:extLst>
              <a:ext uri="{FF2B5EF4-FFF2-40B4-BE49-F238E27FC236}">
                <a16:creationId xmlns:a16="http://schemas.microsoft.com/office/drawing/2014/main" id="{7B32991F-39A9-FF4B-87B8-DBBEFBC414B6}"/>
              </a:ext>
            </a:extLst>
          </p:cNvPr>
          <p:cNvSpPr>
            <a:spLocks noGrp="1"/>
          </p:cNvSpPr>
          <p:nvPr>
            <p:ph type="pic" sz="quarter" idx="21"/>
          </p:nvPr>
        </p:nvSpPr>
        <p:spPr>
          <a:xfrm>
            <a:off x="9781603"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7" name="Symbol zastępczy obrazu 8">
            <a:extLst>
              <a:ext uri="{FF2B5EF4-FFF2-40B4-BE49-F238E27FC236}">
                <a16:creationId xmlns:a16="http://schemas.microsoft.com/office/drawing/2014/main" id="{6F9F1C5E-BEDC-AB4A-B97A-FAD2496970ED}"/>
              </a:ext>
            </a:extLst>
          </p:cNvPr>
          <p:cNvSpPr>
            <a:spLocks noGrp="1"/>
          </p:cNvSpPr>
          <p:nvPr>
            <p:ph type="pic" sz="quarter" idx="23"/>
          </p:nvPr>
        </p:nvSpPr>
        <p:spPr>
          <a:xfrm>
            <a:off x="5574610"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9" name="Symbol zastępczy zawartości 11">
            <a:extLst>
              <a:ext uri="{FF2B5EF4-FFF2-40B4-BE49-F238E27FC236}">
                <a16:creationId xmlns:a16="http://schemas.microsoft.com/office/drawing/2014/main" id="{E56CCF2A-ED22-A24C-8AAE-2AD390472412}"/>
              </a:ext>
            </a:extLst>
          </p:cNvPr>
          <p:cNvSpPr>
            <a:spLocks noGrp="1"/>
          </p:cNvSpPr>
          <p:nvPr>
            <p:ph sz="quarter" idx="11"/>
          </p:nvPr>
        </p:nvSpPr>
        <p:spPr>
          <a:xfrm>
            <a:off x="1019176" y="1016000"/>
            <a:ext cx="10153650" cy="2233613"/>
          </a:xfrm>
          <a:prstGeom prst="rect">
            <a:avLst/>
          </a:prstGeom>
        </p:spPr>
        <p:txBody>
          <a:bodyPr anchor="ctr"/>
          <a:lstStyle>
            <a:lvl1pPr marL="285750" indent="-285750" algn="ctr">
              <a:lnSpc>
                <a:spcPct val="150000"/>
              </a:lnSpc>
              <a:spcBef>
                <a:spcPts val="0"/>
              </a:spcBef>
              <a:buClr>
                <a:srgbClr val="79003C"/>
              </a:buClr>
              <a:buFont typeface="Arial" panose="020B0604020202020204" pitchFamily="34" charset="0"/>
              <a:buChar char="•"/>
              <a:defRPr sz="1400"/>
            </a:lvl1pPr>
            <a:lvl2pPr algn="ctr">
              <a:buClr>
                <a:srgbClr val="79003C"/>
              </a:buClr>
              <a:defRPr sz="1400"/>
            </a:lvl2pPr>
            <a:lvl3pPr algn="ctr">
              <a:buClr>
                <a:srgbClr val="79003C"/>
              </a:buClr>
              <a:defRPr sz="1400"/>
            </a:lvl3pPr>
            <a:lvl4pPr algn="ctr">
              <a:buClr>
                <a:srgbClr val="79003C"/>
              </a:buClr>
              <a:defRPr sz="1400"/>
            </a:lvl4pPr>
            <a:lvl5pPr algn="ct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146692439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 boxy z ikonami">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obrazu 8">
            <a:extLst>
              <a:ext uri="{FF2B5EF4-FFF2-40B4-BE49-F238E27FC236}">
                <a16:creationId xmlns:a16="http://schemas.microsoft.com/office/drawing/2014/main" id="{EC47DCB0-6639-3E43-8DCC-CE5205337A2E}"/>
              </a:ext>
            </a:extLst>
          </p:cNvPr>
          <p:cNvSpPr>
            <a:spLocks noGrp="1"/>
          </p:cNvSpPr>
          <p:nvPr>
            <p:ph type="pic" sz="quarter" idx="12"/>
          </p:nvPr>
        </p:nvSpPr>
        <p:spPr>
          <a:xfrm>
            <a:off x="1015112" y="170056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0" name="Symbol zastępczy zawartości 11">
            <a:extLst>
              <a:ext uri="{FF2B5EF4-FFF2-40B4-BE49-F238E27FC236}">
                <a16:creationId xmlns:a16="http://schemas.microsoft.com/office/drawing/2014/main" id="{3D00E6BF-FD9C-C946-AB1F-5CD0CAAF85CD}"/>
              </a:ext>
            </a:extLst>
          </p:cNvPr>
          <p:cNvSpPr>
            <a:spLocks noGrp="1"/>
          </p:cNvSpPr>
          <p:nvPr>
            <p:ph sz="quarter" idx="11"/>
          </p:nvPr>
        </p:nvSpPr>
        <p:spPr>
          <a:xfrm>
            <a:off x="1019175" y="3608388"/>
            <a:ext cx="4897438"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6" name="Symbol zastępczy tekstu 44">
            <a:extLst>
              <a:ext uri="{FF2B5EF4-FFF2-40B4-BE49-F238E27FC236}">
                <a16:creationId xmlns:a16="http://schemas.microsoft.com/office/drawing/2014/main" id="{30B78B64-9DD1-7148-8F12-07FA369B5BFF}"/>
              </a:ext>
            </a:extLst>
          </p:cNvPr>
          <p:cNvSpPr>
            <a:spLocks noGrp="1"/>
          </p:cNvSpPr>
          <p:nvPr>
            <p:ph type="body" sz="quarter" idx="24" hasCustomPrompt="1"/>
          </p:nvPr>
        </p:nvSpPr>
        <p:spPr>
          <a:xfrm>
            <a:off x="1028903" y="3160745"/>
            <a:ext cx="4887710"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8" name="Symbol zastępczy obrazu 8">
            <a:extLst>
              <a:ext uri="{FF2B5EF4-FFF2-40B4-BE49-F238E27FC236}">
                <a16:creationId xmlns:a16="http://schemas.microsoft.com/office/drawing/2014/main" id="{604604E8-2C08-3F47-A7B9-CFA8539E40A3}"/>
              </a:ext>
            </a:extLst>
          </p:cNvPr>
          <p:cNvSpPr>
            <a:spLocks noGrp="1"/>
          </p:cNvSpPr>
          <p:nvPr>
            <p:ph type="pic" sz="quarter" idx="25"/>
          </p:nvPr>
        </p:nvSpPr>
        <p:spPr>
          <a:xfrm>
            <a:off x="6275388" y="170056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zawartości 11">
            <a:extLst>
              <a:ext uri="{FF2B5EF4-FFF2-40B4-BE49-F238E27FC236}">
                <a16:creationId xmlns:a16="http://schemas.microsoft.com/office/drawing/2014/main" id="{8778107C-ABDF-1745-B939-96ECDA8F9238}"/>
              </a:ext>
            </a:extLst>
          </p:cNvPr>
          <p:cNvSpPr>
            <a:spLocks noGrp="1"/>
          </p:cNvSpPr>
          <p:nvPr>
            <p:ph sz="quarter" idx="26"/>
          </p:nvPr>
        </p:nvSpPr>
        <p:spPr>
          <a:xfrm>
            <a:off x="6279451" y="3608388"/>
            <a:ext cx="4897438"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5" name="Symbol zastępczy tekstu 44">
            <a:extLst>
              <a:ext uri="{FF2B5EF4-FFF2-40B4-BE49-F238E27FC236}">
                <a16:creationId xmlns:a16="http://schemas.microsoft.com/office/drawing/2014/main" id="{718C6ACF-0923-6641-8A18-0291E88F281A}"/>
              </a:ext>
            </a:extLst>
          </p:cNvPr>
          <p:cNvSpPr>
            <a:spLocks noGrp="1"/>
          </p:cNvSpPr>
          <p:nvPr>
            <p:ph type="body" sz="quarter" idx="27" hasCustomPrompt="1"/>
          </p:nvPr>
        </p:nvSpPr>
        <p:spPr>
          <a:xfrm>
            <a:off x="6289179" y="3160745"/>
            <a:ext cx="4887710"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74902292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 boxy z ikonami">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3558521"/>
            <a:ext cx="3097213"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2088008"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1" name="Symbol zastępczy tekstu 44">
            <a:extLst>
              <a:ext uri="{FF2B5EF4-FFF2-40B4-BE49-F238E27FC236}">
                <a16:creationId xmlns:a16="http://schemas.microsoft.com/office/drawing/2014/main" id="{9EB37076-84C6-B944-ABB7-EB557F1CC0DF}"/>
              </a:ext>
            </a:extLst>
          </p:cNvPr>
          <p:cNvSpPr>
            <a:spLocks noGrp="1"/>
          </p:cNvSpPr>
          <p:nvPr>
            <p:ph type="body" sz="quarter" idx="24" hasCustomPrompt="1"/>
          </p:nvPr>
        </p:nvSpPr>
        <p:spPr>
          <a:xfrm>
            <a:off x="1019175" y="3005102"/>
            <a:ext cx="3092298"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
        <p:nvSpPr>
          <p:cNvPr id="22" name="Symbol zastępczy tekstu 8">
            <a:extLst>
              <a:ext uri="{FF2B5EF4-FFF2-40B4-BE49-F238E27FC236}">
                <a16:creationId xmlns:a16="http://schemas.microsoft.com/office/drawing/2014/main" id="{F48F1756-318E-5049-B58C-6CA17C66D6B9}"/>
              </a:ext>
            </a:extLst>
          </p:cNvPr>
          <p:cNvSpPr>
            <a:spLocks noGrp="1"/>
          </p:cNvSpPr>
          <p:nvPr>
            <p:ph type="body" sz="quarter" idx="25"/>
          </p:nvPr>
        </p:nvSpPr>
        <p:spPr>
          <a:xfrm>
            <a:off x="4546600" y="3558521"/>
            <a:ext cx="3097213"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23" name="Symbol zastępczy obrazu 8">
            <a:extLst>
              <a:ext uri="{FF2B5EF4-FFF2-40B4-BE49-F238E27FC236}">
                <a16:creationId xmlns:a16="http://schemas.microsoft.com/office/drawing/2014/main" id="{0BAA4AA4-3E32-D945-BF50-65A76A52CE56}"/>
              </a:ext>
            </a:extLst>
          </p:cNvPr>
          <p:cNvSpPr>
            <a:spLocks noGrp="1"/>
          </p:cNvSpPr>
          <p:nvPr>
            <p:ph type="pic" sz="quarter" idx="26"/>
          </p:nvPr>
        </p:nvSpPr>
        <p:spPr>
          <a:xfrm>
            <a:off x="5615433"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6" name="Symbol zastępczy tekstu 44">
            <a:extLst>
              <a:ext uri="{FF2B5EF4-FFF2-40B4-BE49-F238E27FC236}">
                <a16:creationId xmlns:a16="http://schemas.microsoft.com/office/drawing/2014/main" id="{64B2E150-4D71-8043-9AB4-54977B731724}"/>
              </a:ext>
            </a:extLst>
          </p:cNvPr>
          <p:cNvSpPr>
            <a:spLocks noGrp="1"/>
          </p:cNvSpPr>
          <p:nvPr>
            <p:ph type="body" sz="quarter" idx="27" hasCustomPrompt="1"/>
          </p:nvPr>
        </p:nvSpPr>
        <p:spPr>
          <a:xfrm>
            <a:off x="4546600" y="3005102"/>
            <a:ext cx="3092298"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
        <p:nvSpPr>
          <p:cNvPr id="27" name="Symbol zastępczy tekstu 8">
            <a:extLst>
              <a:ext uri="{FF2B5EF4-FFF2-40B4-BE49-F238E27FC236}">
                <a16:creationId xmlns:a16="http://schemas.microsoft.com/office/drawing/2014/main" id="{86D09EA8-AB4E-3F48-A7B8-833CC0F53AE4}"/>
              </a:ext>
            </a:extLst>
          </p:cNvPr>
          <p:cNvSpPr>
            <a:spLocks noGrp="1"/>
          </p:cNvSpPr>
          <p:nvPr>
            <p:ph type="body" sz="quarter" idx="28"/>
          </p:nvPr>
        </p:nvSpPr>
        <p:spPr>
          <a:xfrm>
            <a:off x="8040688" y="3558521"/>
            <a:ext cx="3132136"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28" name="Symbol zastępczy obrazu 8">
            <a:extLst>
              <a:ext uri="{FF2B5EF4-FFF2-40B4-BE49-F238E27FC236}">
                <a16:creationId xmlns:a16="http://schemas.microsoft.com/office/drawing/2014/main" id="{D7EA2975-0E58-1947-AE26-F5316E653FEF}"/>
              </a:ext>
            </a:extLst>
          </p:cNvPr>
          <p:cNvSpPr>
            <a:spLocks noGrp="1"/>
          </p:cNvSpPr>
          <p:nvPr>
            <p:ph type="pic" sz="quarter" idx="29"/>
          </p:nvPr>
        </p:nvSpPr>
        <p:spPr>
          <a:xfrm>
            <a:off x="9109521"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9" name="Symbol zastępczy tekstu 44">
            <a:extLst>
              <a:ext uri="{FF2B5EF4-FFF2-40B4-BE49-F238E27FC236}">
                <a16:creationId xmlns:a16="http://schemas.microsoft.com/office/drawing/2014/main" id="{B5F4D16A-5D3B-DB42-B589-2BF7B9D2C10E}"/>
              </a:ext>
            </a:extLst>
          </p:cNvPr>
          <p:cNvSpPr>
            <a:spLocks noGrp="1"/>
          </p:cNvSpPr>
          <p:nvPr>
            <p:ph type="body" sz="quarter" idx="30" hasCustomPrompt="1"/>
          </p:nvPr>
        </p:nvSpPr>
        <p:spPr>
          <a:xfrm>
            <a:off x="8040687" y="3005102"/>
            <a:ext cx="3132137"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3406427429"/>
      </p:ext>
    </p:extLst>
  </p:cSld>
  <p:clrMapOvr>
    <a:masterClrMapping/>
  </p:clrMapOvr>
  <p:transition spd="slow">
    <p:push dir="u"/>
  </p:transition>
  <p:extLst>
    <p:ext uri="{DCECCB84-F9BA-43D5-87BE-67443E8EF086}">
      <p15:sldGuideLst xmlns:p15="http://schemas.microsoft.com/office/powerpoint/2012/main">
        <p15:guide id="1" orient="horz" pos="2228">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 linie z ikonami">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2479817" y="1526269"/>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1019176" y="124183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1" name="Symbol zastępczy tekstu 44">
            <a:extLst>
              <a:ext uri="{FF2B5EF4-FFF2-40B4-BE49-F238E27FC236}">
                <a16:creationId xmlns:a16="http://schemas.microsoft.com/office/drawing/2014/main" id="{9EB37076-84C6-B944-ABB7-EB557F1CC0DF}"/>
              </a:ext>
            </a:extLst>
          </p:cNvPr>
          <p:cNvSpPr>
            <a:spLocks noGrp="1"/>
          </p:cNvSpPr>
          <p:nvPr>
            <p:ph type="body" sz="quarter" idx="24" hasCustomPrompt="1"/>
          </p:nvPr>
        </p:nvSpPr>
        <p:spPr>
          <a:xfrm>
            <a:off x="2483296" y="1066397"/>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6" name="Symbol zastępczy tekstu 8">
            <a:extLst>
              <a:ext uri="{FF2B5EF4-FFF2-40B4-BE49-F238E27FC236}">
                <a16:creationId xmlns:a16="http://schemas.microsoft.com/office/drawing/2014/main" id="{1F27336D-A8DB-7E4E-92A7-D81BCE2EA89A}"/>
              </a:ext>
            </a:extLst>
          </p:cNvPr>
          <p:cNvSpPr>
            <a:spLocks noGrp="1"/>
          </p:cNvSpPr>
          <p:nvPr>
            <p:ph type="body" sz="quarter" idx="25"/>
          </p:nvPr>
        </p:nvSpPr>
        <p:spPr>
          <a:xfrm>
            <a:off x="2479817" y="3221883"/>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17" name="Symbol zastępczy obrazu 8">
            <a:extLst>
              <a:ext uri="{FF2B5EF4-FFF2-40B4-BE49-F238E27FC236}">
                <a16:creationId xmlns:a16="http://schemas.microsoft.com/office/drawing/2014/main" id="{0F6325F3-EE3A-E844-8070-D3AD83F58D02}"/>
              </a:ext>
            </a:extLst>
          </p:cNvPr>
          <p:cNvSpPr>
            <a:spLocks noGrp="1"/>
          </p:cNvSpPr>
          <p:nvPr>
            <p:ph type="pic" sz="quarter" idx="26"/>
          </p:nvPr>
        </p:nvSpPr>
        <p:spPr>
          <a:xfrm>
            <a:off x="1019176" y="2937447"/>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8" name="Symbol zastępczy tekstu 44">
            <a:extLst>
              <a:ext uri="{FF2B5EF4-FFF2-40B4-BE49-F238E27FC236}">
                <a16:creationId xmlns:a16="http://schemas.microsoft.com/office/drawing/2014/main" id="{42CD1536-5EAE-3D44-8494-1CAC3AF1C3FD}"/>
              </a:ext>
            </a:extLst>
          </p:cNvPr>
          <p:cNvSpPr>
            <a:spLocks noGrp="1"/>
          </p:cNvSpPr>
          <p:nvPr>
            <p:ph type="body" sz="quarter" idx="27" hasCustomPrompt="1"/>
          </p:nvPr>
        </p:nvSpPr>
        <p:spPr>
          <a:xfrm>
            <a:off x="2483296" y="2762011"/>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9" name="Symbol zastępczy tekstu 8">
            <a:extLst>
              <a:ext uri="{FF2B5EF4-FFF2-40B4-BE49-F238E27FC236}">
                <a16:creationId xmlns:a16="http://schemas.microsoft.com/office/drawing/2014/main" id="{2A02E250-9D25-E44A-979D-571B29D2F119}"/>
              </a:ext>
            </a:extLst>
          </p:cNvPr>
          <p:cNvSpPr>
            <a:spLocks noGrp="1"/>
          </p:cNvSpPr>
          <p:nvPr>
            <p:ph type="body" sz="quarter" idx="28"/>
          </p:nvPr>
        </p:nvSpPr>
        <p:spPr>
          <a:xfrm>
            <a:off x="2479817" y="4954585"/>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20" name="Symbol zastępczy obrazu 8">
            <a:extLst>
              <a:ext uri="{FF2B5EF4-FFF2-40B4-BE49-F238E27FC236}">
                <a16:creationId xmlns:a16="http://schemas.microsoft.com/office/drawing/2014/main" id="{30758E6A-7611-C643-856C-EE27BDB856E2}"/>
              </a:ext>
            </a:extLst>
          </p:cNvPr>
          <p:cNvSpPr>
            <a:spLocks noGrp="1"/>
          </p:cNvSpPr>
          <p:nvPr>
            <p:ph type="pic" sz="quarter" idx="29"/>
          </p:nvPr>
        </p:nvSpPr>
        <p:spPr>
          <a:xfrm>
            <a:off x="1019176" y="4670149"/>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tekstu 44">
            <a:extLst>
              <a:ext uri="{FF2B5EF4-FFF2-40B4-BE49-F238E27FC236}">
                <a16:creationId xmlns:a16="http://schemas.microsoft.com/office/drawing/2014/main" id="{5532D6DF-CBF9-0B45-9BEF-69768EAAB9D4}"/>
              </a:ext>
            </a:extLst>
          </p:cNvPr>
          <p:cNvSpPr>
            <a:spLocks noGrp="1"/>
          </p:cNvSpPr>
          <p:nvPr>
            <p:ph type="body" sz="quarter" idx="30" hasCustomPrompt="1"/>
          </p:nvPr>
        </p:nvSpPr>
        <p:spPr>
          <a:xfrm>
            <a:off x="2483296" y="4494713"/>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357687380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6 boxów z ikonami i opisem">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718833"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2088008"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2" name="Symbol zastępczy tekstu 8">
            <a:extLst>
              <a:ext uri="{FF2B5EF4-FFF2-40B4-BE49-F238E27FC236}">
                <a16:creationId xmlns:a16="http://schemas.microsoft.com/office/drawing/2014/main" id="{CB85FBB9-8E75-7446-A5E8-826E4CFEA4D3}"/>
              </a:ext>
            </a:extLst>
          </p:cNvPr>
          <p:cNvSpPr>
            <a:spLocks noGrp="1"/>
          </p:cNvSpPr>
          <p:nvPr>
            <p:ph type="body" sz="quarter" idx="17"/>
          </p:nvPr>
        </p:nvSpPr>
        <p:spPr>
          <a:xfrm>
            <a:off x="5214143"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3" name="Symbol zastępczy obrazu 8">
            <a:extLst>
              <a:ext uri="{FF2B5EF4-FFF2-40B4-BE49-F238E27FC236}">
                <a16:creationId xmlns:a16="http://schemas.microsoft.com/office/drawing/2014/main" id="{F08D28D1-14C4-764F-8899-C18A519EC77A}"/>
              </a:ext>
            </a:extLst>
          </p:cNvPr>
          <p:cNvSpPr>
            <a:spLocks noGrp="1"/>
          </p:cNvSpPr>
          <p:nvPr>
            <p:ph type="pic" sz="quarter" idx="18"/>
          </p:nvPr>
        </p:nvSpPr>
        <p:spPr>
          <a:xfrm>
            <a:off x="5583318"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5" name="Symbol zastępczy tekstu 8">
            <a:extLst>
              <a:ext uri="{FF2B5EF4-FFF2-40B4-BE49-F238E27FC236}">
                <a16:creationId xmlns:a16="http://schemas.microsoft.com/office/drawing/2014/main" id="{D860E77C-6C63-1045-BE23-190B2176CAA0}"/>
              </a:ext>
            </a:extLst>
          </p:cNvPr>
          <p:cNvSpPr>
            <a:spLocks noGrp="1"/>
          </p:cNvSpPr>
          <p:nvPr>
            <p:ph type="body" sz="quarter" idx="19"/>
          </p:nvPr>
        </p:nvSpPr>
        <p:spPr>
          <a:xfrm>
            <a:off x="8734875"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6" name="Symbol zastępczy obrazu 8">
            <a:extLst>
              <a:ext uri="{FF2B5EF4-FFF2-40B4-BE49-F238E27FC236}">
                <a16:creationId xmlns:a16="http://schemas.microsoft.com/office/drawing/2014/main" id="{8D321B0E-D2CA-6E4A-80E3-501B26D9B4F9}"/>
              </a:ext>
            </a:extLst>
          </p:cNvPr>
          <p:cNvSpPr>
            <a:spLocks noGrp="1"/>
          </p:cNvSpPr>
          <p:nvPr>
            <p:ph type="pic" sz="quarter" idx="20"/>
          </p:nvPr>
        </p:nvSpPr>
        <p:spPr>
          <a:xfrm>
            <a:off x="9104050"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7" name="Symbol zastępczy tekstu 8">
            <a:extLst>
              <a:ext uri="{FF2B5EF4-FFF2-40B4-BE49-F238E27FC236}">
                <a16:creationId xmlns:a16="http://schemas.microsoft.com/office/drawing/2014/main" id="{C8A8EF98-DEEE-A544-9538-D07A21E667CA}"/>
              </a:ext>
            </a:extLst>
          </p:cNvPr>
          <p:cNvSpPr>
            <a:spLocks noGrp="1"/>
          </p:cNvSpPr>
          <p:nvPr>
            <p:ph type="body" sz="quarter" idx="21"/>
          </p:nvPr>
        </p:nvSpPr>
        <p:spPr>
          <a:xfrm>
            <a:off x="1718833"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8" name="Symbol zastępczy obrazu 8">
            <a:extLst>
              <a:ext uri="{FF2B5EF4-FFF2-40B4-BE49-F238E27FC236}">
                <a16:creationId xmlns:a16="http://schemas.microsoft.com/office/drawing/2014/main" id="{8E31EF30-8F03-144C-845E-FDB7894E3A15}"/>
              </a:ext>
            </a:extLst>
          </p:cNvPr>
          <p:cNvSpPr>
            <a:spLocks noGrp="1"/>
          </p:cNvSpPr>
          <p:nvPr>
            <p:ph type="pic" sz="quarter" idx="22"/>
          </p:nvPr>
        </p:nvSpPr>
        <p:spPr>
          <a:xfrm>
            <a:off x="2088008"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9" name="Symbol zastępczy tekstu 8">
            <a:extLst>
              <a:ext uri="{FF2B5EF4-FFF2-40B4-BE49-F238E27FC236}">
                <a16:creationId xmlns:a16="http://schemas.microsoft.com/office/drawing/2014/main" id="{C159A5C5-CE6E-434F-AF28-6D254621853C}"/>
              </a:ext>
            </a:extLst>
          </p:cNvPr>
          <p:cNvSpPr>
            <a:spLocks noGrp="1"/>
          </p:cNvSpPr>
          <p:nvPr>
            <p:ph type="body" sz="quarter" idx="23"/>
          </p:nvPr>
        </p:nvSpPr>
        <p:spPr>
          <a:xfrm>
            <a:off x="5214143"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0" name="Symbol zastępczy obrazu 8">
            <a:extLst>
              <a:ext uri="{FF2B5EF4-FFF2-40B4-BE49-F238E27FC236}">
                <a16:creationId xmlns:a16="http://schemas.microsoft.com/office/drawing/2014/main" id="{A4F2E3E1-643D-1E4B-970F-AD97E006C433}"/>
              </a:ext>
            </a:extLst>
          </p:cNvPr>
          <p:cNvSpPr>
            <a:spLocks noGrp="1"/>
          </p:cNvSpPr>
          <p:nvPr>
            <p:ph type="pic" sz="quarter" idx="24"/>
          </p:nvPr>
        </p:nvSpPr>
        <p:spPr>
          <a:xfrm>
            <a:off x="5583318"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tekstu 8">
            <a:extLst>
              <a:ext uri="{FF2B5EF4-FFF2-40B4-BE49-F238E27FC236}">
                <a16:creationId xmlns:a16="http://schemas.microsoft.com/office/drawing/2014/main" id="{01D4544F-9389-5945-90FE-B019A938509D}"/>
              </a:ext>
            </a:extLst>
          </p:cNvPr>
          <p:cNvSpPr>
            <a:spLocks noGrp="1"/>
          </p:cNvSpPr>
          <p:nvPr>
            <p:ph type="body" sz="quarter" idx="25"/>
          </p:nvPr>
        </p:nvSpPr>
        <p:spPr>
          <a:xfrm>
            <a:off x="8734875"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5" name="Symbol zastępczy obrazu 8">
            <a:extLst>
              <a:ext uri="{FF2B5EF4-FFF2-40B4-BE49-F238E27FC236}">
                <a16:creationId xmlns:a16="http://schemas.microsoft.com/office/drawing/2014/main" id="{43369737-862E-4E4D-80A3-F0E4E3C7DD81}"/>
              </a:ext>
            </a:extLst>
          </p:cNvPr>
          <p:cNvSpPr>
            <a:spLocks noGrp="1"/>
          </p:cNvSpPr>
          <p:nvPr>
            <p:ph type="pic" sz="quarter" idx="26"/>
          </p:nvPr>
        </p:nvSpPr>
        <p:spPr>
          <a:xfrm>
            <a:off x="9104050"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Tree>
    <p:extLst>
      <p:ext uri="{BB962C8B-B14F-4D97-AF65-F5344CB8AC3E}">
        <p14:creationId xmlns:p14="http://schemas.microsoft.com/office/powerpoint/2010/main" val="1465809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 osoby z opisem">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22" name="Symbol zastępczy tekstu 8">
            <a:extLst>
              <a:ext uri="{FF2B5EF4-FFF2-40B4-BE49-F238E27FC236}">
                <a16:creationId xmlns:a16="http://schemas.microsoft.com/office/drawing/2014/main" id="{64F0DDD6-BEEF-A44E-81B0-CFB7F9C44E14}"/>
              </a:ext>
            </a:extLst>
          </p:cNvPr>
          <p:cNvSpPr>
            <a:spLocks noGrp="1"/>
          </p:cNvSpPr>
          <p:nvPr>
            <p:ph type="body" sz="quarter" idx="17"/>
          </p:nvPr>
        </p:nvSpPr>
        <p:spPr>
          <a:xfrm>
            <a:off x="4548188"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3" name="Symbol zastępczy obrazu 8">
            <a:extLst>
              <a:ext uri="{FF2B5EF4-FFF2-40B4-BE49-F238E27FC236}">
                <a16:creationId xmlns:a16="http://schemas.microsoft.com/office/drawing/2014/main" id="{1D3BC705-BFAA-DD43-BD65-0467185A26AD}"/>
              </a:ext>
            </a:extLst>
          </p:cNvPr>
          <p:cNvSpPr>
            <a:spLocks noGrp="1"/>
          </p:cNvSpPr>
          <p:nvPr>
            <p:ph type="pic" sz="quarter" idx="18"/>
          </p:nvPr>
        </p:nvSpPr>
        <p:spPr>
          <a:xfrm>
            <a:off x="4974455"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27" name="Symbol zastępczy tekstu 8">
            <a:extLst>
              <a:ext uri="{FF2B5EF4-FFF2-40B4-BE49-F238E27FC236}">
                <a16:creationId xmlns:a16="http://schemas.microsoft.com/office/drawing/2014/main" id="{714A8BF9-097B-5042-BE4A-AA968CE099B7}"/>
              </a:ext>
            </a:extLst>
          </p:cNvPr>
          <p:cNvSpPr>
            <a:spLocks noGrp="1"/>
          </p:cNvSpPr>
          <p:nvPr>
            <p:ph type="body" sz="quarter" idx="19"/>
          </p:nvPr>
        </p:nvSpPr>
        <p:spPr>
          <a:xfrm>
            <a:off x="8065072"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75F6C65D-3B33-C344-BDB8-F41E411A8890}"/>
              </a:ext>
            </a:extLst>
          </p:cNvPr>
          <p:cNvSpPr>
            <a:spLocks noGrp="1"/>
          </p:cNvSpPr>
          <p:nvPr>
            <p:ph type="pic" sz="quarter" idx="20"/>
          </p:nvPr>
        </p:nvSpPr>
        <p:spPr>
          <a:xfrm>
            <a:off x="8491339"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148688514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3 osoby z opisem v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776138"/>
            <a:ext cx="2250781" cy="2203556"/>
          </a:xfrm>
          <a:prstGeom prst="rect">
            <a:avLst/>
          </a:prstGeom>
          <a:noFill/>
          <a:ln w="25400" cap="sq">
            <a:solidFill>
              <a:schemeClr val="accent2"/>
            </a:solidFill>
            <a:miter lim="800000"/>
          </a:ln>
        </p:spPr>
        <p:txBody>
          <a:bodyPr/>
          <a:lstStyle/>
          <a:p>
            <a:endParaRPr lang="pl-PL" dirty="0"/>
          </a:p>
        </p:txBody>
      </p:sp>
      <p:sp>
        <p:nvSpPr>
          <p:cNvPr id="6" name="Trójkąt 5">
            <a:extLst>
              <a:ext uri="{FF2B5EF4-FFF2-40B4-BE49-F238E27FC236}">
                <a16:creationId xmlns:a16="http://schemas.microsoft.com/office/drawing/2014/main" id="{B300A60A-7799-334A-AD02-61D42D6FEDC1}"/>
              </a:ext>
            </a:extLst>
          </p:cNvPr>
          <p:cNvSpPr/>
          <p:nvPr userDrawn="1"/>
        </p:nvSpPr>
        <p:spPr>
          <a:xfrm rot="10800000">
            <a:off x="2397492"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2" name="Symbol zastępczy tekstu 8">
            <a:extLst>
              <a:ext uri="{FF2B5EF4-FFF2-40B4-BE49-F238E27FC236}">
                <a16:creationId xmlns:a16="http://schemas.microsoft.com/office/drawing/2014/main" id="{64F0DDD6-BEEF-A44E-81B0-CFB7F9C44E14}"/>
              </a:ext>
            </a:extLst>
          </p:cNvPr>
          <p:cNvSpPr>
            <a:spLocks noGrp="1"/>
          </p:cNvSpPr>
          <p:nvPr>
            <p:ph type="body" sz="quarter" idx="17"/>
          </p:nvPr>
        </p:nvSpPr>
        <p:spPr>
          <a:xfrm>
            <a:off x="4548188"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3" name="Symbol zastępczy obrazu 8">
            <a:extLst>
              <a:ext uri="{FF2B5EF4-FFF2-40B4-BE49-F238E27FC236}">
                <a16:creationId xmlns:a16="http://schemas.microsoft.com/office/drawing/2014/main" id="{1D3BC705-BFAA-DD43-BD65-0467185A26AD}"/>
              </a:ext>
            </a:extLst>
          </p:cNvPr>
          <p:cNvSpPr>
            <a:spLocks noGrp="1"/>
          </p:cNvSpPr>
          <p:nvPr>
            <p:ph type="pic" sz="quarter" idx="18"/>
          </p:nvPr>
        </p:nvSpPr>
        <p:spPr>
          <a:xfrm>
            <a:off x="4974455" y="1776138"/>
            <a:ext cx="2250781" cy="2203556"/>
          </a:xfrm>
          <a:prstGeom prst="rect">
            <a:avLst/>
          </a:prstGeom>
          <a:noFill/>
          <a:ln w="25400" cap="sq">
            <a:solidFill>
              <a:schemeClr val="accent2"/>
            </a:solidFill>
            <a:miter lim="800000"/>
          </a:ln>
        </p:spPr>
        <p:txBody>
          <a:bodyPr/>
          <a:lstStyle/>
          <a:p>
            <a:endParaRPr lang="pl-PL" dirty="0"/>
          </a:p>
        </p:txBody>
      </p:sp>
      <p:sp>
        <p:nvSpPr>
          <p:cNvPr id="26" name="Trójkąt 25">
            <a:extLst>
              <a:ext uri="{FF2B5EF4-FFF2-40B4-BE49-F238E27FC236}">
                <a16:creationId xmlns:a16="http://schemas.microsoft.com/office/drawing/2014/main" id="{69ECC107-E10B-1344-AA7A-F97577C4E511}"/>
              </a:ext>
            </a:extLst>
          </p:cNvPr>
          <p:cNvSpPr/>
          <p:nvPr userDrawn="1"/>
        </p:nvSpPr>
        <p:spPr>
          <a:xfrm rot="10800000">
            <a:off x="5926505"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7" name="Symbol zastępczy tekstu 8">
            <a:extLst>
              <a:ext uri="{FF2B5EF4-FFF2-40B4-BE49-F238E27FC236}">
                <a16:creationId xmlns:a16="http://schemas.microsoft.com/office/drawing/2014/main" id="{714A8BF9-097B-5042-BE4A-AA968CE099B7}"/>
              </a:ext>
            </a:extLst>
          </p:cNvPr>
          <p:cNvSpPr>
            <a:spLocks noGrp="1"/>
          </p:cNvSpPr>
          <p:nvPr>
            <p:ph type="body" sz="quarter" idx="19"/>
          </p:nvPr>
        </p:nvSpPr>
        <p:spPr>
          <a:xfrm>
            <a:off x="8065072"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75F6C65D-3B33-C344-BDB8-F41E411A8890}"/>
              </a:ext>
            </a:extLst>
          </p:cNvPr>
          <p:cNvSpPr>
            <a:spLocks noGrp="1"/>
          </p:cNvSpPr>
          <p:nvPr>
            <p:ph type="pic" sz="quarter" idx="20"/>
          </p:nvPr>
        </p:nvSpPr>
        <p:spPr>
          <a:xfrm>
            <a:off x="8491339" y="1776138"/>
            <a:ext cx="2250781" cy="2203556"/>
          </a:xfrm>
          <a:prstGeom prst="rect">
            <a:avLst/>
          </a:prstGeom>
          <a:noFill/>
          <a:ln w="25400" cap="sq">
            <a:solidFill>
              <a:schemeClr val="accent2"/>
            </a:solidFill>
            <a:miter lim="800000"/>
          </a:ln>
        </p:spPr>
        <p:txBody>
          <a:bodyPr/>
          <a:lstStyle/>
          <a:p>
            <a:endParaRPr lang="pl-PL" dirty="0"/>
          </a:p>
        </p:txBody>
      </p:sp>
      <p:sp>
        <p:nvSpPr>
          <p:cNvPr id="29" name="Trójkąt 28">
            <a:extLst>
              <a:ext uri="{FF2B5EF4-FFF2-40B4-BE49-F238E27FC236}">
                <a16:creationId xmlns:a16="http://schemas.microsoft.com/office/drawing/2014/main" id="{7F3C01A0-0E59-4549-9C74-7A853CD66CCB}"/>
              </a:ext>
            </a:extLst>
          </p:cNvPr>
          <p:cNvSpPr/>
          <p:nvPr userDrawn="1"/>
        </p:nvSpPr>
        <p:spPr>
          <a:xfrm rot="10800000">
            <a:off x="9443389"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78088743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ytat tlo zlot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8" name="Prostokąt 7">
            <a:extLst>
              <a:ext uri="{FF2B5EF4-FFF2-40B4-BE49-F238E27FC236}">
                <a16:creationId xmlns:a16="http://schemas.microsoft.com/office/drawing/2014/main" id="{EBB41361-6699-1049-9AD5-357353562C17}"/>
              </a:ext>
            </a:extLst>
          </p:cNvPr>
          <p:cNvSpPr/>
          <p:nvPr userDrawn="1"/>
        </p:nvSpPr>
        <p:spPr>
          <a:xfrm>
            <a:off x="2198592" y="2222500"/>
            <a:ext cx="7794816" cy="241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2541587" y="2493962"/>
            <a:ext cx="7108825" cy="1870075"/>
          </a:xfrm>
          <a:prstGeom prst="rect">
            <a:avLst/>
          </a:prstGeom>
        </p:spPr>
        <p:txBody>
          <a:bodyPr anchor="ctr"/>
          <a:lstStyle>
            <a:lvl1pPr marL="0" indent="0" algn="ctr">
              <a:lnSpc>
                <a:spcPts val="2400"/>
              </a:lnSpc>
              <a:spcBef>
                <a:spcPts val="0"/>
              </a:spcBef>
              <a:buNone/>
              <a:defRPr sz="1800"/>
            </a:lvl1pPr>
          </a:lstStyle>
          <a:p>
            <a:r>
              <a:rPr lang="pl-PL" dirty="0"/>
              <a:t>Edytuj style wzorca tekstu</a:t>
            </a:r>
          </a:p>
        </p:txBody>
      </p:sp>
      <p:pic>
        <p:nvPicPr>
          <p:cNvPr id="16" name="Obraz 15">
            <a:extLst>
              <a:ext uri="{FF2B5EF4-FFF2-40B4-BE49-F238E27FC236}">
                <a16:creationId xmlns:a16="http://schemas.microsoft.com/office/drawing/2014/main" id="{361063D1-9D0F-584F-8BDB-DDA390691C51}"/>
              </a:ext>
            </a:extLst>
          </p:cNvPr>
          <p:cNvPicPr>
            <a:picLocks noChangeAspect="1"/>
          </p:cNvPicPr>
          <p:nvPr userDrawn="1"/>
        </p:nvPicPr>
        <p:blipFill>
          <a:blip r:embed="rId2"/>
          <a:stretch>
            <a:fillRect/>
          </a:stretch>
        </p:blipFill>
        <p:spPr>
          <a:xfrm>
            <a:off x="1840037" y="1811972"/>
            <a:ext cx="1082330" cy="852805"/>
          </a:xfrm>
          <a:prstGeom prst="rect">
            <a:avLst/>
          </a:prstGeom>
        </p:spPr>
      </p:pic>
      <p:pic>
        <p:nvPicPr>
          <p:cNvPr id="17" name="Obraz 16">
            <a:extLst>
              <a:ext uri="{FF2B5EF4-FFF2-40B4-BE49-F238E27FC236}">
                <a16:creationId xmlns:a16="http://schemas.microsoft.com/office/drawing/2014/main" id="{F197811C-EC42-604D-A72D-A1B4A621EF0A}"/>
              </a:ext>
            </a:extLst>
          </p:cNvPr>
          <p:cNvPicPr>
            <a:picLocks noChangeAspect="1"/>
          </p:cNvPicPr>
          <p:nvPr userDrawn="1"/>
        </p:nvPicPr>
        <p:blipFill>
          <a:blip r:embed="rId2"/>
          <a:stretch>
            <a:fillRect/>
          </a:stretch>
        </p:blipFill>
        <p:spPr>
          <a:xfrm>
            <a:off x="9191813" y="4340860"/>
            <a:ext cx="1082330" cy="852805"/>
          </a:xfrm>
          <a:prstGeom prst="rect">
            <a:avLst/>
          </a:prstGeom>
        </p:spPr>
      </p:pic>
      <p:sp>
        <p:nvSpPr>
          <p:cNvPr id="14" name="Symbol zastępczy tekstu 44">
            <a:extLst>
              <a:ext uri="{FF2B5EF4-FFF2-40B4-BE49-F238E27FC236}">
                <a16:creationId xmlns:a16="http://schemas.microsoft.com/office/drawing/2014/main" id="{763993E8-D895-6D40-99A1-6863826B589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5">
            <a:extLst>
              <a:ext uri="{FF2B5EF4-FFF2-40B4-BE49-F238E27FC236}">
                <a16:creationId xmlns:a16="http://schemas.microsoft.com/office/drawing/2014/main" id="{204ED266-DF5C-FA40-8293-0073CC9E1F14}"/>
              </a:ext>
            </a:extLst>
          </p:cNvPr>
          <p:cNvSpPr>
            <a:spLocks noGrp="1"/>
          </p:cNvSpPr>
          <p:nvPr>
            <p:ph type="body" sz="quarter" idx="16" hasCustomPrompt="1"/>
          </p:nvPr>
        </p:nvSpPr>
        <p:spPr>
          <a:xfrm>
            <a:off x="4803775" y="4767263"/>
            <a:ext cx="2584450" cy="304800"/>
          </a:xfrm>
          <a:prstGeom prst="rect">
            <a:avLst/>
          </a:prstGeom>
        </p:spPr>
        <p:txBody>
          <a:bodyPr anchor="ctr"/>
          <a:lstStyle>
            <a:lvl1pPr marL="0" indent="0" algn="ctr">
              <a:buNone/>
              <a:defRPr sz="1200"/>
            </a:lvl1pPr>
          </a:lstStyle>
          <a:p>
            <a:r>
              <a:rPr lang="pl-PL" dirty="0"/>
              <a:t>Jan Kowalski</a:t>
            </a:r>
          </a:p>
        </p:txBody>
      </p:sp>
    </p:spTree>
    <p:extLst>
      <p:ext uri="{BB962C8B-B14F-4D97-AF65-F5344CB8AC3E}">
        <p14:creationId xmlns:p14="http://schemas.microsoft.com/office/powerpoint/2010/main" val="40125333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oto + opis, wykre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445442" y="4107389"/>
            <a:ext cx="2250782" cy="1082828"/>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548707"/>
            <a:ext cx="2250781" cy="2203556"/>
          </a:xfrm>
          <a:prstGeom prst="rect">
            <a:avLst/>
          </a:prstGeom>
          <a:noFill/>
          <a:ln w="25400" cap="sq">
            <a:solidFill>
              <a:schemeClr val="accent2"/>
            </a:solidFill>
            <a:miter lim="800000"/>
          </a:ln>
        </p:spPr>
        <p:txBody>
          <a:bodyPr/>
          <a:lstStyle/>
          <a:p>
            <a:endParaRPr lang="pl-PL" dirty="0"/>
          </a:p>
        </p:txBody>
      </p:sp>
      <p:cxnSp>
        <p:nvCxnSpPr>
          <p:cNvPr id="16" name="Łącznik prosty 15">
            <a:extLst>
              <a:ext uri="{FF2B5EF4-FFF2-40B4-BE49-F238E27FC236}">
                <a16:creationId xmlns:a16="http://schemas.microsoft.com/office/drawing/2014/main" id="{1971FAB7-F45B-6B41-A3B3-FF69B4D07190}"/>
              </a:ext>
            </a:extLst>
          </p:cNvPr>
          <p:cNvCxnSpPr/>
          <p:nvPr userDrawn="1"/>
        </p:nvCxnSpPr>
        <p:spPr>
          <a:xfrm>
            <a:off x="4116388" y="1368263"/>
            <a:ext cx="0" cy="4049385"/>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Symbol zastępczy wykresu 5">
            <a:extLst>
              <a:ext uri="{FF2B5EF4-FFF2-40B4-BE49-F238E27FC236}">
                <a16:creationId xmlns:a16="http://schemas.microsoft.com/office/drawing/2014/main" id="{EE703CCB-6DF7-F34D-93B8-07B9D4ADE0BE}"/>
              </a:ext>
            </a:extLst>
          </p:cNvPr>
          <p:cNvSpPr>
            <a:spLocks noGrp="1"/>
          </p:cNvSpPr>
          <p:nvPr>
            <p:ph type="chart" sz="quarter" idx="17"/>
          </p:nvPr>
        </p:nvSpPr>
        <p:spPr>
          <a:xfrm>
            <a:off x="4548188" y="1016000"/>
            <a:ext cx="6624637" cy="4826000"/>
          </a:xfrm>
          <a:prstGeom prst="rect">
            <a:avLst/>
          </a:prstGeom>
        </p:spPr>
        <p:txBody>
          <a:bodyPr anchor="ctr"/>
          <a:lstStyle>
            <a:lvl1pPr algn="ctr">
              <a:defRPr/>
            </a:lvl1pPr>
          </a:lstStyle>
          <a:p>
            <a:endParaRPr lang="pl-PL"/>
          </a:p>
        </p:txBody>
      </p:sp>
    </p:spTree>
    <p:extLst>
      <p:ext uri="{BB962C8B-B14F-4D97-AF65-F5344CB8AC3E}">
        <p14:creationId xmlns:p14="http://schemas.microsoft.com/office/powerpoint/2010/main" val="277905238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Wykres centralny +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wykresu 5">
            <a:extLst>
              <a:ext uri="{FF2B5EF4-FFF2-40B4-BE49-F238E27FC236}">
                <a16:creationId xmlns:a16="http://schemas.microsoft.com/office/drawing/2014/main" id="{B6C9AE96-011B-C846-850A-A93F26C13291}"/>
              </a:ext>
            </a:extLst>
          </p:cNvPr>
          <p:cNvSpPr>
            <a:spLocks noGrp="1"/>
          </p:cNvSpPr>
          <p:nvPr>
            <p:ph type="chart" sz="quarter" idx="17"/>
          </p:nvPr>
        </p:nvSpPr>
        <p:spPr>
          <a:xfrm>
            <a:off x="4548188" y="1016000"/>
            <a:ext cx="3095625" cy="4826000"/>
          </a:xfrm>
          <a:prstGeom prst="rect">
            <a:avLst/>
          </a:prstGeom>
        </p:spPr>
        <p:txBody>
          <a:bodyPr anchor="ctr"/>
          <a:lstStyle>
            <a:lvl1pPr algn="ctr">
              <a:defRPr/>
            </a:lvl1pPr>
          </a:lstStyle>
          <a:p>
            <a:endParaRPr lang="pl-PL" dirty="0"/>
          </a:p>
        </p:txBody>
      </p:sp>
      <p:sp>
        <p:nvSpPr>
          <p:cNvPr id="16" name="Symbol zastępczy zawartości 11">
            <a:extLst>
              <a:ext uri="{FF2B5EF4-FFF2-40B4-BE49-F238E27FC236}">
                <a16:creationId xmlns:a16="http://schemas.microsoft.com/office/drawing/2014/main" id="{C0CA407D-1344-1348-9E34-57312AFFA73F}"/>
              </a:ext>
            </a:extLst>
          </p:cNvPr>
          <p:cNvSpPr>
            <a:spLocks noGrp="1"/>
          </p:cNvSpPr>
          <p:nvPr>
            <p:ph sz="quarter" idx="11"/>
          </p:nvPr>
        </p:nvSpPr>
        <p:spPr>
          <a:xfrm>
            <a:off x="8040688" y="1016000"/>
            <a:ext cx="3132138" cy="194627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algn="r">
              <a:buClr>
                <a:srgbClr val="79003C"/>
              </a:buClr>
              <a:defRPr sz="1400"/>
            </a:lvl2pPr>
            <a:lvl3pPr algn="r">
              <a:buClr>
                <a:srgbClr val="79003C"/>
              </a:buClr>
              <a:defRPr sz="1400"/>
            </a:lvl3pPr>
            <a:lvl4pPr algn="r">
              <a:buClr>
                <a:srgbClr val="79003C"/>
              </a:buClr>
              <a:defRPr sz="1400"/>
            </a:lvl4pPr>
            <a:lvl5pPr algn="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8" name="Symbol zastępczy zawartości 11">
            <a:extLst>
              <a:ext uri="{FF2B5EF4-FFF2-40B4-BE49-F238E27FC236}">
                <a16:creationId xmlns:a16="http://schemas.microsoft.com/office/drawing/2014/main" id="{72A53976-F9AA-2246-B6EF-A2C46FB84F10}"/>
              </a:ext>
            </a:extLst>
          </p:cNvPr>
          <p:cNvSpPr>
            <a:spLocks noGrp="1"/>
          </p:cNvSpPr>
          <p:nvPr>
            <p:ph sz="quarter" idx="18"/>
          </p:nvPr>
        </p:nvSpPr>
        <p:spPr>
          <a:xfrm>
            <a:off x="8040688" y="3895725"/>
            <a:ext cx="3132138" cy="194627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algn="r">
              <a:buClr>
                <a:srgbClr val="79003C"/>
              </a:buClr>
              <a:defRPr sz="1400"/>
            </a:lvl2pPr>
            <a:lvl3pPr algn="r">
              <a:buClr>
                <a:srgbClr val="79003C"/>
              </a:buClr>
              <a:defRPr sz="1400"/>
            </a:lvl3pPr>
            <a:lvl4pPr algn="r">
              <a:buClr>
                <a:srgbClr val="79003C"/>
              </a:buClr>
              <a:defRPr sz="1400"/>
            </a:lvl4pPr>
            <a:lvl5pPr algn="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9" name="Symbol zastępczy zawartości 11">
            <a:extLst>
              <a:ext uri="{FF2B5EF4-FFF2-40B4-BE49-F238E27FC236}">
                <a16:creationId xmlns:a16="http://schemas.microsoft.com/office/drawing/2014/main" id="{A8B17585-BC48-CD49-8AAF-0097907CE80F}"/>
              </a:ext>
            </a:extLst>
          </p:cNvPr>
          <p:cNvSpPr>
            <a:spLocks noGrp="1"/>
          </p:cNvSpPr>
          <p:nvPr>
            <p:ph sz="quarter" idx="19"/>
          </p:nvPr>
        </p:nvSpPr>
        <p:spPr>
          <a:xfrm>
            <a:off x="1019175" y="1016000"/>
            <a:ext cx="3132138" cy="1946275"/>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lgn="l">
              <a:buClr>
                <a:srgbClr val="79003C"/>
              </a:buClr>
              <a:defRPr sz="1400"/>
            </a:lvl2pPr>
            <a:lvl3pPr algn="l">
              <a:buClr>
                <a:srgbClr val="79003C"/>
              </a:buClr>
              <a:defRPr sz="1400"/>
            </a:lvl3pPr>
            <a:lvl4pPr algn="l">
              <a:buClr>
                <a:srgbClr val="79003C"/>
              </a:buClr>
              <a:defRPr sz="1400"/>
            </a:lvl4pPr>
            <a:lvl5pPr algn="l">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0" name="Symbol zastępczy zawartości 11">
            <a:extLst>
              <a:ext uri="{FF2B5EF4-FFF2-40B4-BE49-F238E27FC236}">
                <a16:creationId xmlns:a16="http://schemas.microsoft.com/office/drawing/2014/main" id="{37783E12-939F-F34A-8B0E-54C341A19A35}"/>
              </a:ext>
            </a:extLst>
          </p:cNvPr>
          <p:cNvSpPr>
            <a:spLocks noGrp="1"/>
          </p:cNvSpPr>
          <p:nvPr>
            <p:ph sz="quarter" idx="20"/>
          </p:nvPr>
        </p:nvSpPr>
        <p:spPr>
          <a:xfrm>
            <a:off x="1019175" y="3895725"/>
            <a:ext cx="3132138" cy="1946275"/>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lgn="l">
              <a:buClr>
                <a:srgbClr val="79003C"/>
              </a:buClr>
              <a:defRPr sz="1400"/>
            </a:lvl2pPr>
            <a:lvl3pPr algn="l">
              <a:buClr>
                <a:srgbClr val="79003C"/>
              </a:buClr>
              <a:defRPr sz="1400"/>
            </a:lvl3pPr>
            <a:lvl4pPr algn="l">
              <a:buClr>
                <a:srgbClr val="79003C"/>
              </a:buClr>
              <a:defRPr sz="1400"/>
            </a:lvl4pPr>
            <a:lvl5pPr algn="l">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334667372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Milestones / timeline + 4 bok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0" name="Symbol zastępczy tekstu 8">
            <a:extLst>
              <a:ext uri="{FF2B5EF4-FFF2-40B4-BE49-F238E27FC236}">
                <a16:creationId xmlns:a16="http://schemas.microsoft.com/office/drawing/2014/main" id="{2B4AF6D9-7955-1D4D-B1EC-130B22B3EC26}"/>
              </a:ext>
            </a:extLst>
          </p:cNvPr>
          <p:cNvSpPr>
            <a:spLocks noGrp="1"/>
          </p:cNvSpPr>
          <p:nvPr>
            <p:ph type="body" sz="quarter" idx="16"/>
          </p:nvPr>
        </p:nvSpPr>
        <p:spPr>
          <a:xfrm>
            <a:off x="1019175" y="3429000"/>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21" name="Pięciokąt 20">
            <a:extLst>
              <a:ext uri="{FF2B5EF4-FFF2-40B4-BE49-F238E27FC236}">
                <a16:creationId xmlns:a16="http://schemas.microsoft.com/office/drawing/2014/main" id="{89372C1A-7895-7F48-BB34-75D03A7651A8}"/>
              </a:ext>
            </a:extLst>
          </p:cNvPr>
          <p:cNvSpPr/>
          <p:nvPr userDrawn="1"/>
        </p:nvSpPr>
        <p:spPr>
          <a:xfrm>
            <a:off x="1019174" y="2215918"/>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5FCEF49B-B022-9F46-8C83-C655506A3D8F}"/>
              </a:ext>
            </a:extLst>
          </p:cNvPr>
          <p:cNvSpPr/>
          <p:nvPr userDrawn="1"/>
        </p:nvSpPr>
        <p:spPr>
          <a:xfrm>
            <a:off x="2936760" y="2215918"/>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3" name="Pagon 22">
            <a:extLst>
              <a:ext uri="{FF2B5EF4-FFF2-40B4-BE49-F238E27FC236}">
                <a16:creationId xmlns:a16="http://schemas.microsoft.com/office/drawing/2014/main" id="{F54C17A7-5482-0D47-880D-BD518072E05A}"/>
              </a:ext>
            </a:extLst>
          </p:cNvPr>
          <p:cNvSpPr/>
          <p:nvPr userDrawn="1"/>
        </p:nvSpPr>
        <p:spPr>
          <a:xfrm>
            <a:off x="9280580" y="2215918"/>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4" name="Pagon 23">
            <a:extLst>
              <a:ext uri="{FF2B5EF4-FFF2-40B4-BE49-F238E27FC236}">
                <a16:creationId xmlns:a16="http://schemas.microsoft.com/office/drawing/2014/main" id="{463FCAA5-C8F4-E04B-8605-D88CD3900E97}"/>
              </a:ext>
            </a:extLst>
          </p:cNvPr>
          <p:cNvSpPr/>
          <p:nvPr userDrawn="1"/>
        </p:nvSpPr>
        <p:spPr>
          <a:xfrm>
            <a:off x="5065908" y="2215918"/>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5" name="Pagon 24">
            <a:extLst>
              <a:ext uri="{FF2B5EF4-FFF2-40B4-BE49-F238E27FC236}">
                <a16:creationId xmlns:a16="http://schemas.microsoft.com/office/drawing/2014/main" id="{DB4D7F0E-0E20-304C-8A1C-76E0D21762D1}"/>
              </a:ext>
            </a:extLst>
          </p:cNvPr>
          <p:cNvSpPr/>
          <p:nvPr userDrawn="1"/>
        </p:nvSpPr>
        <p:spPr>
          <a:xfrm>
            <a:off x="7151433" y="2215917"/>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6" name="Prostokąt 25">
            <a:extLst>
              <a:ext uri="{FF2B5EF4-FFF2-40B4-BE49-F238E27FC236}">
                <a16:creationId xmlns:a16="http://schemas.microsoft.com/office/drawing/2014/main" id="{1C5460F1-A766-2E42-9F4B-8A42DDA9BE39}"/>
              </a:ext>
            </a:extLst>
          </p:cNvPr>
          <p:cNvSpPr/>
          <p:nvPr userDrawn="1"/>
        </p:nvSpPr>
        <p:spPr>
          <a:xfrm>
            <a:off x="1708368"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7" name="Prostokąt 26">
            <a:extLst>
              <a:ext uri="{FF2B5EF4-FFF2-40B4-BE49-F238E27FC236}">
                <a16:creationId xmlns:a16="http://schemas.microsoft.com/office/drawing/2014/main" id="{62F1E053-292A-334B-ADDB-D0D00F1C8150}"/>
              </a:ext>
            </a:extLst>
          </p:cNvPr>
          <p:cNvSpPr/>
          <p:nvPr userDrawn="1"/>
        </p:nvSpPr>
        <p:spPr>
          <a:xfrm>
            <a:off x="3804405"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8" name="Prostokąt 27">
            <a:extLst>
              <a:ext uri="{FF2B5EF4-FFF2-40B4-BE49-F238E27FC236}">
                <a16:creationId xmlns:a16="http://schemas.microsoft.com/office/drawing/2014/main" id="{DCCB7553-8C1B-9C40-8470-6556D35A5C1A}"/>
              </a:ext>
            </a:extLst>
          </p:cNvPr>
          <p:cNvSpPr/>
          <p:nvPr userDrawn="1"/>
        </p:nvSpPr>
        <p:spPr>
          <a:xfrm>
            <a:off x="588649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9" name="Prostokąt 28">
            <a:extLst>
              <a:ext uri="{FF2B5EF4-FFF2-40B4-BE49-F238E27FC236}">
                <a16:creationId xmlns:a16="http://schemas.microsoft.com/office/drawing/2014/main" id="{0DC8CB90-62F2-774E-A4D7-D8F1E6E5A4E6}"/>
              </a:ext>
            </a:extLst>
          </p:cNvPr>
          <p:cNvSpPr/>
          <p:nvPr userDrawn="1"/>
        </p:nvSpPr>
        <p:spPr>
          <a:xfrm>
            <a:off x="801618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0" name="Prostokąt 29">
            <a:extLst>
              <a:ext uri="{FF2B5EF4-FFF2-40B4-BE49-F238E27FC236}">
                <a16:creationId xmlns:a16="http://schemas.microsoft.com/office/drawing/2014/main" id="{3BB19981-2401-9E42-B9C3-80A437402C18}"/>
              </a:ext>
            </a:extLst>
          </p:cNvPr>
          <p:cNvSpPr/>
          <p:nvPr userDrawn="1"/>
        </p:nvSpPr>
        <p:spPr>
          <a:xfrm>
            <a:off x="10123626"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1" name="Symbol zastępczy tekstu 8">
            <a:extLst>
              <a:ext uri="{FF2B5EF4-FFF2-40B4-BE49-F238E27FC236}">
                <a16:creationId xmlns:a16="http://schemas.microsoft.com/office/drawing/2014/main" id="{4FBD6B6A-8CD5-9049-AF2F-0DA2E6C67A06}"/>
              </a:ext>
            </a:extLst>
          </p:cNvPr>
          <p:cNvSpPr>
            <a:spLocks noGrp="1"/>
          </p:cNvSpPr>
          <p:nvPr>
            <p:ph type="body" sz="quarter" idx="17"/>
          </p:nvPr>
        </p:nvSpPr>
        <p:spPr>
          <a:xfrm>
            <a:off x="1019175" y="4832489"/>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32" name="Symbol zastępczy tekstu 8">
            <a:extLst>
              <a:ext uri="{FF2B5EF4-FFF2-40B4-BE49-F238E27FC236}">
                <a16:creationId xmlns:a16="http://schemas.microsoft.com/office/drawing/2014/main" id="{66D40367-73EE-9443-8AC3-F967B1BBD877}"/>
              </a:ext>
            </a:extLst>
          </p:cNvPr>
          <p:cNvSpPr>
            <a:spLocks noGrp="1"/>
          </p:cNvSpPr>
          <p:nvPr>
            <p:ph type="body" sz="quarter" idx="18"/>
          </p:nvPr>
        </p:nvSpPr>
        <p:spPr>
          <a:xfrm>
            <a:off x="6275388" y="3429000"/>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33" name="Symbol zastępczy tekstu 8">
            <a:extLst>
              <a:ext uri="{FF2B5EF4-FFF2-40B4-BE49-F238E27FC236}">
                <a16:creationId xmlns:a16="http://schemas.microsoft.com/office/drawing/2014/main" id="{C93C9461-198C-E54E-A12C-717400F3C283}"/>
              </a:ext>
            </a:extLst>
          </p:cNvPr>
          <p:cNvSpPr>
            <a:spLocks noGrp="1"/>
          </p:cNvSpPr>
          <p:nvPr>
            <p:ph type="body" sz="quarter" idx="19"/>
          </p:nvPr>
        </p:nvSpPr>
        <p:spPr>
          <a:xfrm>
            <a:off x="6275388" y="4832489"/>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Tree>
    <p:extLst>
      <p:ext uri="{BB962C8B-B14F-4D97-AF65-F5344CB8AC3E}">
        <p14:creationId xmlns:p14="http://schemas.microsoft.com/office/powerpoint/2010/main" val="286118416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Milestones / timeline + opi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1019175" y="3429000"/>
            <a:ext cx="1740781"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5" name="Pięciokąt 4">
            <a:extLst>
              <a:ext uri="{FF2B5EF4-FFF2-40B4-BE49-F238E27FC236}">
                <a16:creationId xmlns:a16="http://schemas.microsoft.com/office/drawing/2014/main" id="{31FC68CA-ADA5-E04A-B0F3-D1C6571819CC}"/>
              </a:ext>
            </a:extLst>
          </p:cNvPr>
          <p:cNvSpPr/>
          <p:nvPr userDrawn="1"/>
        </p:nvSpPr>
        <p:spPr>
          <a:xfrm>
            <a:off x="1019174" y="2215918"/>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a:off x="2936760" y="2215918"/>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0" name="Pagon 19">
            <a:extLst>
              <a:ext uri="{FF2B5EF4-FFF2-40B4-BE49-F238E27FC236}">
                <a16:creationId xmlns:a16="http://schemas.microsoft.com/office/drawing/2014/main" id="{B3B6F782-7D90-A444-8628-801FC733FFAC}"/>
              </a:ext>
            </a:extLst>
          </p:cNvPr>
          <p:cNvSpPr/>
          <p:nvPr userDrawn="1"/>
        </p:nvSpPr>
        <p:spPr>
          <a:xfrm>
            <a:off x="9280580" y="2215918"/>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agon 20">
            <a:extLst>
              <a:ext uri="{FF2B5EF4-FFF2-40B4-BE49-F238E27FC236}">
                <a16:creationId xmlns:a16="http://schemas.microsoft.com/office/drawing/2014/main" id="{19A76A10-1759-2E46-9B9D-2C93027A2D1C}"/>
              </a:ext>
            </a:extLst>
          </p:cNvPr>
          <p:cNvSpPr/>
          <p:nvPr userDrawn="1"/>
        </p:nvSpPr>
        <p:spPr>
          <a:xfrm>
            <a:off x="5065908" y="2215918"/>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4AAB7BE6-D2CB-0F40-9134-AB5868380669}"/>
              </a:ext>
            </a:extLst>
          </p:cNvPr>
          <p:cNvSpPr/>
          <p:nvPr userDrawn="1"/>
        </p:nvSpPr>
        <p:spPr>
          <a:xfrm>
            <a:off x="7151433" y="2215917"/>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3" name="Prostokąt 22">
            <a:extLst>
              <a:ext uri="{FF2B5EF4-FFF2-40B4-BE49-F238E27FC236}">
                <a16:creationId xmlns:a16="http://schemas.microsoft.com/office/drawing/2014/main" id="{3C1E15EE-2406-064A-85B1-93CDA7C7B696}"/>
              </a:ext>
            </a:extLst>
          </p:cNvPr>
          <p:cNvSpPr/>
          <p:nvPr userDrawn="1"/>
        </p:nvSpPr>
        <p:spPr>
          <a:xfrm>
            <a:off x="1708368"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4" name="Prostokąt 23">
            <a:extLst>
              <a:ext uri="{FF2B5EF4-FFF2-40B4-BE49-F238E27FC236}">
                <a16:creationId xmlns:a16="http://schemas.microsoft.com/office/drawing/2014/main" id="{FDAC2024-FDC2-164E-B03C-573243A8FE26}"/>
              </a:ext>
            </a:extLst>
          </p:cNvPr>
          <p:cNvSpPr/>
          <p:nvPr userDrawn="1"/>
        </p:nvSpPr>
        <p:spPr>
          <a:xfrm>
            <a:off x="3804405"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5" name="Prostokąt 24">
            <a:extLst>
              <a:ext uri="{FF2B5EF4-FFF2-40B4-BE49-F238E27FC236}">
                <a16:creationId xmlns:a16="http://schemas.microsoft.com/office/drawing/2014/main" id="{DFFB5B83-4514-0A4F-9431-BCD509765CC9}"/>
              </a:ext>
            </a:extLst>
          </p:cNvPr>
          <p:cNvSpPr/>
          <p:nvPr userDrawn="1"/>
        </p:nvSpPr>
        <p:spPr>
          <a:xfrm>
            <a:off x="588649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6" name="Prostokąt 25">
            <a:extLst>
              <a:ext uri="{FF2B5EF4-FFF2-40B4-BE49-F238E27FC236}">
                <a16:creationId xmlns:a16="http://schemas.microsoft.com/office/drawing/2014/main" id="{58B95173-CF29-514B-B7EC-BDEDE8771A12}"/>
              </a:ext>
            </a:extLst>
          </p:cNvPr>
          <p:cNvSpPr/>
          <p:nvPr userDrawn="1"/>
        </p:nvSpPr>
        <p:spPr>
          <a:xfrm>
            <a:off x="801618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27" name="Prostokąt 26">
            <a:extLst>
              <a:ext uri="{FF2B5EF4-FFF2-40B4-BE49-F238E27FC236}">
                <a16:creationId xmlns:a16="http://schemas.microsoft.com/office/drawing/2014/main" id="{FCEF1B2D-1546-254E-9BF4-8E072F780E4C}"/>
              </a:ext>
            </a:extLst>
          </p:cNvPr>
          <p:cNvSpPr/>
          <p:nvPr userDrawn="1"/>
        </p:nvSpPr>
        <p:spPr>
          <a:xfrm>
            <a:off x="10123626"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Tree>
    <p:extLst>
      <p:ext uri="{BB962C8B-B14F-4D97-AF65-F5344CB8AC3E}">
        <p14:creationId xmlns:p14="http://schemas.microsoft.com/office/powerpoint/2010/main" val="22169656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Milestones / timeline + opisy naprzemian">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1019175" y="1029540"/>
            <a:ext cx="1740781"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4058066"/>
            <a:ext cx="1763713"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4058066"/>
            <a:ext cx="1763713"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1029540"/>
            <a:ext cx="1763713"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1016000"/>
            <a:ext cx="1763713"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5" name="Pięciokąt 4">
            <a:extLst>
              <a:ext uri="{FF2B5EF4-FFF2-40B4-BE49-F238E27FC236}">
                <a16:creationId xmlns:a16="http://schemas.microsoft.com/office/drawing/2014/main" id="{31FC68CA-ADA5-E04A-B0F3-D1C6571819CC}"/>
              </a:ext>
            </a:extLst>
          </p:cNvPr>
          <p:cNvSpPr/>
          <p:nvPr userDrawn="1"/>
        </p:nvSpPr>
        <p:spPr>
          <a:xfrm>
            <a:off x="1019174" y="3085265"/>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a:off x="2936760" y="3085265"/>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0" name="Pagon 19">
            <a:extLst>
              <a:ext uri="{FF2B5EF4-FFF2-40B4-BE49-F238E27FC236}">
                <a16:creationId xmlns:a16="http://schemas.microsoft.com/office/drawing/2014/main" id="{B3B6F782-7D90-A444-8628-801FC733FFAC}"/>
              </a:ext>
            </a:extLst>
          </p:cNvPr>
          <p:cNvSpPr/>
          <p:nvPr userDrawn="1"/>
        </p:nvSpPr>
        <p:spPr>
          <a:xfrm>
            <a:off x="9280580" y="3085265"/>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agon 20">
            <a:extLst>
              <a:ext uri="{FF2B5EF4-FFF2-40B4-BE49-F238E27FC236}">
                <a16:creationId xmlns:a16="http://schemas.microsoft.com/office/drawing/2014/main" id="{19A76A10-1759-2E46-9B9D-2C93027A2D1C}"/>
              </a:ext>
            </a:extLst>
          </p:cNvPr>
          <p:cNvSpPr/>
          <p:nvPr userDrawn="1"/>
        </p:nvSpPr>
        <p:spPr>
          <a:xfrm>
            <a:off x="5065908" y="3085265"/>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4AAB7BE6-D2CB-0F40-9134-AB5868380669}"/>
              </a:ext>
            </a:extLst>
          </p:cNvPr>
          <p:cNvSpPr/>
          <p:nvPr userDrawn="1"/>
        </p:nvSpPr>
        <p:spPr>
          <a:xfrm>
            <a:off x="7151433" y="3085264"/>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3" name="Prostokąt 22">
            <a:extLst>
              <a:ext uri="{FF2B5EF4-FFF2-40B4-BE49-F238E27FC236}">
                <a16:creationId xmlns:a16="http://schemas.microsoft.com/office/drawing/2014/main" id="{3C1E15EE-2406-064A-85B1-93CDA7C7B696}"/>
              </a:ext>
            </a:extLst>
          </p:cNvPr>
          <p:cNvSpPr/>
          <p:nvPr userDrawn="1"/>
        </p:nvSpPr>
        <p:spPr>
          <a:xfrm>
            <a:off x="1708368" y="3239628"/>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4" name="Prostokąt 23">
            <a:extLst>
              <a:ext uri="{FF2B5EF4-FFF2-40B4-BE49-F238E27FC236}">
                <a16:creationId xmlns:a16="http://schemas.microsoft.com/office/drawing/2014/main" id="{FDAC2024-FDC2-164E-B03C-573243A8FE26}"/>
              </a:ext>
            </a:extLst>
          </p:cNvPr>
          <p:cNvSpPr/>
          <p:nvPr userDrawn="1"/>
        </p:nvSpPr>
        <p:spPr>
          <a:xfrm>
            <a:off x="3804405"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5" name="Prostokąt 24">
            <a:extLst>
              <a:ext uri="{FF2B5EF4-FFF2-40B4-BE49-F238E27FC236}">
                <a16:creationId xmlns:a16="http://schemas.microsoft.com/office/drawing/2014/main" id="{DFFB5B83-4514-0A4F-9431-BCD509765CC9}"/>
              </a:ext>
            </a:extLst>
          </p:cNvPr>
          <p:cNvSpPr/>
          <p:nvPr userDrawn="1"/>
        </p:nvSpPr>
        <p:spPr>
          <a:xfrm>
            <a:off x="5886498"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6" name="Prostokąt 25">
            <a:extLst>
              <a:ext uri="{FF2B5EF4-FFF2-40B4-BE49-F238E27FC236}">
                <a16:creationId xmlns:a16="http://schemas.microsoft.com/office/drawing/2014/main" id="{58B95173-CF29-514B-B7EC-BDEDE8771A12}"/>
              </a:ext>
            </a:extLst>
          </p:cNvPr>
          <p:cNvSpPr/>
          <p:nvPr userDrawn="1"/>
        </p:nvSpPr>
        <p:spPr>
          <a:xfrm>
            <a:off x="8016188"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27" name="Prostokąt 26">
            <a:extLst>
              <a:ext uri="{FF2B5EF4-FFF2-40B4-BE49-F238E27FC236}">
                <a16:creationId xmlns:a16="http://schemas.microsoft.com/office/drawing/2014/main" id="{FCEF1B2D-1546-254E-9BF4-8E072F780E4C}"/>
              </a:ext>
            </a:extLst>
          </p:cNvPr>
          <p:cNvSpPr/>
          <p:nvPr userDrawn="1"/>
        </p:nvSpPr>
        <p:spPr>
          <a:xfrm>
            <a:off x="10123626" y="3239628"/>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Tree>
    <p:extLst>
      <p:ext uri="{BB962C8B-B14F-4D97-AF65-F5344CB8AC3E}">
        <p14:creationId xmlns:p14="http://schemas.microsoft.com/office/powerpoint/2010/main" val="331428845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Milestones / timeline + opisy naprzemian">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Pięciokąt 4">
            <a:extLst>
              <a:ext uri="{FF2B5EF4-FFF2-40B4-BE49-F238E27FC236}">
                <a16:creationId xmlns:a16="http://schemas.microsoft.com/office/drawing/2014/main" id="{31FC68CA-ADA5-E04A-B0F3-D1C6571819CC}"/>
              </a:ext>
            </a:extLst>
          </p:cNvPr>
          <p:cNvSpPr/>
          <p:nvPr userDrawn="1"/>
        </p:nvSpPr>
        <p:spPr>
          <a:xfrm rot="5400000">
            <a:off x="5529943" y="-531552"/>
            <a:ext cx="1140999" cy="4233600"/>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rot="5400000">
            <a:off x="5466006" y="474789"/>
            <a:ext cx="1259984" cy="3490783"/>
          </a:xfrm>
          <a:prstGeom prst="chevron">
            <a:avLst>
              <a:gd name="adj" fmla="val 32635"/>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8" name="Pagon 27">
            <a:extLst>
              <a:ext uri="{FF2B5EF4-FFF2-40B4-BE49-F238E27FC236}">
                <a16:creationId xmlns:a16="http://schemas.microsoft.com/office/drawing/2014/main" id="{8C3E4456-5680-4544-AC16-4F4D41787AB7}"/>
              </a:ext>
            </a:extLst>
          </p:cNvPr>
          <p:cNvSpPr/>
          <p:nvPr userDrawn="1"/>
        </p:nvSpPr>
        <p:spPr>
          <a:xfrm rot="5400000">
            <a:off x="5466006" y="1673357"/>
            <a:ext cx="1259981" cy="2761735"/>
          </a:xfrm>
          <a:prstGeom prst="chevron">
            <a:avLst>
              <a:gd name="adj" fmla="val 28205"/>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sp>
        <p:nvSpPr>
          <p:cNvPr id="29" name="Pagon 28">
            <a:extLst>
              <a:ext uri="{FF2B5EF4-FFF2-40B4-BE49-F238E27FC236}">
                <a16:creationId xmlns:a16="http://schemas.microsoft.com/office/drawing/2014/main" id="{55E6FB45-1884-DE4E-A2CB-A2B5280470EB}"/>
              </a:ext>
            </a:extLst>
          </p:cNvPr>
          <p:cNvSpPr/>
          <p:nvPr userDrawn="1"/>
        </p:nvSpPr>
        <p:spPr>
          <a:xfrm rot="5400000">
            <a:off x="5536823" y="2834616"/>
            <a:ext cx="1140999" cy="2082112"/>
          </a:xfrm>
          <a:prstGeom prst="chevron">
            <a:avLst>
              <a:gd name="adj" fmla="val 23037"/>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sp>
        <p:nvSpPr>
          <p:cNvPr id="30" name="Pagon 29">
            <a:extLst>
              <a:ext uri="{FF2B5EF4-FFF2-40B4-BE49-F238E27FC236}">
                <a16:creationId xmlns:a16="http://schemas.microsoft.com/office/drawing/2014/main" id="{D75AB38C-06F0-514C-B78E-E89066439610}"/>
              </a:ext>
            </a:extLst>
          </p:cNvPr>
          <p:cNvSpPr/>
          <p:nvPr userDrawn="1"/>
        </p:nvSpPr>
        <p:spPr>
          <a:xfrm rot="5400000">
            <a:off x="5536823" y="4012508"/>
            <a:ext cx="1140999" cy="1423906"/>
          </a:xfrm>
          <a:prstGeom prst="chevron">
            <a:avLst>
              <a:gd name="adj" fmla="val 15653"/>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cxnSp>
        <p:nvCxnSpPr>
          <p:cNvPr id="12" name="Łącznik prosty 11">
            <a:extLst>
              <a:ext uri="{FF2B5EF4-FFF2-40B4-BE49-F238E27FC236}">
                <a16:creationId xmlns:a16="http://schemas.microsoft.com/office/drawing/2014/main" id="{75471B13-754E-124D-BC77-71F68D3CCC09}"/>
              </a:ext>
            </a:extLst>
          </p:cNvPr>
          <p:cNvCxnSpPr>
            <a:cxnSpLocks/>
            <a:stCxn id="5" idx="2"/>
            <a:endCxn id="18" idx="3"/>
          </p:cNvCxnSpPr>
          <p:nvPr userDrawn="1"/>
        </p:nvCxnSpPr>
        <p:spPr>
          <a:xfrm flipH="1">
            <a:off x="3108326" y="1299999"/>
            <a:ext cx="875317" cy="49834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3" name="Łącznik prosty 12">
            <a:extLst>
              <a:ext uri="{FF2B5EF4-FFF2-40B4-BE49-F238E27FC236}">
                <a16:creationId xmlns:a16="http://schemas.microsoft.com/office/drawing/2014/main" id="{3861BB2B-AFD1-7241-8396-5988339C0C23}"/>
              </a:ext>
            </a:extLst>
          </p:cNvPr>
          <p:cNvCxnSpPr>
            <a:cxnSpLocks/>
            <a:stCxn id="28" idx="2"/>
            <a:endCxn id="31" idx="3"/>
          </p:cNvCxnSpPr>
          <p:nvPr userDrawn="1"/>
        </p:nvCxnSpPr>
        <p:spPr>
          <a:xfrm flipH="1">
            <a:off x="3108326" y="2876536"/>
            <a:ext cx="1606803" cy="576283"/>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5" name="Łącznik prosty 14">
            <a:extLst>
              <a:ext uri="{FF2B5EF4-FFF2-40B4-BE49-F238E27FC236}">
                <a16:creationId xmlns:a16="http://schemas.microsoft.com/office/drawing/2014/main" id="{04E7E5D2-3D80-3A48-919E-696076EA7BBA}"/>
              </a:ext>
            </a:extLst>
          </p:cNvPr>
          <p:cNvCxnSpPr>
            <a:cxnSpLocks/>
            <a:stCxn id="19" idx="0"/>
            <a:endCxn id="25" idx="1"/>
          </p:cNvCxnSpPr>
          <p:nvPr userDrawn="1"/>
        </p:nvCxnSpPr>
        <p:spPr>
          <a:xfrm>
            <a:off x="7841390" y="2014583"/>
            <a:ext cx="1251170" cy="212011"/>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6" name="Łącznik prosty 15">
            <a:extLst>
              <a:ext uri="{FF2B5EF4-FFF2-40B4-BE49-F238E27FC236}">
                <a16:creationId xmlns:a16="http://schemas.microsoft.com/office/drawing/2014/main" id="{57B4BD0E-CAC1-5B47-BEB4-B412A0743924}"/>
              </a:ext>
            </a:extLst>
          </p:cNvPr>
          <p:cNvCxnSpPr>
            <a:cxnSpLocks/>
            <a:stCxn id="29" idx="0"/>
            <a:endCxn id="26" idx="1"/>
          </p:cNvCxnSpPr>
          <p:nvPr userDrawn="1"/>
        </p:nvCxnSpPr>
        <p:spPr>
          <a:xfrm>
            <a:off x="7148379" y="3744247"/>
            <a:ext cx="1935296" cy="84443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7" name="Łącznik prosty 16">
            <a:extLst>
              <a:ext uri="{FF2B5EF4-FFF2-40B4-BE49-F238E27FC236}">
                <a16:creationId xmlns:a16="http://schemas.microsoft.com/office/drawing/2014/main" id="{2A27B8B8-17A4-6B48-BD01-C04783FC098D}"/>
              </a:ext>
            </a:extLst>
          </p:cNvPr>
          <p:cNvCxnSpPr>
            <a:cxnSpLocks/>
            <a:stCxn id="30" idx="2"/>
            <a:endCxn id="34" idx="3"/>
          </p:cNvCxnSpPr>
          <p:nvPr userDrawn="1"/>
        </p:nvCxnSpPr>
        <p:spPr>
          <a:xfrm flipH="1">
            <a:off x="3108326" y="4635161"/>
            <a:ext cx="2287044" cy="449249"/>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8" name="Symbol zastępczy tekstu 5">
            <a:extLst>
              <a:ext uri="{FF2B5EF4-FFF2-40B4-BE49-F238E27FC236}">
                <a16:creationId xmlns:a16="http://schemas.microsoft.com/office/drawing/2014/main" id="{68990A32-480C-124B-BA00-8EA7A9CF907A}"/>
              </a:ext>
            </a:extLst>
          </p:cNvPr>
          <p:cNvSpPr>
            <a:spLocks noGrp="1"/>
          </p:cNvSpPr>
          <p:nvPr>
            <p:ph type="body" sz="quarter" idx="28"/>
          </p:nvPr>
        </p:nvSpPr>
        <p:spPr>
          <a:xfrm>
            <a:off x="1019176" y="1040447"/>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25" name="Symbol zastępczy tekstu 5">
            <a:extLst>
              <a:ext uri="{FF2B5EF4-FFF2-40B4-BE49-F238E27FC236}">
                <a16:creationId xmlns:a16="http://schemas.microsoft.com/office/drawing/2014/main" id="{7051B2CB-E816-AB47-8CF0-C01F89681518}"/>
              </a:ext>
            </a:extLst>
          </p:cNvPr>
          <p:cNvSpPr>
            <a:spLocks noGrp="1"/>
          </p:cNvSpPr>
          <p:nvPr>
            <p:ph type="body" sz="quarter" idx="29"/>
          </p:nvPr>
        </p:nvSpPr>
        <p:spPr>
          <a:xfrm>
            <a:off x="9092560" y="1468700"/>
            <a:ext cx="2089150" cy="1515787"/>
          </a:xfrm>
          <a:prstGeom prst="rect">
            <a:avLst/>
          </a:prstGeom>
        </p:spPr>
        <p:txBody>
          <a:bodyPr anchor="ctr"/>
          <a:lstStyle>
            <a:lvl1pPr marL="0" indent="0" algn="l">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26" name="Symbol zastępczy tekstu 5">
            <a:extLst>
              <a:ext uri="{FF2B5EF4-FFF2-40B4-BE49-F238E27FC236}">
                <a16:creationId xmlns:a16="http://schemas.microsoft.com/office/drawing/2014/main" id="{5BAF799B-3D19-2845-943B-FFAF376269E3}"/>
              </a:ext>
            </a:extLst>
          </p:cNvPr>
          <p:cNvSpPr>
            <a:spLocks noGrp="1"/>
          </p:cNvSpPr>
          <p:nvPr>
            <p:ph type="body" sz="quarter" idx="30"/>
          </p:nvPr>
        </p:nvSpPr>
        <p:spPr>
          <a:xfrm>
            <a:off x="9083675" y="3830783"/>
            <a:ext cx="2089150" cy="1515787"/>
          </a:xfrm>
          <a:prstGeom prst="rect">
            <a:avLst/>
          </a:prstGeom>
        </p:spPr>
        <p:txBody>
          <a:bodyPr anchor="ctr"/>
          <a:lstStyle>
            <a:lvl1pPr marL="0" indent="0" algn="l">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31" name="Symbol zastępczy tekstu 5">
            <a:extLst>
              <a:ext uri="{FF2B5EF4-FFF2-40B4-BE49-F238E27FC236}">
                <a16:creationId xmlns:a16="http://schemas.microsoft.com/office/drawing/2014/main" id="{E9EBC98A-8D2B-914F-B885-E51241E13FA8}"/>
              </a:ext>
            </a:extLst>
          </p:cNvPr>
          <p:cNvSpPr>
            <a:spLocks noGrp="1"/>
          </p:cNvSpPr>
          <p:nvPr>
            <p:ph type="body" sz="quarter" idx="31"/>
          </p:nvPr>
        </p:nvSpPr>
        <p:spPr>
          <a:xfrm>
            <a:off x="1019176" y="2694925"/>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34" name="Symbol zastępczy tekstu 5">
            <a:extLst>
              <a:ext uri="{FF2B5EF4-FFF2-40B4-BE49-F238E27FC236}">
                <a16:creationId xmlns:a16="http://schemas.microsoft.com/office/drawing/2014/main" id="{4C9D5959-D45B-F041-9BFC-D0004C6F820A}"/>
              </a:ext>
            </a:extLst>
          </p:cNvPr>
          <p:cNvSpPr>
            <a:spLocks noGrp="1"/>
          </p:cNvSpPr>
          <p:nvPr>
            <p:ph type="body" sz="quarter" idx="32"/>
          </p:nvPr>
        </p:nvSpPr>
        <p:spPr>
          <a:xfrm>
            <a:off x="1019176" y="4326516"/>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63" name="Symbol zastępczy tekstu 44">
            <a:extLst>
              <a:ext uri="{FF2B5EF4-FFF2-40B4-BE49-F238E27FC236}">
                <a16:creationId xmlns:a16="http://schemas.microsoft.com/office/drawing/2014/main" id="{49A03B84-6704-8641-B2EA-AF637D1B9387}"/>
              </a:ext>
            </a:extLst>
          </p:cNvPr>
          <p:cNvSpPr>
            <a:spLocks noGrp="1"/>
          </p:cNvSpPr>
          <p:nvPr>
            <p:ph type="body" sz="quarter" idx="33" hasCustomPrompt="1"/>
          </p:nvPr>
        </p:nvSpPr>
        <p:spPr>
          <a:xfrm>
            <a:off x="3983642" y="5554753"/>
            <a:ext cx="4233601" cy="273050"/>
          </a:xfrm>
          <a:prstGeom prst="rect">
            <a:avLst/>
          </a:prstGeom>
        </p:spPr>
        <p:txBody>
          <a:bodyPr/>
          <a:lstStyle>
            <a:lvl1pPr marL="0" indent="0" algn="ctr">
              <a:buNone/>
              <a:defRPr sz="1800" b="0">
                <a:solidFill>
                  <a:schemeClr val="accent1"/>
                </a:solidFill>
              </a:defRPr>
            </a:lvl1pPr>
          </a:lstStyle>
          <a:p>
            <a:r>
              <a:rPr lang="pl-PL" dirty="0"/>
              <a:t>Kliknij, aby edytować styl</a:t>
            </a:r>
          </a:p>
        </p:txBody>
      </p:sp>
    </p:spTree>
    <p:extLst>
      <p:ext uri="{BB962C8B-B14F-4D97-AF65-F5344CB8AC3E}">
        <p14:creationId xmlns:p14="http://schemas.microsoft.com/office/powerpoint/2010/main" val="154526942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Milestones / timeline + opisy naprzemian">
    <p:bg>
      <p:bgPr>
        <a:solidFill>
          <a:schemeClr val="bg1"/>
        </a:solidFill>
        <a:effectLst/>
      </p:bgPr>
    </p:bg>
    <p:spTree>
      <p:nvGrpSpPr>
        <p:cNvPr id="1" name=""/>
        <p:cNvGrpSpPr/>
        <p:nvPr/>
      </p:nvGrpSpPr>
      <p:grpSpPr>
        <a:xfrm>
          <a:off x="0" y="0"/>
          <a:ext cx="0" cy="0"/>
          <a:chOff x="0" y="0"/>
          <a:chExt cx="0" cy="0"/>
        </a:xfrm>
      </p:grpSpPr>
      <p:sp>
        <p:nvSpPr>
          <p:cNvPr id="20" name="Prostokąt 19">
            <a:extLst>
              <a:ext uri="{FF2B5EF4-FFF2-40B4-BE49-F238E27FC236}">
                <a16:creationId xmlns:a16="http://schemas.microsoft.com/office/drawing/2014/main" id="{08A1F091-B7FE-5245-B9C6-6DC526C215EB}"/>
              </a:ext>
            </a:extLst>
          </p:cNvPr>
          <p:cNvSpPr/>
          <p:nvPr userDrawn="1"/>
        </p:nvSpPr>
        <p:spPr>
          <a:xfrm>
            <a:off x="4334933" y="1143000"/>
            <a:ext cx="2260600"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5" name="Prostokąt 44">
            <a:extLst>
              <a:ext uri="{FF2B5EF4-FFF2-40B4-BE49-F238E27FC236}">
                <a16:creationId xmlns:a16="http://schemas.microsoft.com/office/drawing/2014/main" id="{7ED02058-C062-4F48-B64E-DE29F6740024}"/>
              </a:ext>
            </a:extLst>
          </p:cNvPr>
          <p:cNvSpPr/>
          <p:nvPr userDrawn="1"/>
        </p:nvSpPr>
        <p:spPr>
          <a:xfrm>
            <a:off x="3352800" y="2438619"/>
            <a:ext cx="3242733"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6" name="Prostokąt 45">
            <a:extLst>
              <a:ext uri="{FF2B5EF4-FFF2-40B4-BE49-F238E27FC236}">
                <a16:creationId xmlns:a16="http://schemas.microsoft.com/office/drawing/2014/main" id="{83AF3430-43C1-6547-98B2-35255610B7E1}"/>
              </a:ext>
            </a:extLst>
          </p:cNvPr>
          <p:cNvSpPr/>
          <p:nvPr userDrawn="1"/>
        </p:nvSpPr>
        <p:spPr>
          <a:xfrm>
            <a:off x="3352800" y="3733041"/>
            <a:ext cx="3242733"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7" name="Prostokąt 46">
            <a:extLst>
              <a:ext uri="{FF2B5EF4-FFF2-40B4-BE49-F238E27FC236}">
                <a16:creationId xmlns:a16="http://schemas.microsoft.com/office/drawing/2014/main" id="{645379BB-8A28-6F4D-8AC3-53A5EA3592A3}"/>
              </a:ext>
            </a:extLst>
          </p:cNvPr>
          <p:cNvSpPr/>
          <p:nvPr userDrawn="1"/>
        </p:nvSpPr>
        <p:spPr>
          <a:xfrm>
            <a:off x="2929468" y="4997175"/>
            <a:ext cx="3666066"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Trójkąt 9">
            <a:extLst>
              <a:ext uri="{FF2B5EF4-FFF2-40B4-BE49-F238E27FC236}">
                <a16:creationId xmlns:a16="http://schemas.microsoft.com/office/drawing/2014/main" id="{6428DFCB-16FA-144E-B40E-6CB96DC78FF2}"/>
              </a:ext>
            </a:extLst>
          </p:cNvPr>
          <p:cNvSpPr/>
          <p:nvPr userDrawn="1"/>
        </p:nvSpPr>
        <p:spPr>
          <a:xfrm rot="10800000">
            <a:off x="1019175" y="1016000"/>
            <a:ext cx="3852863" cy="482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5" name="Symbol zastępczy obrazu 8">
            <a:extLst>
              <a:ext uri="{FF2B5EF4-FFF2-40B4-BE49-F238E27FC236}">
                <a16:creationId xmlns:a16="http://schemas.microsoft.com/office/drawing/2014/main" id="{F03A9BB3-3435-EF4E-8A42-FAB2C008705E}"/>
              </a:ext>
            </a:extLst>
          </p:cNvPr>
          <p:cNvSpPr>
            <a:spLocks noGrp="1"/>
          </p:cNvSpPr>
          <p:nvPr>
            <p:ph type="pic" sz="quarter" idx="12"/>
          </p:nvPr>
        </p:nvSpPr>
        <p:spPr>
          <a:xfrm>
            <a:off x="5934236" y="101600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CC3FD585-7451-E34A-893B-DD14923EA1FB}"/>
              </a:ext>
            </a:extLst>
          </p:cNvPr>
          <p:cNvSpPr>
            <a:spLocks noGrp="1"/>
          </p:cNvSpPr>
          <p:nvPr>
            <p:ph type="pic" sz="quarter" idx="21"/>
          </p:nvPr>
        </p:nvSpPr>
        <p:spPr>
          <a:xfrm>
            <a:off x="5934236" y="2269957"/>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obrazu 8">
            <a:extLst>
              <a:ext uri="{FF2B5EF4-FFF2-40B4-BE49-F238E27FC236}">
                <a16:creationId xmlns:a16="http://schemas.microsoft.com/office/drawing/2014/main" id="{F8AF9863-700E-9640-A1F7-AFED59D06528}"/>
              </a:ext>
            </a:extLst>
          </p:cNvPr>
          <p:cNvSpPr>
            <a:spLocks noGrp="1"/>
          </p:cNvSpPr>
          <p:nvPr>
            <p:ph type="pic" sz="quarter" idx="22"/>
          </p:nvPr>
        </p:nvSpPr>
        <p:spPr>
          <a:xfrm>
            <a:off x="5934236" y="357280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8" name="Symbol zastępczy obrazu 8">
            <a:extLst>
              <a:ext uri="{FF2B5EF4-FFF2-40B4-BE49-F238E27FC236}">
                <a16:creationId xmlns:a16="http://schemas.microsoft.com/office/drawing/2014/main" id="{74DDDFD4-3FF5-7F4B-BAD4-B4DAA40CA5ED}"/>
              </a:ext>
            </a:extLst>
          </p:cNvPr>
          <p:cNvSpPr>
            <a:spLocks noGrp="1"/>
          </p:cNvSpPr>
          <p:nvPr>
            <p:ph type="pic" sz="quarter" idx="23"/>
          </p:nvPr>
        </p:nvSpPr>
        <p:spPr>
          <a:xfrm>
            <a:off x="5934236" y="4839762"/>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9" name="Symbol zastępczy tekstu 5">
            <a:extLst>
              <a:ext uri="{FF2B5EF4-FFF2-40B4-BE49-F238E27FC236}">
                <a16:creationId xmlns:a16="http://schemas.microsoft.com/office/drawing/2014/main" id="{478BD4E2-9034-5B43-8ECB-E178F2A7D893}"/>
              </a:ext>
            </a:extLst>
          </p:cNvPr>
          <p:cNvSpPr>
            <a:spLocks noGrp="1"/>
          </p:cNvSpPr>
          <p:nvPr>
            <p:ph type="body" sz="quarter" idx="24"/>
          </p:nvPr>
        </p:nvSpPr>
        <p:spPr>
          <a:xfrm>
            <a:off x="7319963" y="1016000"/>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55F711F1-9AA0-254B-B8FA-00A39FC30D9F}"/>
              </a:ext>
            </a:extLst>
          </p:cNvPr>
          <p:cNvSpPr>
            <a:spLocks noGrp="1"/>
          </p:cNvSpPr>
          <p:nvPr>
            <p:ph type="body" sz="quarter" idx="25"/>
          </p:nvPr>
        </p:nvSpPr>
        <p:spPr>
          <a:xfrm>
            <a:off x="7319963" y="227341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1" name="Symbol zastępczy tekstu 5">
            <a:extLst>
              <a:ext uri="{FF2B5EF4-FFF2-40B4-BE49-F238E27FC236}">
                <a16:creationId xmlns:a16="http://schemas.microsoft.com/office/drawing/2014/main" id="{B8EB8587-F10A-514D-BBAE-FFFCFE8AE37E}"/>
              </a:ext>
            </a:extLst>
          </p:cNvPr>
          <p:cNvSpPr>
            <a:spLocks noGrp="1"/>
          </p:cNvSpPr>
          <p:nvPr>
            <p:ph type="body" sz="quarter" idx="26"/>
          </p:nvPr>
        </p:nvSpPr>
        <p:spPr>
          <a:xfrm>
            <a:off x="7319963" y="3566891"/>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2" name="Symbol zastępczy tekstu 5">
            <a:extLst>
              <a:ext uri="{FF2B5EF4-FFF2-40B4-BE49-F238E27FC236}">
                <a16:creationId xmlns:a16="http://schemas.microsoft.com/office/drawing/2014/main" id="{CB8263BB-A916-4F44-8042-F3FE8D787A5C}"/>
              </a:ext>
            </a:extLst>
          </p:cNvPr>
          <p:cNvSpPr>
            <a:spLocks noGrp="1"/>
          </p:cNvSpPr>
          <p:nvPr>
            <p:ph type="body" sz="quarter" idx="27"/>
          </p:nvPr>
        </p:nvSpPr>
        <p:spPr>
          <a:xfrm>
            <a:off x="7319963" y="4838150"/>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1" name="Prostokąt 10">
            <a:extLst>
              <a:ext uri="{FF2B5EF4-FFF2-40B4-BE49-F238E27FC236}">
                <a16:creationId xmlns:a16="http://schemas.microsoft.com/office/drawing/2014/main" id="{BBE289BC-1CEB-414F-9CA4-0501743478E7}"/>
              </a:ext>
            </a:extLst>
          </p:cNvPr>
          <p:cNvSpPr/>
          <p:nvPr userDrawn="1"/>
        </p:nvSpPr>
        <p:spPr>
          <a:xfrm>
            <a:off x="1019174" y="2019850"/>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
        <p:nvSpPr>
          <p:cNvPr id="43" name="Prostokąt 42">
            <a:extLst>
              <a:ext uri="{FF2B5EF4-FFF2-40B4-BE49-F238E27FC236}">
                <a16:creationId xmlns:a16="http://schemas.microsoft.com/office/drawing/2014/main" id="{48938746-7AEB-9D43-8D85-2F186AF38791}"/>
              </a:ext>
            </a:extLst>
          </p:cNvPr>
          <p:cNvSpPr/>
          <p:nvPr userDrawn="1"/>
        </p:nvSpPr>
        <p:spPr>
          <a:xfrm>
            <a:off x="1019174" y="3282581"/>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
        <p:nvSpPr>
          <p:cNvPr id="44" name="Prostokąt 43">
            <a:extLst>
              <a:ext uri="{FF2B5EF4-FFF2-40B4-BE49-F238E27FC236}">
                <a16:creationId xmlns:a16="http://schemas.microsoft.com/office/drawing/2014/main" id="{8F8B0B27-FC71-844A-B029-B2652B202BE4}"/>
              </a:ext>
            </a:extLst>
          </p:cNvPr>
          <p:cNvSpPr/>
          <p:nvPr userDrawn="1"/>
        </p:nvSpPr>
        <p:spPr>
          <a:xfrm>
            <a:off x="1019174" y="4568769"/>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Tree>
    <p:extLst>
      <p:ext uri="{BB962C8B-B14F-4D97-AF65-F5344CB8AC3E}">
        <p14:creationId xmlns:p14="http://schemas.microsoft.com/office/powerpoint/2010/main" val="114493820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Mapa świata + opisy">
    <p:bg>
      <p:bgPr>
        <a:solidFill>
          <a:schemeClr val="bg1"/>
        </a:solidFill>
        <a:effectLst/>
      </p:bgPr>
    </p:bg>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00FDB767-04E2-2141-BB04-F329D92F98FB}"/>
              </a:ext>
            </a:extLst>
          </p:cNvPr>
          <p:cNvPicPr>
            <a:picLocks noChangeAspect="1"/>
          </p:cNvPicPr>
          <p:nvPr userDrawn="1"/>
        </p:nvPicPr>
        <p:blipFill>
          <a:blip r:embed="rId2"/>
          <a:stretch>
            <a:fillRect/>
          </a:stretch>
        </p:blipFill>
        <p:spPr>
          <a:xfrm>
            <a:off x="3104940" y="2083748"/>
            <a:ext cx="5453828" cy="2979122"/>
          </a:xfrm>
          <a:prstGeom prst="rect">
            <a:avLst/>
          </a:prstGeom>
        </p:spPr>
      </p:pic>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6" name="Symbol zastępczy tekstu 5">
            <a:extLst>
              <a:ext uri="{FF2B5EF4-FFF2-40B4-BE49-F238E27FC236}">
                <a16:creationId xmlns:a16="http://schemas.microsoft.com/office/drawing/2014/main" id="{D1ABE93E-DEB9-204C-BD9D-FDB14C64090C}"/>
              </a:ext>
            </a:extLst>
          </p:cNvPr>
          <p:cNvSpPr>
            <a:spLocks noGrp="1"/>
          </p:cNvSpPr>
          <p:nvPr>
            <p:ph type="body" sz="quarter" idx="18"/>
          </p:nvPr>
        </p:nvSpPr>
        <p:spPr>
          <a:xfrm>
            <a:off x="1019175" y="1687766"/>
            <a:ext cx="3097213" cy="647634"/>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a:t>
            </a:r>
          </a:p>
        </p:txBody>
      </p:sp>
      <p:sp>
        <p:nvSpPr>
          <p:cNvPr id="20" name="Symbol zastępczy zawartości 10">
            <a:extLst>
              <a:ext uri="{FF2B5EF4-FFF2-40B4-BE49-F238E27FC236}">
                <a16:creationId xmlns:a16="http://schemas.microsoft.com/office/drawing/2014/main" id="{3E8CEE14-93F2-2447-9C8D-04E51AF9C849}"/>
              </a:ext>
            </a:extLst>
          </p:cNvPr>
          <p:cNvSpPr>
            <a:spLocks noGrp="1"/>
          </p:cNvSpPr>
          <p:nvPr>
            <p:ph sz="quarter" idx="22" hasCustomPrompt="1"/>
          </p:nvPr>
        </p:nvSpPr>
        <p:spPr>
          <a:xfrm>
            <a:off x="1014260" y="2502918"/>
            <a:ext cx="3097213" cy="595312"/>
          </a:xfrm>
          <a:prstGeom prst="rect">
            <a:avLst/>
          </a:prstGeom>
        </p:spPr>
        <p:txBody>
          <a:bodyPr/>
          <a:lstStyle>
            <a:lvl1pPr marL="0" indent="0" algn="l">
              <a:buNone/>
              <a:defRPr sz="3600" b="1">
                <a:solidFill>
                  <a:schemeClr val="accent2"/>
                </a:solidFill>
              </a:defRPr>
            </a:lvl1pPr>
          </a:lstStyle>
          <a:p>
            <a:r>
              <a:rPr lang="pl-PL" dirty="0"/>
              <a:t>20% ▲</a:t>
            </a:r>
          </a:p>
        </p:txBody>
      </p:sp>
      <p:sp>
        <p:nvSpPr>
          <p:cNvPr id="22" name="Symbol zastępczy tekstu 44">
            <a:extLst>
              <a:ext uri="{FF2B5EF4-FFF2-40B4-BE49-F238E27FC236}">
                <a16:creationId xmlns:a16="http://schemas.microsoft.com/office/drawing/2014/main" id="{230B1094-4798-E84A-8BAF-6839745B64A4}"/>
              </a:ext>
            </a:extLst>
          </p:cNvPr>
          <p:cNvSpPr>
            <a:spLocks noGrp="1"/>
          </p:cNvSpPr>
          <p:nvPr>
            <p:ph type="body" sz="quarter" idx="24" hasCustomPrompt="1"/>
          </p:nvPr>
        </p:nvSpPr>
        <p:spPr>
          <a:xfrm>
            <a:off x="1019175" y="1017056"/>
            <a:ext cx="3092298" cy="273050"/>
          </a:xfrm>
          <a:prstGeom prst="rect">
            <a:avLst/>
          </a:prstGeom>
        </p:spPr>
        <p:txBody>
          <a:bodyPr/>
          <a:lstStyle>
            <a:lvl1pPr marL="0" indent="0">
              <a:buNone/>
              <a:defRPr sz="14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492A4590-40C1-1A4A-8E87-708A9A139D15}"/>
              </a:ext>
            </a:extLst>
          </p:cNvPr>
          <p:cNvSpPr>
            <a:spLocks noGrp="1"/>
          </p:cNvSpPr>
          <p:nvPr>
            <p:ph type="body" sz="quarter" idx="25"/>
          </p:nvPr>
        </p:nvSpPr>
        <p:spPr>
          <a:xfrm>
            <a:off x="1019175" y="4430733"/>
            <a:ext cx="3097213" cy="647634"/>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a:t>
            </a:r>
          </a:p>
        </p:txBody>
      </p:sp>
      <p:sp>
        <p:nvSpPr>
          <p:cNvPr id="25" name="Symbol zastępczy zawartości 10">
            <a:extLst>
              <a:ext uri="{FF2B5EF4-FFF2-40B4-BE49-F238E27FC236}">
                <a16:creationId xmlns:a16="http://schemas.microsoft.com/office/drawing/2014/main" id="{FC5BD444-B3B6-8540-81DE-C80B4AECE9AD}"/>
              </a:ext>
            </a:extLst>
          </p:cNvPr>
          <p:cNvSpPr>
            <a:spLocks noGrp="1"/>
          </p:cNvSpPr>
          <p:nvPr>
            <p:ph sz="quarter" idx="26" hasCustomPrompt="1"/>
          </p:nvPr>
        </p:nvSpPr>
        <p:spPr>
          <a:xfrm>
            <a:off x="1014260" y="5245885"/>
            <a:ext cx="3097213" cy="595312"/>
          </a:xfrm>
          <a:prstGeom prst="rect">
            <a:avLst/>
          </a:prstGeom>
        </p:spPr>
        <p:txBody>
          <a:bodyPr/>
          <a:lstStyle>
            <a:lvl1pPr marL="0" indent="0" algn="l">
              <a:buNone/>
              <a:defRPr sz="3600" b="1">
                <a:solidFill>
                  <a:schemeClr val="accent2"/>
                </a:solidFill>
              </a:defRPr>
            </a:lvl1pPr>
          </a:lstStyle>
          <a:p>
            <a:r>
              <a:rPr lang="pl-PL" dirty="0"/>
              <a:t>15% ▲</a:t>
            </a:r>
          </a:p>
        </p:txBody>
      </p:sp>
      <p:sp>
        <p:nvSpPr>
          <p:cNvPr id="26" name="Symbol zastępczy tekstu 44">
            <a:extLst>
              <a:ext uri="{FF2B5EF4-FFF2-40B4-BE49-F238E27FC236}">
                <a16:creationId xmlns:a16="http://schemas.microsoft.com/office/drawing/2014/main" id="{7548DF08-60C8-FA4C-958E-6AA8B832845A}"/>
              </a:ext>
            </a:extLst>
          </p:cNvPr>
          <p:cNvSpPr>
            <a:spLocks noGrp="1"/>
          </p:cNvSpPr>
          <p:nvPr>
            <p:ph type="body" sz="quarter" idx="27" hasCustomPrompt="1"/>
          </p:nvPr>
        </p:nvSpPr>
        <p:spPr>
          <a:xfrm>
            <a:off x="1019175" y="3760023"/>
            <a:ext cx="3092298" cy="273050"/>
          </a:xfrm>
          <a:prstGeom prst="rect">
            <a:avLst/>
          </a:prstGeom>
        </p:spPr>
        <p:txBody>
          <a:bodyPr/>
          <a:lstStyle>
            <a:lvl1pPr marL="0" indent="0">
              <a:buNone/>
              <a:defRPr sz="1400" b="0">
                <a:solidFill>
                  <a:srgbClr val="79003C"/>
                </a:solidFill>
              </a:defRPr>
            </a:lvl1pPr>
          </a:lstStyle>
          <a:p>
            <a:r>
              <a:rPr lang="pl-PL" dirty="0"/>
              <a:t>Kliknij, aby edytować styl</a:t>
            </a:r>
          </a:p>
        </p:txBody>
      </p:sp>
      <p:sp>
        <p:nvSpPr>
          <p:cNvPr id="27" name="Symbol zastępczy tekstu 5">
            <a:extLst>
              <a:ext uri="{FF2B5EF4-FFF2-40B4-BE49-F238E27FC236}">
                <a16:creationId xmlns:a16="http://schemas.microsoft.com/office/drawing/2014/main" id="{83033A8C-E440-AC45-B2E0-F841047F5B25}"/>
              </a:ext>
            </a:extLst>
          </p:cNvPr>
          <p:cNvSpPr>
            <a:spLocks noGrp="1"/>
          </p:cNvSpPr>
          <p:nvPr>
            <p:ph type="body" sz="quarter" idx="28"/>
          </p:nvPr>
        </p:nvSpPr>
        <p:spPr>
          <a:xfrm>
            <a:off x="8040688" y="1687766"/>
            <a:ext cx="3132137" cy="64763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8" name="Symbol zastępczy zawartości 10">
            <a:extLst>
              <a:ext uri="{FF2B5EF4-FFF2-40B4-BE49-F238E27FC236}">
                <a16:creationId xmlns:a16="http://schemas.microsoft.com/office/drawing/2014/main" id="{77A40BC2-8B4D-BC45-A897-49D4F8CFA60C}"/>
              </a:ext>
            </a:extLst>
          </p:cNvPr>
          <p:cNvSpPr>
            <a:spLocks noGrp="1"/>
          </p:cNvSpPr>
          <p:nvPr>
            <p:ph sz="quarter" idx="29" hasCustomPrompt="1"/>
          </p:nvPr>
        </p:nvSpPr>
        <p:spPr>
          <a:xfrm>
            <a:off x="8035773" y="2502918"/>
            <a:ext cx="3132137" cy="595312"/>
          </a:xfrm>
          <a:prstGeom prst="rect">
            <a:avLst/>
          </a:prstGeom>
        </p:spPr>
        <p:txBody>
          <a:bodyPr/>
          <a:lstStyle>
            <a:lvl1pPr marL="0" indent="0" algn="r">
              <a:buNone/>
              <a:defRPr sz="3600" b="1">
                <a:solidFill>
                  <a:schemeClr val="tx1">
                    <a:lumMod val="50000"/>
                    <a:lumOff val="50000"/>
                  </a:schemeClr>
                </a:solidFill>
              </a:defRPr>
            </a:lvl1pPr>
          </a:lstStyle>
          <a:p>
            <a:r>
              <a:rPr lang="pl-PL" dirty="0"/>
              <a:t>20% ▼</a:t>
            </a:r>
          </a:p>
        </p:txBody>
      </p:sp>
      <p:sp>
        <p:nvSpPr>
          <p:cNvPr id="29" name="Symbol zastępczy tekstu 44">
            <a:extLst>
              <a:ext uri="{FF2B5EF4-FFF2-40B4-BE49-F238E27FC236}">
                <a16:creationId xmlns:a16="http://schemas.microsoft.com/office/drawing/2014/main" id="{15F8C625-F42B-3E4D-8D75-963E669C3D2D}"/>
              </a:ext>
            </a:extLst>
          </p:cNvPr>
          <p:cNvSpPr>
            <a:spLocks noGrp="1"/>
          </p:cNvSpPr>
          <p:nvPr>
            <p:ph type="body" sz="quarter" idx="30" hasCustomPrompt="1"/>
          </p:nvPr>
        </p:nvSpPr>
        <p:spPr>
          <a:xfrm>
            <a:off x="8040743" y="1017056"/>
            <a:ext cx="3127167" cy="273050"/>
          </a:xfrm>
          <a:prstGeom prst="rect">
            <a:avLst/>
          </a:prstGeom>
        </p:spPr>
        <p:txBody>
          <a:bodyPr/>
          <a:lstStyle>
            <a:lvl1pPr marL="0" indent="0" algn="r">
              <a:buNone/>
              <a:defRPr sz="1400" b="0">
                <a:solidFill>
                  <a:srgbClr val="79003C"/>
                </a:solidFill>
              </a:defRPr>
            </a:lvl1pPr>
          </a:lstStyle>
          <a:p>
            <a:r>
              <a:rPr lang="pl-PL" dirty="0"/>
              <a:t>Kliknij, aby edytować styl</a:t>
            </a:r>
          </a:p>
        </p:txBody>
      </p:sp>
      <p:sp>
        <p:nvSpPr>
          <p:cNvPr id="30" name="Symbol zastępczy tekstu 5">
            <a:extLst>
              <a:ext uri="{FF2B5EF4-FFF2-40B4-BE49-F238E27FC236}">
                <a16:creationId xmlns:a16="http://schemas.microsoft.com/office/drawing/2014/main" id="{D76A1E02-9868-9046-8D59-C4AB894B30BE}"/>
              </a:ext>
            </a:extLst>
          </p:cNvPr>
          <p:cNvSpPr>
            <a:spLocks noGrp="1"/>
          </p:cNvSpPr>
          <p:nvPr>
            <p:ph type="body" sz="quarter" idx="31"/>
          </p:nvPr>
        </p:nvSpPr>
        <p:spPr>
          <a:xfrm>
            <a:off x="8040688" y="4430733"/>
            <a:ext cx="3132137" cy="64763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31" name="Symbol zastępczy zawartości 10">
            <a:extLst>
              <a:ext uri="{FF2B5EF4-FFF2-40B4-BE49-F238E27FC236}">
                <a16:creationId xmlns:a16="http://schemas.microsoft.com/office/drawing/2014/main" id="{D5F9FC2E-208A-3147-ABC1-5227EE32947F}"/>
              </a:ext>
            </a:extLst>
          </p:cNvPr>
          <p:cNvSpPr>
            <a:spLocks noGrp="1"/>
          </p:cNvSpPr>
          <p:nvPr>
            <p:ph sz="quarter" idx="32" hasCustomPrompt="1"/>
          </p:nvPr>
        </p:nvSpPr>
        <p:spPr>
          <a:xfrm>
            <a:off x="8035773" y="5245885"/>
            <a:ext cx="3132137" cy="595312"/>
          </a:xfrm>
          <a:prstGeom prst="rect">
            <a:avLst/>
          </a:prstGeom>
        </p:spPr>
        <p:txBody>
          <a:bodyPr/>
          <a:lstStyle>
            <a:lvl1pPr marL="0" indent="0" algn="r">
              <a:buNone/>
              <a:defRPr sz="3600" b="1">
                <a:solidFill>
                  <a:schemeClr val="tx1">
                    <a:lumMod val="50000"/>
                    <a:lumOff val="50000"/>
                  </a:schemeClr>
                </a:solidFill>
              </a:defRPr>
            </a:lvl1pPr>
          </a:lstStyle>
          <a:p>
            <a:r>
              <a:rPr lang="pl-PL" dirty="0"/>
              <a:t>55% ▼</a:t>
            </a:r>
          </a:p>
        </p:txBody>
      </p:sp>
      <p:sp>
        <p:nvSpPr>
          <p:cNvPr id="32" name="Symbol zastępczy tekstu 44">
            <a:extLst>
              <a:ext uri="{FF2B5EF4-FFF2-40B4-BE49-F238E27FC236}">
                <a16:creationId xmlns:a16="http://schemas.microsoft.com/office/drawing/2014/main" id="{E9BA0794-00DE-E841-8F34-AFC02C57AE85}"/>
              </a:ext>
            </a:extLst>
          </p:cNvPr>
          <p:cNvSpPr>
            <a:spLocks noGrp="1"/>
          </p:cNvSpPr>
          <p:nvPr>
            <p:ph type="body" sz="quarter" idx="33" hasCustomPrompt="1"/>
          </p:nvPr>
        </p:nvSpPr>
        <p:spPr>
          <a:xfrm>
            <a:off x="8040743" y="3760023"/>
            <a:ext cx="3127167" cy="273050"/>
          </a:xfrm>
          <a:prstGeom prst="rect">
            <a:avLst/>
          </a:prstGeom>
        </p:spPr>
        <p:txBody>
          <a:bodyPr/>
          <a:lstStyle>
            <a:lvl1pPr marL="0" indent="0" algn="r">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33940702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Mapa świata + punktor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8" name="Obraz 7">
            <a:extLst>
              <a:ext uri="{FF2B5EF4-FFF2-40B4-BE49-F238E27FC236}">
                <a16:creationId xmlns:a16="http://schemas.microsoft.com/office/drawing/2014/main" id="{CEAACBFA-712A-9F46-8842-42C1B3D7630F}"/>
              </a:ext>
            </a:extLst>
          </p:cNvPr>
          <p:cNvPicPr>
            <a:picLocks noChangeAspect="1"/>
          </p:cNvPicPr>
          <p:nvPr userDrawn="1"/>
        </p:nvPicPr>
        <p:blipFill>
          <a:blip r:embed="rId2">
            <a:lum bright="70000" contrast="-70000"/>
          </a:blip>
          <a:stretch>
            <a:fillRect/>
          </a:stretch>
        </p:blipFill>
        <p:spPr>
          <a:xfrm>
            <a:off x="1897578" y="3193869"/>
            <a:ext cx="9368541" cy="2706175"/>
          </a:xfrm>
          <a:prstGeom prst="rect">
            <a:avLst/>
          </a:prstGeom>
        </p:spPr>
      </p:pic>
      <p:sp>
        <p:nvSpPr>
          <p:cNvPr id="9" name="Owal 8">
            <a:extLst>
              <a:ext uri="{FF2B5EF4-FFF2-40B4-BE49-F238E27FC236}">
                <a16:creationId xmlns:a16="http://schemas.microsoft.com/office/drawing/2014/main" id="{2F534FC4-43E2-9D40-8016-933072F14C39}"/>
              </a:ext>
            </a:extLst>
          </p:cNvPr>
          <p:cNvSpPr/>
          <p:nvPr userDrawn="1"/>
        </p:nvSpPr>
        <p:spPr>
          <a:xfrm>
            <a:off x="1019175" y="1016000"/>
            <a:ext cx="2268416" cy="2268416"/>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38" name="Owal 37">
            <a:extLst>
              <a:ext uri="{FF2B5EF4-FFF2-40B4-BE49-F238E27FC236}">
                <a16:creationId xmlns:a16="http://schemas.microsoft.com/office/drawing/2014/main" id="{0D7E825D-BBC4-3740-9F7C-B1824D901B51}"/>
              </a:ext>
            </a:extLst>
          </p:cNvPr>
          <p:cNvSpPr/>
          <p:nvPr userDrawn="1"/>
        </p:nvSpPr>
        <p:spPr>
          <a:xfrm>
            <a:off x="3650813" y="1016000"/>
            <a:ext cx="2265800" cy="22658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39" name="Owal 38">
            <a:extLst>
              <a:ext uri="{FF2B5EF4-FFF2-40B4-BE49-F238E27FC236}">
                <a16:creationId xmlns:a16="http://schemas.microsoft.com/office/drawing/2014/main" id="{8AD6D7CC-00B2-1C47-97E3-A4AB379B70EB}"/>
              </a:ext>
            </a:extLst>
          </p:cNvPr>
          <p:cNvSpPr/>
          <p:nvPr userDrawn="1"/>
        </p:nvSpPr>
        <p:spPr>
          <a:xfrm>
            <a:off x="6285284" y="1015999"/>
            <a:ext cx="2265799" cy="226579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40" name="Owal 39">
            <a:extLst>
              <a:ext uri="{FF2B5EF4-FFF2-40B4-BE49-F238E27FC236}">
                <a16:creationId xmlns:a16="http://schemas.microsoft.com/office/drawing/2014/main" id="{9E3C7748-8BF7-5E43-83B8-0CC2742D5892}"/>
              </a:ext>
            </a:extLst>
          </p:cNvPr>
          <p:cNvSpPr/>
          <p:nvPr userDrawn="1"/>
        </p:nvSpPr>
        <p:spPr>
          <a:xfrm>
            <a:off x="8901221" y="1015999"/>
            <a:ext cx="2265799" cy="226579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1" name="Symbol zastępczy tekstu 10">
            <a:extLst>
              <a:ext uri="{FF2B5EF4-FFF2-40B4-BE49-F238E27FC236}">
                <a16:creationId xmlns:a16="http://schemas.microsoft.com/office/drawing/2014/main" id="{7ABEB9B9-8E74-0C4B-B831-0C583F31EA62}"/>
              </a:ext>
            </a:extLst>
          </p:cNvPr>
          <p:cNvSpPr>
            <a:spLocks noGrp="1"/>
          </p:cNvSpPr>
          <p:nvPr>
            <p:ph type="body" sz="quarter" idx="16"/>
          </p:nvPr>
        </p:nvSpPr>
        <p:spPr>
          <a:xfrm>
            <a:off x="1262572" y="1390650"/>
            <a:ext cx="1772649" cy="1564419"/>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1" name="Symbol zastępczy tekstu 10">
            <a:extLst>
              <a:ext uri="{FF2B5EF4-FFF2-40B4-BE49-F238E27FC236}">
                <a16:creationId xmlns:a16="http://schemas.microsoft.com/office/drawing/2014/main" id="{4464F7F7-BCA6-0A49-BC3B-3E6CAE7210A6}"/>
              </a:ext>
            </a:extLst>
          </p:cNvPr>
          <p:cNvSpPr>
            <a:spLocks noGrp="1"/>
          </p:cNvSpPr>
          <p:nvPr>
            <p:ph type="body" sz="quarter" idx="17"/>
          </p:nvPr>
        </p:nvSpPr>
        <p:spPr>
          <a:xfrm>
            <a:off x="3895630" y="1390649"/>
            <a:ext cx="1770604" cy="1562615"/>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3" name="Symbol zastępczy tekstu 10">
            <a:extLst>
              <a:ext uri="{FF2B5EF4-FFF2-40B4-BE49-F238E27FC236}">
                <a16:creationId xmlns:a16="http://schemas.microsoft.com/office/drawing/2014/main" id="{DE51A716-6144-E14B-8FEC-F53AD9DA6807}"/>
              </a:ext>
            </a:extLst>
          </p:cNvPr>
          <p:cNvSpPr>
            <a:spLocks noGrp="1"/>
          </p:cNvSpPr>
          <p:nvPr>
            <p:ph type="body" sz="quarter" idx="18"/>
          </p:nvPr>
        </p:nvSpPr>
        <p:spPr>
          <a:xfrm>
            <a:off x="6524700" y="1390650"/>
            <a:ext cx="1770602" cy="1562614"/>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4" name="Symbol zastępczy tekstu 10">
            <a:extLst>
              <a:ext uri="{FF2B5EF4-FFF2-40B4-BE49-F238E27FC236}">
                <a16:creationId xmlns:a16="http://schemas.microsoft.com/office/drawing/2014/main" id="{3C674EB2-E3F3-AB43-B39B-E4AC3E5A11A1}"/>
              </a:ext>
            </a:extLst>
          </p:cNvPr>
          <p:cNvSpPr>
            <a:spLocks noGrp="1"/>
          </p:cNvSpPr>
          <p:nvPr>
            <p:ph type="body" sz="quarter" idx="19"/>
          </p:nvPr>
        </p:nvSpPr>
        <p:spPr>
          <a:xfrm>
            <a:off x="9139287" y="1390649"/>
            <a:ext cx="1770604" cy="1562615"/>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61278349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Europa, Azja, Afryka, Australia, opis, wykre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6275388" y="3608388"/>
            <a:ext cx="4897437" cy="2233612"/>
          </a:xfrm>
          <a:prstGeom prst="rect">
            <a:avLst/>
          </a:prstGeom>
        </p:spPr>
        <p:txBody>
          <a:bodyPr anchor="ctr"/>
          <a:lstStyle>
            <a:lvl1pPr algn="ctr">
              <a:defRPr/>
            </a:lvl1pPr>
          </a:lstStyle>
          <a:p>
            <a:endParaRPr lang="pl-PL" dirty="0"/>
          </a:p>
        </p:txBody>
      </p:sp>
      <p:sp>
        <p:nvSpPr>
          <p:cNvPr id="17" name="Symbol zastępczy tekstu 5">
            <a:extLst>
              <a:ext uri="{FF2B5EF4-FFF2-40B4-BE49-F238E27FC236}">
                <a16:creationId xmlns:a16="http://schemas.microsoft.com/office/drawing/2014/main" id="{BC5A282A-7FB2-FB4F-B4A4-819C30DA9EBA}"/>
              </a:ext>
            </a:extLst>
          </p:cNvPr>
          <p:cNvSpPr>
            <a:spLocks noGrp="1"/>
          </p:cNvSpPr>
          <p:nvPr>
            <p:ph type="body" sz="quarter" idx="18"/>
          </p:nvPr>
        </p:nvSpPr>
        <p:spPr>
          <a:xfrm>
            <a:off x="6275388" y="1027119"/>
            <a:ext cx="4897437" cy="222249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a:lnSpc>
                <a:spcPct val="150000"/>
              </a:lnSpc>
              <a:buClr>
                <a:srgbClr val="79003C"/>
              </a:buClr>
              <a:defRPr sz="1400"/>
            </a:lvl2pPr>
            <a:lvl3pPr>
              <a:lnSpc>
                <a:spcPct val="150000"/>
              </a:lnSpc>
              <a:buClr>
                <a:srgbClr val="79003C"/>
              </a:buClr>
              <a:defRPr sz="1400"/>
            </a:lvl3pPr>
            <a:lvl4pPr>
              <a:lnSpc>
                <a:spcPct val="150000"/>
              </a:lnSpc>
              <a:buClr>
                <a:srgbClr val="79003C"/>
              </a:buClr>
              <a:defRPr sz="1400"/>
            </a:lvl4pPr>
            <a:lvl5pPr>
              <a:lnSpc>
                <a:spcPct val="150000"/>
              </a:lnSpc>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pic>
        <p:nvPicPr>
          <p:cNvPr id="6" name="Obraz 5">
            <a:extLst>
              <a:ext uri="{FF2B5EF4-FFF2-40B4-BE49-F238E27FC236}">
                <a16:creationId xmlns:a16="http://schemas.microsoft.com/office/drawing/2014/main" id="{13B949BD-D26C-5E48-9FA4-D6AF37C80B96}"/>
              </a:ext>
            </a:extLst>
          </p:cNvPr>
          <p:cNvPicPr>
            <a:picLocks noChangeAspect="1"/>
          </p:cNvPicPr>
          <p:nvPr userDrawn="1"/>
        </p:nvPicPr>
        <p:blipFill>
          <a:blip r:embed="rId2"/>
          <a:stretch>
            <a:fillRect/>
          </a:stretch>
        </p:blipFill>
        <p:spPr>
          <a:xfrm>
            <a:off x="1019175" y="1443436"/>
            <a:ext cx="4969491" cy="3971127"/>
          </a:xfrm>
          <a:prstGeom prst="rect">
            <a:avLst/>
          </a:prstGeom>
        </p:spPr>
      </p:pic>
    </p:spTree>
    <p:extLst>
      <p:ext uri="{BB962C8B-B14F-4D97-AF65-F5344CB8AC3E}">
        <p14:creationId xmlns:p14="http://schemas.microsoft.com/office/powerpoint/2010/main" val="39475370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fot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6165850" cy="4826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83495713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Polska, opis, wykre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6275388" y="3608388"/>
            <a:ext cx="4897437" cy="2233612"/>
          </a:xfrm>
          <a:prstGeom prst="rect">
            <a:avLst/>
          </a:prstGeom>
        </p:spPr>
        <p:txBody>
          <a:bodyPr anchor="ctr"/>
          <a:lstStyle>
            <a:lvl1pPr algn="ctr">
              <a:defRPr/>
            </a:lvl1pPr>
          </a:lstStyle>
          <a:p>
            <a:endParaRPr lang="pl-PL" dirty="0"/>
          </a:p>
        </p:txBody>
      </p:sp>
      <p:pic>
        <p:nvPicPr>
          <p:cNvPr id="6" name="Obraz 5">
            <a:extLst>
              <a:ext uri="{FF2B5EF4-FFF2-40B4-BE49-F238E27FC236}">
                <a16:creationId xmlns:a16="http://schemas.microsoft.com/office/drawing/2014/main" id="{13B949BD-D26C-5E48-9FA4-D6AF37C80B96}"/>
              </a:ext>
            </a:extLst>
          </p:cNvPr>
          <p:cNvPicPr>
            <a:picLocks noChangeAspect="1"/>
          </p:cNvPicPr>
          <p:nvPr userDrawn="1"/>
        </p:nvPicPr>
        <p:blipFill>
          <a:blip r:embed="rId2"/>
          <a:stretch>
            <a:fillRect/>
          </a:stretch>
        </p:blipFill>
        <p:spPr>
          <a:xfrm>
            <a:off x="1019334" y="1114451"/>
            <a:ext cx="4908858" cy="4629098"/>
          </a:xfrm>
          <a:prstGeom prst="rect">
            <a:avLst/>
          </a:prstGeom>
        </p:spPr>
      </p:pic>
      <p:sp>
        <p:nvSpPr>
          <p:cNvPr id="11" name="Symbol zastępczy tekstu 5">
            <a:extLst>
              <a:ext uri="{FF2B5EF4-FFF2-40B4-BE49-F238E27FC236}">
                <a16:creationId xmlns:a16="http://schemas.microsoft.com/office/drawing/2014/main" id="{FCEC9E35-B640-DB40-ABA1-4E5737812FF5}"/>
              </a:ext>
            </a:extLst>
          </p:cNvPr>
          <p:cNvSpPr>
            <a:spLocks noGrp="1"/>
          </p:cNvSpPr>
          <p:nvPr>
            <p:ph type="body" sz="quarter" idx="18"/>
          </p:nvPr>
        </p:nvSpPr>
        <p:spPr>
          <a:xfrm>
            <a:off x="6275388" y="1027119"/>
            <a:ext cx="4897437" cy="222249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a:lnSpc>
                <a:spcPct val="150000"/>
              </a:lnSpc>
              <a:buClr>
                <a:srgbClr val="79003C"/>
              </a:buClr>
              <a:defRPr sz="1400"/>
            </a:lvl2pPr>
            <a:lvl3pPr>
              <a:lnSpc>
                <a:spcPct val="150000"/>
              </a:lnSpc>
              <a:buClr>
                <a:srgbClr val="79003C"/>
              </a:buClr>
              <a:defRPr sz="1400"/>
            </a:lvl3pPr>
            <a:lvl4pPr>
              <a:lnSpc>
                <a:spcPct val="150000"/>
              </a:lnSpc>
              <a:buClr>
                <a:srgbClr val="79003C"/>
              </a:buClr>
              <a:defRPr sz="1400"/>
            </a:lvl4pPr>
            <a:lvl5pPr>
              <a:lnSpc>
                <a:spcPct val="150000"/>
              </a:lnSpc>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39635008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Porównanie 3 elementów">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355077"/>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6000"/>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5" name="Równoległobok 4">
            <a:extLst>
              <a:ext uri="{FF2B5EF4-FFF2-40B4-BE49-F238E27FC236}">
                <a16:creationId xmlns:a16="http://schemas.microsoft.com/office/drawing/2014/main" id="{B6055BB3-0B68-B44F-B8B7-971EF3F5E110}"/>
              </a:ext>
            </a:extLst>
          </p:cNvPr>
          <p:cNvSpPr/>
          <p:nvPr userDrawn="1"/>
        </p:nvSpPr>
        <p:spPr>
          <a:xfrm>
            <a:off x="5542547" y="1027670"/>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1" name="Symbol zastępczy tekstu 5">
            <a:extLst>
              <a:ext uri="{FF2B5EF4-FFF2-40B4-BE49-F238E27FC236}">
                <a16:creationId xmlns:a16="http://schemas.microsoft.com/office/drawing/2014/main" id="{184961B9-97DE-B643-AA11-C17E60BC00BD}"/>
              </a:ext>
            </a:extLst>
          </p:cNvPr>
          <p:cNvSpPr>
            <a:spLocks noGrp="1"/>
          </p:cNvSpPr>
          <p:nvPr>
            <p:ph type="body" sz="quarter" idx="32"/>
          </p:nvPr>
        </p:nvSpPr>
        <p:spPr>
          <a:xfrm>
            <a:off x="1019175" y="4851382"/>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2" name="Symbol zastępczy tekstu 44">
            <a:extLst>
              <a:ext uri="{FF2B5EF4-FFF2-40B4-BE49-F238E27FC236}">
                <a16:creationId xmlns:a16="http://schemas.microsoft.com/office/drawing/2014/main" id="{1EDDAFB5-4F68-CB4B-A858-7A905EF39265}"/>
              </a:ext>
            </a:extLst>
          </p:cNvPr>
          <p:cNvSpPr>
            <a:spLocks noGrp="1"/>
          </p:cNvSpPr>
          <p:nvPr>
            <p:ph type="body" sz="quarter" idx="33" hasCustomPrompt="1"/>
          </p:nvPr>
        </p:nvSpPr>
        <p:spPr>
          <a:xfrm>
            <a:off x="1019175" y="4512305"/>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33" name="Symbol zastępczy tekstu 5">
            <a:extLst>
              <a:ext uri="{FF2B5EF4-FFF2-40B4-BE49-F238E27FC236}">
                <a16:creationId xmlns:a16="http://schemas.microsoft.com/office/drawing/2014/main" id="{C3D5B272-9DB2-5149-9A41-57AF41C52F35}"/>
              </a:ext>
            </a:extLst>
          </p:cNvPr>
          <p:cNvSpPr>
            <a:spLocks noGrp="1"/>
          </p:cNvSpPr>
          <p:nvPr>
            <p:ph type="body" sz="quarter" idx="34"/>
          </p:nvPr>
        </p:nvSpPr>
        <p:spPr>
          <a:xfrm>
            <a:off x="1019175" y="3121454"/>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4" name="Symbol zastępczy tekstu 44">
            <a:extLst>
              <a:ext uri="{FF2B5EF4-FFF2-40B4-BE49-F238E27FC236}">
                <a16:creationId xmlns:a16="http://schemas.microsoft.com/office/drawing/2014/main" id="{68D05537-4ACA-8844-9AA8-70A4D81EB365}"/>
              </a:ext>
            </a:extLst>
          </p:cNvPr>
          <p:cNvSpPr>
            <a:spLocks noGrp="1"/>
          </p:cNvSpPr>
          <p:nvPr>
            <p:ph type="body" sz="quarter" idx="35" hasCustomPrompt="1"/>
          </p:nvPr>
        </p:nvSpPr>
        <p:spPr>
          <a:xfrm>
            <a:off x="1019175" y="2782377"/>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35" name="Równoległobok 34">
            <a:extLst>
              <a:ext uri="{FF2B5EF4-FFF2-40B4-BE49-F238E27FC236}">
                <a16:creationId xmlns:a16="http://schemas.microsoft.com/office/drawing/2014/main" id="{C401DECE-9E23-694D-B653-E595620560D6}"/>
              </a:ext>
            </a:extLst>
          </p:cNvPr>
          <p:cNvSpPr/>
          <p:nvPr userDrawn="1"/>
        </p:nvSpPr>
        <p:spPr>
          <a:xfrm>
            <a:off x="5542547" y="2794046"/>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6" name="Równoległobok 35">
            <a:extLst>
              <a:ext uri="{FF2B5EF4-FFF2-40B4-BE49-F238E27FC236}">
                <a16:creationId xmlns:a16="http://schemas.microsoft.com/office/drawing/2014/main" id="{5F25D7E6-1E24-6246-8EF1-4515FDE1B67C}"/>
              </a:ext>
            </a:extLst>
          </p:cNvPr>
          <p:cNvSpPr/>
          <p:nvPr userDrawn="1"/>
        </p:nvSpPr>
        <p:spPr>
          <a:xfrm>
            <a:off x="5542546" y="4527583"/>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7" name="Symbol zastępczy tekstu 5">
            <a:extLst>
              <a:ext uri="{FF2B5EF4-FFF2-40B4-BE49-F238E27FC236}">
                <a16:creationId xmlns:a16="http://schemas.microsoft.com/office/drawing/2014/main" id="{0BDD9756-74D7-C94A-A143-A449E43100D7}"/>
              </a:ext>
            </a:extLst>
          </p:cNvPr>
          <p:cNvSpPr>
            <a:spLocks noGrp="1"/>
          </p:cNvSpPr>
          <p:nvPr>
            <p:ph type="body" sz="quarter" idx="36"/>
          </p:nvPr>
        </p:nvSpPr>
        <p:spPr>
          <a:xfrm>
            <a:off x="7124986" y="1366747"/>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8" name="Symbol zastępczy tekstu 44">
            <a:extLst>
              <a:ext uri="{FF2B5EF4-FFF2-40B4-BE49-F238E27FC236}">
                <a16:creationId xmlns:a16="http://schemas.microsoft.com/office/drawing/2014/main" id="{04D820BC-CDE4-3B47-A5BB-EF6A8FD7C275}"/>
              </a:ext>
            </a:extLst>
          </p:cNvPr>
          <p:cNvSpPr>
            <a:spLocks noGrp="1"/>
          </p:cNvSpPr>
          <p:nvPr>
            <p:ph type="body" sz="quarter" idx="37" hasCustomPrompt="1"/>
          </p:nvPr>
        </p:nvSpPr>
        <p:spPr>
          <a:xfrm>
            <a:off x="7124986" y="1027670"/>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
        <p:nvSpPr>
          <p:cNvPr id="39" name="Symbol zastępczy tekstu 5">
            <a:extLst>
              <a:ext uri="{FF2B5EF4-FFF2-40B4-BE49-F238E27FC236}">
                <a16:creationId xmlns:a16="http://schemas.microsoft.com/office/drawing/2014/main" id="{308DDC19-34EE-D24B-AE1F-7DB2E1621DFB}"/>
              </a:ext>
            </a:extLst>
          </p:cNvPr>
          <p:cNvSpPr>
            <a:spLocks noGrp="1"/>
          </p:cNvSpPr>
          <p:nvPr>
            <p:ph type="body" sz="quarter" idx="38"/>
          </p:nvPr>
        </p:nvSpPr>
        <p:spPr>
          <a:xfrm>
            <a:off x="7124986" y="4863052"/>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40" name="Symbol zastępczy tekstu 44">
            <a:extLst>
              <a:ext uri="{FF2B5EF4-FFF2-40B4-BE49-F238E27FC236}">
                <a16:creationId xmlns:a16="http://schemas.microsoft.com/office/drawing/2014/main" id="{143F2C4F-0B23-694D-94FB-16EF2CE21C08}"/>
              </a:ext>
            </a:extLst>
          </p:cNvPr>
          <p:cNvSpPr>
            <a:spLocks noGrp="1"/>
          </p:cNvSpPr>
          <p:nvPr>
            <p:ph type="body" sz="quarter" idx="39" hasCustomPrompt="1"/>
          </p:nvPr>
        </p:nvSpPr>
        <p:spPr>
          <a:xfrm>
            <a:off x="7124986" y="4523975"/>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
        <p:nvSpPr>
          <p:cNvPr id="41" name="Symbol zastępczy tekstu 5">
            <a:extLst>
              <a:ext uri="{FF2B5EF4-FFF2-40B4-BE49-F238E27FC236}">
                <a16:creationId xmlns:a16="http://schemas.microsoft.com/office/drawing/2014/main" id="{2F1E7621-4F51-B849-AD2E-B9A66AED9948}"/>
              </a:ext>
            </a:extLst>
          </p:cNvPr>
          <p:cNvSpPr>
            <a:spLocks noGrp="1"/>
          </p:cNvSpPr>
          <p:nvPr>
            <p:ph type="body" sz="quarter" idx="40"/>
          </p:nvPr>
        </p:nvSpPr>
        <p:spPr>
          <a:xfrm>
            <a:off x="7124986" y="3133124"/>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42" name="Symbol zastępczy tekstu 44">
            <a:extLst>
              <a:ext uri="{FF2B5EF4-FFF2-40B4-BE49-F238E27FC236}">
                <a16:creationId xmlns:a16="http://schemas.microsoft.com/office/drawing/2014/main" id="{4CFF8E93-0CD9-BD44-82B5-BA62CF191D18}"/>
              </a:ext>
            </a:extLst>
          </p:cNvPr>
          <p:cNvSpPr>
            <a:spLocks noGrp="1"/>
          </p:cNvSpPr>
          <p:nvPr>
            <p:ph type="body" sz="quarter" idx="41" hasCustomPrompt="1"/>
          </p:nvPr>
        </p:nvSpPr>
        <p:spPr>
          <a:xfrm>
            <a:off x="7124986" y="2794047"/>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Tree>
    <p:extLst>
      <p:ext uri="{BB962C8B-B14F-4D97-AF65-F5344CB8AC3E}">
        <p14:creationId xmlns:p14="http://schemas.microsoft.com/office/powerpoint/2010/main" val="119933541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Porównanie 2 elementów">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601919"/>
            <a:ext cx="4047839" cy="1638112"/>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5999"/>
            <a:ext cx="4047839" cy="538351"/>
          </a:xfrm>
          <a:prstGeom prst="rect">
            <a:avLst/>
          </a:prstGeom>
        </p:spPr>
        <p:txBody>
          <a:bodyPr/>
          <a:lstStyle>
            <a:lvl1pPr marL="0" indent="0" algn="r">
              <a:buNone/>
              <a:defRPr sz="1800" b="0">
                <a:solidFill>
                  <a:schemeClr val="accent1"/>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C1DE955-A700-E14D-821A-DA5384D9ED39}"/>
              </a:ext>
            </a:extLst>
          </p:cNvPr>
          <p:cNvSpPr>
            <a:spLocks noGrp="1"/>
          </p:cNvSpPr>
          <p:nvPr>
            <p:ph type="body" sz="quarter" idx="32"/>
          </p:nvPr>
        </p:nvSpPr>
        <p:spPr>
          <a:xfrm>
            <a:off x="1019175" y="4209235"/>
            <a:ext cx="4047839" cy="1638112"/>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2" name="Symbol zastępczy tekstu 44">
            <a:extLst>
              <a:ext uri="{FF2B5EF4-FFF2-40B4-BE49-F238E27FC236}">
                <a16:creationId xmlns:a16="http://schemas.microsoft.com/office/drawing/2014/main" id="{F7AEF205-934B-D94A-8EE5-C2DA3E2D55E0}"/>
              </a:ext>
            </a:extLst>
          </p:cNvPr>
          <p:cNvSpPr>
            <a:spLocks noGrp="1"/>
          </p:cNvSpPr>
          <p:nvPr>
            <p:ph type="body" sz="quarter" idx="33" hasCustomPrompt="1"/>
          </p:nvPr>
        </p:nvSpPr>
        <p:spPr>
          <a:xfrm>
            <a:off x="1019175" y="3623315"/>
            <a:ext cx="4047839" cy="538351"/>
          </a:xfrm>
          <a:prstGeom prst="rect">
            <a:avLst/>
          </a:prstGeom>
        </p:spPr>
        <p:txBody>
          <a:bodyPr/>
          <a:lstStyle>
            <a:lvl1pPr marL="0" indent="0" algn="r">
              <a:buNone/>
              <a:defRPr sz="1800" b="0">
                <a:solidFill>
                  <a:schemeClr val="accent1"/>
                </a:solidFill>
              </a:defRPr>
            </a:lvl1pPr>
          </a:lstStyle>
          <a:p>
            <a:r>
              <a:rPr lang="pl-PL" dirty="0"/>
              <a:t>Kliknij, aby edytować styl</a:t>
            </a:r>
          </a:p>
        </p:txBody>
      </p:sp>
      <p:sp>
        <p:nvSpPr>
          <p:cNvPr id="23" name="Symbol zastępczy tekstu 5">
            <a:extLst>
              <a:ext uri="{FF2B5EF4-FFF2-40B4-BE49-F238E27FC236}">
                <a16:creationId xmlns:a16="http://schemas.microsoft.com/office/drawing/2014/main" id="{033E8B9B-6069-7843-8693-AD0E2E2C161A}"/>
              </a:ext>
            </a:extLst>
          </p:cNvPr>
          <p:cNvSpPr>
            <a:spLocks noGrp="1"/>
          </p:cNvSpPr>
          <p:nvPr>
            <p:ph type="body" sz="quarter" idx="34"/>
          </p:nvPr>
        </p:nvSpPr>
        <p:spPr>
          <a:xfrm>
            <a:off x="7124986" y="1601919"/>
            <a:ext cx="4047839" cy="163811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4" name="Symbol zastępczy tekstu 44">
            <a:extLst>
              <a:ext uri="{FF2B5EF4-FFF2-40B4-BE49-F238E27FC236}">
                <a16:creationId xmlns:a16="http://schemas.microsoft.com/office/drawing/2014/main" id="{D1EA04E1-594E-AD4F-A076-ED07A41EF842}"/>
              </a:ext>
            </a:extLst>
          </p:cNvPr>
          <p:cNvSpPr>
            <a:spLocks noGrp="1"/>
          </p:cNvSpPr>
          <p:nvPr>
            <p:ph type="body" sz="quarter" idx="35" hasCustomPrompt="1"/>
          </p:nvPr>
        </p:nvSpPr>
        <p:spPr>
          <a:xfrm>
            <a:off x="7124986" y="1015999"/>
            <a:ext cx="4047839" cy="538351"/>
          </a:xfrm>
          <a:prstGeom prst="rect">
            <a:avLst/>
          </a:prstGeom>
        </p:spPr>
        <p:txBody>
          <a:bodyPr/>
          <a:lstStyle>
            <a:lvl1pPr marL="0" indent="0">
              <a:buNone/>
              <a:defRPr sz="1800" b="0">
                <a:solidFill>
                  <a:schemeClr val="accent2"/>
                </a:solidFill>
              </a:defRPr>
            </a:lvl1pPr>
          </a:lstStyle>
          <a:p>
            <a:r>
              <a:rPr lang="pl-PL" dirty="0"/>
              <a:t>Kliknij, aby edytować styl</a:t>
            </a:r>
          </a:p>
        </p:txBody>
      </p:sp>
      <p:sp>
        <p:nvSpPr>
          <p:cNvPr id="25" name="Symbol zastępczy tekstu 5">
            <a:extLst>
              <a:ext uri="{FF2B5EF4-FFF2-40B4-BE49-F238E27FC236}">
                <a16:creationId xmlns:a16="http://schemas.microsoft.com/office/drawing/2014/main" id="{AD0AF8E8-1869-2940-AF8E-FE660A6EAFF5}"/>
              </a:ext>
            </a:extLst>
          </p:cNvPr>
          <p:cNvSpPr>
            <a:spLocks noGrp="1"/>
          </p:cNvSpPr>
          <p:nvPr>
            <p:ph type="body" sz="quarter" idx="36"/>
          </p:nvPr>
        </p:nvSpPr>
        <p:spPr>
          <a:xfrm>
            <a:off x="7124986" y="4209235"/>
            <a:ext cx="4047839" cy="163811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6" name="Symbol zastępczy tekstu 44">
            <a:extLst>
              <a:ext uri="{FF2B5EF4-FFF2-40B4-BE49-F238E27FC236}">
                <a16:creationId xmlns:a16="http://schemas.microsoft.com/office/drawing/2014/main" id="{385EBBEB-4DCC-814A-9E36-DD8414D48EC7}"/>
              </a:ext>
            </a:extLst>
          </p:cNvPr>
          <p:cNvSpPr>
            <a:spLocks noGrp="1"/>
          </p:cNvSpPr>
          <p:nvPr>
            <p:ph type="body" sz="quarter" idx="37" hasCustomPrompt="1"/>
          </p:nvPr>
        </p:nvSpPr>
        <p:spPr>
          <a:xfrm>
            <a:off x="7124986" y="3623315"/>
            <a:ext cx="4047839" cy="538351"/>
          </a:xfrm>
          <a:prstGeom prst="rect">
            <a:avLst/>
          </a:prstGeom>
        </p:spPr>
        <p:txBody>
          <a:bodyPr/>
          <a:lstStyle>
            <a:lvl1pPr marL="0" indent="0">
              <a:buNone/>
              <a:defRPr sz="1800" b="0">
                <a:solidFill>
                  <a:schemeClr val="accent2"/>
                </a:solidFill>
              </a:defRPr>
            </a:lvl1pPr>
          </a:lstStyle>
          <a:p>
            <a:r>
              <a:rPr lang="pl-PL" dirty="0"/>
              <a:t>Kliknij, aby edytować styl</a:t>
            </a:r>
          </a:p>
        </p:txBody>
      </p:sp>
      <p:sp>
        <p:nvSpPr>
          <p:cNvPr id="5" name="Równoległobok 4">
            <a:extLst>
              <a:ext uri="{FF2B5EF4-FFF2-40B4-BE49-F238E27FC236}">
                <a16:creationId xmlns:a16="http://schemas.microsoft.com/office/drawing/2014/main" id="{B6055BB3-0B68-B44F-B8B7-971EF3F5E110}"/>
              </a:ext>
            </a:extLst>
          </p:cNvPr>
          <p:cNvSpPr/>
          <p:nvPr userDrawn="1"/>
        </p:nvSpPr>
        <p:spPr>
          <a:xfrm>
            <a:off x="5542547" y="1230172"/>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7" name="Równoległobok 26">
            <a:extLst>
              <a:ext uri="{FF2B5EF4-FFF2-40B4-BE49-F238E27FC236}">
                <a16:creationId xmlns:a16="http://schemas.microsoft.com/office/drawing/2014/main" id="{3D9C46D8-6317-264E-8CE0-809686151C98}"/>
              </a:ext>
            </a:extLst>
          </p:cNvPr>
          <p:cNvSpPr/>
          <p:nvPr userDrawn="1"/>
        </p:nvSpPr>
        <p:spPr>
          <a:xfrm>
            <a:off x="5542547" y="3821920"/>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374309207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Porównanie 2 rzecz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355076"/>
            <a:ext cx="4047839"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6000"/>
            <a:ext cx="4047839" cy="273050"/>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 styl</a:t>
            </a:r>
          </a:p>
        </p:txBody>
      </p:sp>
      <p:sp>
        <p:nvSpPr>
          <p:cNvPr id="37" name="Symbol zastępczy tekstu 5">
            <a:extLst>
              <a:ext uri="{FF2B5EF4-FFF2-40B4-BE49-F238E27FC236}">
                <a16:creationId xmlns:a16="http://schemas.microsoft.com/office/drawing/2014/main" id="{0BDD9756-74D7-C94A-A143-A449E43100D7}"/>
              </a:ext>
            </a:extLst>
          </p:cNvPr>
          <p:cNvSpPr>
            <a:spLocks noGrp="1"/>
          </p:cNvSpPr>
          <p:nvPr>
            <p:ph type="body" sz="quarter" idx="36"/>
          </p:nvPr>
        </p:nvSpPr>
        <p:spPr>
          <a:xfrm>
            <a:off x="7124986" y="1366746"/>
            <a:ext cx="4047839"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8" name="Symbol zastępczy tekstu 44">
            <a:extLst>
              <a:ext uri="{FF2B5EF4-FFF2-40B4-BE49-F238E27FC236}">
                <a16:creationId xmlns:a16="http://schemas.microsoft.com/office/drawing/2014/main" id="{04D820BC-CDE4-3B47-A5BB-EF6A8FD7C275}"/>
              </a:ext>
            </a:extLst>
          </p:cNvPr>
          <p:cNvSpPr>
            <a:spLocks noGrp="1"/>
          </p:cNvSpPr>
          <p:nvPr>
            <p:ph type="body" sz="quarter" idx="37" hasCustomPrompt="1"/>
          </p:nvPr>
        </p:nvSpPr>
        <p:spPr>
          <a:xfrm>
            <a:off x="7124986" y="1027670"/>
            <a:ext cx="4047839" cy="273050"/>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 styl</a:t>
            </a:r>
          </a:p>
        </p:txBody>
      </p:sp>
      <p:sp>
        <p:nvSpPr>
          <p:cNvPr id="22" name="Równoległobok 21">
            <a:extLst>
              <a:ext uri="{FF2B5EF4-FFF2-40B4-BE49-F238E27FC236}">
                <a16:creationId xmlns:a16="http://schemas.microsoft.com/office/drawing/2014/main" id="{1279DAB3-D1C8-6146-AB7D-351D66894E58}"/>
              </a:ext>
            </a:extLst>
          </p:cNvPr>
          <p:cNvSpPr/>
          <p:nvPr userDrawn="1"/>
        </p:nvSpPr>
        <p:spPr>
          <a:xfrm>
            <a:off x="5542547" y="2486190"/>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36077401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Porównanie 3 rzecz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2C4ADC97-8AB9-2645-9499-25C415A01E41}"/>
              </a:ext>
            </a:extLst>
          </p:cNvPr>
          <p:cNvSpPr>
            <a:spLocks noGrp="1"/>
          </p:cNvSpPr>
          <p:nvPr>
            <p:ph type="body" sz="quarter" idx="30"/>
          </p:nvPr>
        </p:nvSpPr>
        <p:spPr>
          <a:xfrm>
            <a:off x="1019175"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D7065B0B-B503-2D48-A340-F67EC52F4039}"/>
              </a:ext>
            </a:extLst>
          </p:cNvPr>
          <p:cNvSpPr>
            <a:spLocks noGrp="1"/>
          </p:cNvSpPr>
          <p:nvPr>
            <p:ph type="body" sz="quarter" idx="31" hasCustomPrompt="1"/>
          </p:nvPr>
        </p:nvSpPr>
        <p:spPr>
          <a:xfrm>
            <a:off x="1019175" y="1016000"/>
            <a:ext cx="3097213" cy="273050"/>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a:t>
            </a:r>
          </a:p>
        </p:txBody>
      </p:sp>
      <p:sp>
        <p:nvSpPr>
          <p:cNvPr id="25" name="Równoległobok 24">
            <a:extLst>
              <a:ext uri="{FF2B5EF4-FFF2-40B4-BE49-F238E27FC236}">
                <a16:creationId xmlns:a16="http://schemas.microsoft.com/office/drawing/2014/main" id="{32D238C6-3CDF-0540-B439-92A477986092}"/>
              </a:ext>
            </a:extLst>
          </p:cNvPr>
          <p:cNvSpPr/>
          <p:nvPr userDrawn="1"/>
        </p:nvSpPr>
        <p:spPr>
          <a:xfrm>
            <a:off x="4177373" y="3246067"/>
            <a:ext cx="310864" cy="365865"/>
          </a:xfrm>
          <a:prstGeom prst="parallelogram">
            <a:avLst>
              <a:gd name="adj" fmla="val 699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pl-PL" dirty="0"/>
          </a:p>
        </p:txBody>
      </p:sp>
      <p:sp>
        <p:nvSpPr>
          <p:cNvPr id="26" name="Symbol zastępczy tekstu 5">
            <a:extLst>
              <a:ext uri="{FF2B5EF4-FFF2-40B4-BE49-F238E27FC236}">
                <a16:creationId xmlns:a16="http://schemas.microsoft.com/office/drawing/2014/main" id="{04D4EEA4-21B5-5741-B496-9576562FF8F0}"/>
              </a:ext>
            </a:extLst>
          </p:cNvPr>
          <p:cNvSpPr>
            <a:spLocks noGrp="1"/>
          </p:cNvSpPr>
          <p:nvPr>
            <p:ph type="body" sz="quarter" idx="32"/>
          </p:nvPr>
        </p:nvSpPr>
        <p:spPr>
          <a:xfrm>
            <a:off x="4547393"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7" name="Symbol zastępczy tekstu 44">
            <a:extLst>
              <a:ext uri="{FF2B5EF4-FFF2-40B4-BE49-F238E27FC236}">
                <a16:creationId xmlns:a16="http://schemas.microsoft.com/office/drawing/2014/main" id="{9F338801-7463-1949-B512-46FF6CB3D45A}"/>
              </a:ext>
            </a:extLst>
          </p:cNvPr>
          <p:cNvSpPr>
            <a:spLocks noGrp="1"/>
          </p:cNvSpPr>
          <p:nvPr>
            <p:ph type="body" sz="quarter" idx="33" hasCustomPrompt="1"/>
          </p:nvPr>
        </p:nvSpPr>
        <p:spPr>
          <a:xfrm>
            <a:off x="4547393" y="1016000"/>
            <a:ext cx="3097213" cy="273050"/>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a:t>
            </a:r>
          </a:p>
        </p:txBody>
      </p:sp>
      <p:sp>
        <p:nvSpPr>
          <p:cNvPr id="29" name="Symbol zastępczy tekstu 5">
            <a:extLst>
              <a:ext uri="{FF2B5EF4-FFF2-40B4-BE49-F238E27FC236}">
                <a16:creationId xmlns:a16="http://schemas.microsoft.com/office/drawing/2014/main" id="{00931463-8C80-1A49-B172-47871E960ECC}"/>
              </a:ext>
            </a:extLst>
          </p:cNvPr>
          <p:cNvSpPr>
            <a:spLocks noGrp="1"/>
          </p:cNvSpPr>
          <p:nvPr>
            <p:ph type="body" sz="quarter" idx="34"/>
          </p:nvPr>
        </p:nvSpPr>
        <p:spPr>
          <a:xfrm>
            <a:off x="8075612"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0" name="Symbol zastępczy tekstu 44">
            <a:extLst>
              <a:ext uri="{FF2B5EF4-FFF2-40B4-BE49-F238E27FC236}">
                <a16:creationId xmlns:a16="http://schemas.microsoft.com/office/drawing/2014/main" id="{0F15D0D6-95AB-A749-8FFF-F31D5EAEEFCC}"/>
              </a:ext>
            </a:extLst>
          </p:cNvPr>
          <p:cNvSpPr>
            <a:spLocks noGrp="1"/>
          </p:cNvSpPr>
          <p:nvPr>
            <p:ph type="body" sz="quarter" idx="35" hasCustomPrompt="1"/>
          </p:nvPr>
        </p:nvSpPr>
        <p:spPr>
          <a:xfrm>
            <a:off x="8075612" y="1016000"/>
            <a:ext cx="3097213" cy="273050"/>
          </a:xfrm>
          <a:prstGeom prst="rect">
            <a:avLst/>
          </a:prstGeom>
        </p:spPr>
        <p:txBody>
          <a:bodyPr/>
          <a:lstStyle>
            <a:lvl1pPr marL="0" indent="0" algn="l">
              <a:buNone/>
              <a:defRPr sz="1800" b="0">
                <a:solidFill>
                  <a:schemeClr val="accent4"/>
                </a:solidFill>
              </a:defRPr>
            </a:lvl1pPr>
          </a:lstStyle>
          <a:p>
            <a:r>
              <a:rPr lang="pl-PL" dirty="0" err="1"/>
              <a:t>Kliknij,aby</a:t>
            </a:r>
            <a:r>
              <a:rPr lang="pl-PL" dirty="0"/>
              <a:t> edytować</a:t>
            </a:r>
          </a:p>
        </p:txBody>
      </p:sp>
      <p:sp>
        <p:nvSpPr>
          <p:cNvPr id="31" name="Równoległobok 30">
            <a:extLst>
              <a:ext uri="{FF2B5EF4-FFF2-40B4-BE49-F238E27FC236}">
                <a16:creationId xmlns:a16="http://schemas.microsoft.com/office/drawing/2014/main" id="{CD151AD1-CC8B-EC4F-B939-0B2B43B966EC}"/>
              </a:ext>
            </a:extLst>
          </p:cNvPr>
          <p:cNvSpPr/>
          <p:nvPr userDrawn="1"/>
        </p:nvSpPr>
        <p:spPr>
          <a:xfrm>
            <a:off x="7704677" y="3246067"/>
            <a:ext cx="310864" cy="365865"/>
          </a:xfrm>
          <a:prstGeom prst="parallelogram">
            <a:avLst>
              <a:gd name="adj" fmla="val 69931"/>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l"/>
            <a:endParaRPr lang="pl-PL" dirty="0"/>
          </a:p>
        </p:txBody>
      </p:sp>
    </p:spTree>
    <p:extLst>
      <p:ext uri="{BB962C8B-B14F-4D97-AF65-F5344CB8AC3E}">
        <p14:creationId xmlns:p14="http://schemas.microsoft.com/office/powerpoint/2010/main" val="119884682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Laptop 3">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44">
            <a:extLst>
              <a:ext uri="{FF2B5EF4-FFF2-40B4-BE49-F238E27FC236}">
                <a16:creationId xmlns:a16="http://schemas.microsoft.com/office/drawing/2014/main" id="{4AF23BD7-ABEE-2343-80F0-5F092FA75902}"/>
              </a:ext>
            </a:extLst>
          </p:cNvPr>
          <p:cNvSpPr>
            <a:spLocks noGrp="1"/>
          </p:cNvSpPr>
          <p:nvPr>
            <p:ph type="body" sz="quarter" idx="31" hasCustomPrompt="1"/>
          </p:nvPr>
        </p:nvSpPr>
        <p:spPr>
          <a:xfrm>
            <a:off x="3108325" y="1016000"/>
            <a:ext cx="3851275" cy="273049"/>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 styl</a:t>
            </a:r>
          </a:p>
        </p:txBody>
      </p:sp>
      <p:sp>
        <p:nvSpPr>
          <p:cNvPr id="16" name="Symbol zastępczy tekstu 5">
            <a:extLst>
              <a:ext uri="{FF2B5EF4-FFF2-40B4-BE49-F238E27FC236}">
                <a16:creationId xmlns:a16="http://schemas.microsoft.com/office/drawing/2014/main" id="{21D57042-2BB2-F047-961A-8F938247BF14}"/>
              </a:ext>
            </a:extLst>
          </p:cNvPr>
          <p:cNvSpPr>
            <a:spLocks noGrp="1"/>
          </p:cNvSpPr>
          <p:nvPr>
            <p:ph type="body" sz="quarter" idx="47"/>
          </p:nvPr>
        </p:nvSpPr>
        <p:spPr>
          <a:xfrm>
            <a:off x="3108324" y="1553067"/>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7" name="Symbol zastępczy tekstu 5">
            <a:extLst>
              <a:ext uri="{FF2B5EF4-FFF2-40B4-BE49-F238E27FC236}">
                <a16:creationId xmlns:a16="http://schemas.microsoft.com/office/drawing/2014/main" id="{9734E463-F10F-B941-93BC-C1800733B548}"/>
              </a:ext>
            </a:extLst>
          </p:cNvPr>
          <p:cNvSpPr>
            <a:spLocks noGrp="1"/>
          </p:cNvSpPr>
          <p:nvPr>
            <p:ph type="body" sz="quarter" idx="49"/>
          </p:nvPr>
        </p:nvSpPr>
        <p:spPr>
          <a:xfrm>
            <a:off x="3108324" y="2459316"/>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8" name="Symbol zastępczy tekstu 5">
            <a:extLst>
              <a:ext uri="{FF2B5EF4-FFF2-40B4-BE49-F238E27FC236}">
                <a16:creationId xmlns:a16="http://schemas.microsoft.com/office/drawing/2014/main" id="{CA9C86BA-2CC3-9E41-AB28-7D03F47CEAC1}"/>
              </a:ext>
            </a:extLst>
          </p:cNvPr>
          <p:cNvSpPr>
            <a:spLocks noGrp="1"/>
          </p:cNvSpPr>
          <p:nvPr>
            <p:ph type="body" sz="quarter" idx="51"/>
          </p:nvPr>
        </p:nvSpPr>
        <p:spPr>
          <a:xfrm>
            <a:off x="3108324" y="3365565"/>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2" name="Symbol zastępczy tekstu 5">
            <a:extLst>
              <a:ext uri="{FF2B5EF4-FFF2-40B4-BE49-F238E27FC236}">
                <a16:creationId xmlns:a16="http://schemas.microsoft.com/office/drawing/2014/main" id="{8ADDF772-2A44-3F41-9050-AE728E85DCC5}"/>
              </a:ext>
            </a:extLst>
          </p:cNvPr>
          <p:cNvSpPr>
            <a:spLocks noGrp="1"/>
          </p:cNvSpPr>
          <p:nvPr>
            <p:ph type="body" sz="quarter" idx="53"/>
          </p:nvPr>
        </p:nvSpPr>
        <p:spPr>
          <a:xfrm>
            <a:off x="3108324" y="4271814"/>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3" name="Symbol zastępczy tekstu 5">
            <a:extLst>
              <a:ext uri="{FF2B5EF4-FFF2-40B4-BE49-F238E27FC236}">
                <a16:creationId xmlns:a16="http://schemas.microsoft.com/office/drawing/2014/main" id="{966A3A09-BFD4-6A4F-81B6-AD87F15DB348}"/>
              </a:ext>
            </a:extLst>
          </p:cNvPr>
          <p:cNvSpPr>
            <a:spLocks noGrp="1"/>
          </p:cNvSpPr>
          <p:nvPr>
            <p:ph type="body" sz="quarter" idx="55"/>
          </p:nvPr>
        </p:nvSpPr>
        <p:spPr>
          <a:xfrm>
            <a:off x="3108324" y="5178061"/>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5" name="Symbol zastępczy tekstu 44">
            <a:extLst>
              <a:ext uri="{FF2B5EF4-FFF2-40B4-BE49-F238E27FC236}">
                <a16:creationId xmlns:a16="http://schemas.microsoft.com/office/drawing/2014/main" id="{8110981A-695C-0049-92C6-F05CD8853783}"/>
              </a:ext>
            </a:extLst>
          </p:cNvPr>
          <p:cNvSpPr>
            <a:spLocks noGrp="1"/>
          </p:cNvSpPr>
          <p:nvPr>
            <p:ph type="body" sz="quarter" idx="56" hasCustomPrompt="1"/>
          </p:nvPr>
        </p:nvSpPr>
        <p:spPr>
          <a:xfrm>
            <a:off x="7319963" y="1016000"/>
            <a:ext cx="3851275" cy="273049"/>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 styl</a:t>
            </a:r>
          </a:p>
        </p:txBody>
      </p:sp>
      <p:sp>
        <p:nvSpPr>
          <p:cNvPr id="26" name="Symbol zastępczy obrazu 8">
            <a:extLst>
              <a:ext uri="{FF2B5EF4-FFF2-40B4-BE49-F238E27FC236}">
                <a16:creationId xmlns:a16="http://schemas.microsoft.com/office/drawing/2014/main" id="{946D679A-3037-A04C-99CF-E35D137CFCBB}"/>
              </a:ext>
            </a:extLst>
          </p:cNvPr>
          <p:cNvSpPr>
            <a:spLocks noGrp="1"/>
          </p:cNvSpPr>
          <p:nvPr>
            <p:ph type="pic" sz="quarter" idx="12"/>
          </p:nvPr>
        </p:nvSpPr>
        <p:spPr>
          <a:xfrm>
            <a:off x="1526916" y="149704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0" name="Symbol zastępczy tekstu 5">
            <a:extLst>
              <a:ext uri="{FF2B5EF4-FFF2-40B4-BE49-F238E27FC236}">
                <a16:creationId xmlns:a16="http://schemas.microsoft.com/office/drawing/2014/main" id="{D9295C88-C5A2-CE4B-B98C-AF28117B0BE3}"/>
              </a:ext>
            </a:extLst>
          </p:cNvPr>
          <p:cNvSpPr>
            <a:spLocks noGrp="1"/>
          </p:cNvSpPr>
          <p:nvPr>
            <p:ph type="body" sz="quarter" idx="57"/>
          </p:nvPr>
        </p:nvSpPr>
        <p:spPr>
          <a:xfrm>
            <a:off x="7321550" y="1553067"/>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3" name="Symbol zastępczy tekstu 5">
            <a:extLst>
              <a:ext uri="{FF2B5EF4-FFF2-40B4-BE49-F238E27FC236}">
                <a16:creationId xmlns:a16="http://schemas.microsoft.com/office/drawing/2014/main" id="{3E599C88-5BA4-1A40-8487-3B6255AD06FE}"/>
              </a:ext>
            </a:extLst>
          </p:cNvPr>
          <p:cNvSpPr>
            <a:spLocks noGrp="1"/>
          </p:cNvSpPr>
          <p:nvPr>
            <p:ph type="body" sz="quarter" idx="58"/>
          </p:nvPr>
        </p:nvSpPr>
        <p:spPr>
          <a:xfrm>
            <a:off x="7321550" y="2459316"/>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4" name="Symbol zastępczy tekstu 5">
            <a:extLst>
              <a:ext uri="{FF2B5EF4-FFF2-40B4-BE49-F238E27FC236}">
                <a16:creationId xmlns:a16="http://schemas.microsoft.com/office/drawing/2014/main" id="{D5A44420-513C-824F-AE71-28A0E8B05283}"/>
              </a:ext>
            </a:extLst>
          </p:cNvPr>
          <p:cNvSpPr>
            <a:spLocks noGrp="1"/>
          </p:cNvSpPr>
          <p:nvPr>
            <p:ph type="body" sz="quarter" idx="59"/>
          </p:nvPr>
        </p:nvSpPr>
        <p:spPr>
          <a:xfrm>
            <a:off x="7321550" y="3365565"/>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5" name="Symbol zastępczy tekstu 5">
            <a:extLst>
              <a:ext uri="{FF2B5EF4-FFF2-40B4-BE49-F238E27FC236}">
                <a16:creationId xmlns:a16="http://schemas.microsoft.com/office/drawing/2014/main" id="{006EFBEC-9384-F541-ADAC-4107EED8CAEF}"/>
              </a:ext>
            </a:extLst>
          </p:cNvPr>
          <p:cNvSpPr>
            <a:spLocks noGrp="1"/>
          </p:cNvSpPr>
          <p:nvPr>
            <p:ph type="body" sz="quarter" idx="60"/>
          </p:nvPr>
        </p:nvSpPr>
        <p:spPr>
          <a:xfrm>
            <a:off x="7321550" y="4271814"/>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6" name="Symbol zastępczy tekstu 5">
            <a:extLst>
              <a:ext uri="{FF2B5EF4-FFF2-40B4-BE49-F238E27FC236}">
                <a16:creationId xmlns:a16="http://schemas.microsoft.com/office/drawing/2014/main" id="{77B12500-9A44-4349-8CB4-031EE9CC027D}"/>
              </a:ext>
            </a:extLst>
          </p:cNvPr>
          <p:cNvSpPr>
            <a:spLocks noGrp="1"/>
          </p:cNvSpPr>
          <p:nvPr>
            <p:ph type="body" sz="quarter" idx="61"/>
          </p:nvPr>
        </p:nvSpPr>
        <p:spPr>
          <a:xfrm>
            <a:off x="7321550" y="5178061"/>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7" name="Równoległobok 36">
            <a:extLst>
              <a:ext uri="{FF2B5EF4-FFF2-40B4-BE49-F238E27FC236}">
                <a16:creationId xmlns:a16="http://schemas.microsoft.com/office/drawing/2014/main" id="{FBA14E59-CD5A-8447-9B4F-41B7EE0502EE}"/>
              </a:ext>
            </a:extLst>
          </p:cNvPr>
          <p:cNvSpPr/>
          <p:nvPr userDrawn="1"/>
        </p:nvSpPr>
        <p:spPr>
          <a:xfrm>
            <a:off x="6993001" y="1742320"/>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8" name="Równoległobok 37">
            <a:extLst>
              <a:ext uri="{FF2B5EF4-FFF2-40B4-BE49-F238E27FC236}">
                <a16:creationId xmlns:a16="http://schemas.microsoft.com/office/drawing/2014/main" id="{E9EE84E6-BF66-8146-AA7F-63A9346938F4}"/>
              </a:ext>
            </a:extLst>
          </p:cNvPr>
          <p:cNvSpPr/>
          <p:nvPr userDrawn="1"/>
        </p:nvSpPr>
        <p:spPr>
          <a:xfrm>
            <a:off x="6993001" y="1016000"/>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9" name="Równoległobok 38">
            <a:extLst>
              <a:ext uri="{FF2B5EF4-FFF2-40B4-BE49-F238E27FC236}">
                <a16:creationId xmlns:a16="http://schemas.microsoft.com/office/drawing/2014/main" id="{A23CB739-0708-0945-B06D-74D839E797A7}"/>
              </a:ext>
            </a:extLst>
          </p:cNvPr>
          <p:cNvSpPr/>
          <p:nvPr userDrawn="1"/>
        </p:nvSpPr>
        <p:spPr>
          <a:xfrm>
            <a:off x="6993001" y="264390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0" name="Równoległobok 39">
            <a:extLst>
              <a:ext uri="{FF2B5EF4-FFF2-40B4-BE49-F238E27FC236}">
                <a16:creationId xmlns:a16="http://schemas.microsoft.com/office/drawing/2014/main" id="{8C100855-2CC4-4A46-BA47-6FA78BCDEDCA}"/>
              </a:ext>
            </a:extLst>
          </p:cNvPr>
          <p:cNvSpPr/>
          <p:nvPr userDrawn="1"/>
        </p:nvSpPr>
        <p:spPr>
          <a:xfrm>
            <a:off x="6993001" y="3550155"/>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1" name="Równoległobok 40">
            <a:extLst>
              <a:ext uri="{FF2B5EF4-FFF2-40B4-BE49-F238E27FC236}">
                <a16:creationId xmlns:a16="http://schemas.microsoft.com/office/drawing/2014/main" id="{65783008-7AB8-CE47-92EC-BD86363D2BC9}"/>
              </a:ext>
            </a:extLst>
          </p:cNvPr>
          <p:cNvSpPr/>
          <p:nvPr userDrawn="1"/>
        </p:nvSpPr>
        <p:spPr>
          <a:xfrm>
            <a:off x="6993001" y="4456404"/>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2" name="Równoległobok 41">
            <a:extLst>
              <a:ext uri="{FF2B5EF4-FFF2-40B4-BE49-F238E27FC236}">
                <a16:creationId xmlns:a16="http://schemas.microsoft.com/office/drawing/2014/main" id="{14153A7C-3A8E-EE43-96CF-E53530B452FD}"/>
              </a:ext>
            </a:extLst>
          </p:cNvPr>
          <p:cNvSpPr/>
          <p:nvPr userDrawn="1"/>
        </p:nvSpPr>
        <p:spPr>
          <a:xfrm>
            <a:off x="6993001" y="536265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3" name="Symbol zastępczy obrazu 8">
            <a:extLst>
              <a:ext uri="{FF2B5EF4-FFF2-40B4-BE49-F238E27FC236}">
                <a16:creationId xmlns:a16="http://schemas.microsoft.com/office/drawing/2014/main" id="{80A35BDC-2BFB-D543-A113-1827E6691E42}"/>
              </a:ext>
            </a:extLst>
          </p:cNvPr>
          <p:cNvSpPr>
            <a:spLocks noGrp="1"/>
          </p:cNvSpPr>
          <p:nvPr>
            <p:ph type="pic" sz="quarter" idx="62"/>
          </p:nvPr>
        </p:nvSpPr>
        <p:spPr>
          <a:xfrm>
            <a:off x="1526916" y="2377858"/>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4" name="Symbol zastępczy obrazu 8">
            <a:extLst>
              <a:ext uri="{FF2B5EF4-FFF2-40B4-BE49-F238E27FC236}">
                <a16:creationId xmlns:a16="http://schemas.microsoft.com/office/drawing/2014/main" id="{1D9074AE-CE93-664D-8E74-3C75EDC5860E}"/>
              </a:ext>
            </a:extLst>
          </p:cNvPr>
          <p:cNvSpPr>
            <a:spLocks noGrp="1"/>
          </p:cNvSpPr>
          <p:nvPr>
            <p:ph type="pic" sz="quarter" idx="63"/>
          </p:nvPr>
        </p:nvSpPr>
        <p:spPr>
          <a:xfrm>
            <a:off x="1526916" y="3284912"/>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5" name="Symbol zastępczy obrazu 8">
            <a:extLst>
              <a:ext uri="{FF2B5EF4-FFF2-40B4-BE49-F238E27FC236}">
                <a16:creationId xmlns:a16="http://schemas.microsoft.com/office/drawing/2014/main" id="{9CB2E8A4-167E-E641-86BC-3F24970DB7B2}"/>
              </a:ext>
            </a:extLst>
          </p:cNvPr>
          <p:cNvSpPr>
            <a:spLocks noGrp="1"/>
          </p:cNvSpPr>
          <p:nvPr>
            <p:ph type="pic" sz="quarter" idx="64"/>
          </p:nvPr>
        </p:nvSpPr>
        <p:spPr>
          <a:xfrm>
            <a:off x="1526916" y="4191966"/>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6" name="Symbol zastępczy obrazu 8">
            <a:extLst>
              <a:ext uri="{FF2B5EF4-FFF2-40B4-BE49-F238E27FC236}">
                <a16:creationId xmlns:a16="http://schemas.microsoft.com/office/drawing/2014/main" id="{7A22A9F9-5339-9C48-8834-428DEABA660A}"/>
              </a:ext>
            </a:extLst>
          </p:cNvPr>
          <p:cNvSpPr>
            <a:spLocks noGrp="1"/>
          </p:cNvSpPr>
          <p:nvPr>
            <p:ph type="pic" sz="quarter" idx="65"/>
          </p:nvPr>
        </p:nvSpPr>
        <p:spPr>
          <a:xfrm>
            <a:off x="1526916" y="5095740"/>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Tree>
    <p:extLst>
      <p:ext uri="{BB962C8B-B14F-4D97-AF65-F5344CB8AC3E}">
        <p14:creationId xmlns:p14="http://schemas.microsoft.com/office/powerpoint/2010/main" val="39730450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2 wykresy, 2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44">
            <a:extLst>
              <a:ext uri="{FF2B5EF4-FFF2-40B4-BE49-F238E27FC236}">
                <a16:creationId xmlns:a16="http://schemas.microsoft.com/office/drawing/2014/main" id="{601E07C6-3382-4146-B1EB-29BBDD766278}"/>
              </a:ext>
            </a:extLst>
          </p:cNvPr>
          <p:cNvSpPr>
            <a:spLocks noGrp="1"/>
          </p:cNvSpPr>
          <p:nvPr>
            <p:ph type="body" sz="quarter" idx="31" hasCustomPrompt="1"/>
          </p:nvPr>
        </p:nvSpPr>
        <p:spPr>
          <a:xfrm>
            <a:off x="3648076" y="1016000"/>
            <a:ext cx="2268538" cy="481043"/>
          </a:xfrm>
          <a:prstGeom prst="rect">
            <a:avLst/>
          </a:prstGeom>
        </p:spPr>
        <p:txBody>
          <a:bodyPr/>
          <a:lstStyle>
            <a:lvl1pPr marL="0" indent="0" algn="l">
              <a:buNone/>
              <a:defRPr sz="1400" b="0">
                <a:solidFill>
                  <a:schemeClr val="accent1"/>
                </a:solidFill>
              </a:defRPr>
            </a:lvl1pPr>
          </a:lstStyle>
          <a:p>
            <a:r>
              <a:rPr lang="pl-PL" dirty="0" err="1"/>
              <a:t>Kliknij,aby</a:t>
            </a:r>
            <a:r>
              <a:rPr lang="pl-PL" dirty="0"/>
              <a:t> edytować styl</a:t>
            </a:r>
          </a:p>
        </p:txBody>
      </p:sp>
      <p:sp>
        <p:nvSpPr>
          <p:cNvPr id="15" name="Symbol zastępczy tekstu 5">
            <a:extLst>
              <a:ext uri="{FF2B5EF4-FFF2-40B4-BE49-F238E27FC236}">
                <a16:creationId xmlns:a16="http://schemas.microsoft.com/office/drawing/2014/main" id="{43A2D949-03A3-F543-8449-F4C976700913}"/>
              </a:ext>
            </a:extLst>
          </p:cNvPr>
          <p:cNvSpPr>
            <a:spLocks noGrp="1"/>
          </p:cNvSpPr>
          <p:nvPr>
            <p:ph type="body" sz="quarter" idx="47"/>
          </p:nvPr>
        </p:nvSpPr>
        <p:spPr>
          <a:xfrm>
            <a:off x="3648075"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7" name="Symbol zastępczy tekstu 5">
            <a:extLst>
              <a:ext uri="{FF2B5EF4-FFF2-40B4-BE49-F238E27FC236}">
                <a16:creationId xmlns:a16="http://schemas.microsoft.com/office/drawing/2014/main" id="{A7FCC8FC-F223-2F4F-83B8-CF98522B748E}"/>
              </a:ext>
            </a:extLst>
          </p:cNvPr>
          <p:cNvSpPr>
            <a:spLocks noGrp="1"/>
          </p:cNvSpPr>
          <p:nvPr>
            <p:ph type="body" sz="quarter" idx="49"/>
          </p:nvPr>
        </p:nvSpPr>
        <p:spPr>
          <a:xfrm>
            <a:off x="3648075"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8" name="Symbol zastępczy tekstu 5">
            <a:extLst>
              <a:ext uri="{FF2B5EF4-FFF2-40B4-BE49-F238E27FC236}">
                <a16:creationId xmlns:a16="http://schemas.microsoft.com/office/drawing/2014/main" id="{4737F6D5-A1DF-F644-B9BA-D6AE3CB32FEA}"/>
              </a:ext>
            </a:extLst>
          </p:cNvPr>
          <p:cNvSpPr>
            <a:spLocks noGrp="1"/>
          </p:cNvSpPr>
          <p:nvPr>
            <p:ph type="body" sz="quarter" idx="51"/>
          </p:nvPr>
        </p:nvSpPr>
        <p:spPr>
          <a:xfrm>
            <a:off x="3648075"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9" name="Symbol zastępczy tekstu 5">
            <a:extLst>
              <a:ext uri="{FF2B5EF4-FFF2-40B4-BE49-F238E27FC236}">
                <a16:creationId xmlns:a16="http://schemas.microsoft.com/office/drawing/2014/main" id="{FBB9E4DD-8F88-B44E-9BE3-DB1DB62145A1}"/>
              </a:ext>
            </a:extLst>
          </p:cNvPr>
          <p:cNvSpPr>
            <a:spLocks noGrp="1"/>
          </p:cNvSpPr>
          <p:nvPr>
            <p:ph type="body" sz="quarter" idx="53"/>
          </p:nvPr>
        </p:nvSpPr>
        <p:spPr>
          <a:xfrm>
            <a:off x="3648075"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0" name="Symbol zastępczy tekstu 5">
            <a:extLst>
              <a:ext uri="{FF2B5EF4-FFF2-40B4-BE49-F238E27FC236}">
                <a16:creationId xmlns:a16="http://schemas.microsoft.com/office/drawing/2014/main" id="{74CBC7CD-C7D9-914D-9AF7-A39F730E5F48}"/>
              </a:ext>
            </a:extLst>
          </p:cNvPr>
          <p:cNvSpPr>
            <a:spLocks noGrp="1"/>
          </p:cNvSpPr>
          <p:nvPr>
            <p:ph type="body" sz="quarter" idx="55"/>
          </p:nvPr>
        </p:nvSpPr>
        <p:spPr>
          <a:xfrm>
            <a:off x="3648075"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2" name="Symbol zastępczy obrazu 8">
            <a:extLst>
              <a:ext uri="{FF2B5EF4-FFF2-40B4-BE49-F238E27FC236}">
                <a16:creationId xmlns:a16="http://schemas.microsoft.com/office/drawing/2014/main" id="{F60DD118-C5C9-6349-A451-A9EFF778E9A0}"/>
              </a:ext>
            </a:extLst>
          </p:cNvPr>
          <p:cNvSpPr>
            <a:spLocks noGrp="1"/>
          </p:cNvSpPr>
          <p:nvPr>
            <p:ph type="pic" sz="quarter" idx="12"/>
          </p:nvPr>
        </p:nvSpPr>
        <p:spPr>
          <a:xfrm>
            <a:off x="2465314" y="1632922"/>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8" name="Równoległobok 27">
            <a:extLst>
              <a:ext uri="{FF2B5EF4-FFF2-40B4-BE49-F238E27FC236}">
                <a16:creationId xmlns:a16="http://schemas.microsoft.com/office/drawing/2014/main" id="{D01DD2C7-38D1-F44E-9B10-D05EA318F57E}"/>
              </a:ext>
            </a:extLst>
          </p:cNvPr>
          <p:cNvSpPr/>
          <p:nvPr userDrawn="1"/>
        </p:nvSpPr>
        <p:spPr>
          <a:xfrm>
            <a:off x="5963440" y="1881916"/>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29" name="Równoległobok 28">
            <a:extLst>
              <a:ext uri="{FF2B5EF4-FFF2-40B4-BE49-F238E27FC236}">
                <a16:creationId xmlns:a16="http://schemas.microsoft.com/office/drawing/2014/main" id="{C84758B8-8909-5C4A-BA91-9497EE80B960}"/>
              </a:ext>
            </a:extLst>
          </p:cNvPr>
          <p:cNvSpPr/>
          <p:nvPr userDrawn="1"/>
        </p:nvSpPr>
        <p:spPr>
          <a:xfrm>
            <a:off x="5963440" y="1121233"/>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0" name="Równoległobok 29">
            <a:extLst>
              <a:ext uri="{FF2B5EF4-FFF2-40B4-BE49-F238E27FC236}">
                <a16:creationId xmlns:a16="http://schemas.microsoft.com/office/drawing/2014/main" id="{DF6A14D7-FAA1-4E4B-BD8D-CA23A7A7EF6C}"/>
              </a:ext>
            </a:extLst>
          </p:cNvPr>
          <p:cNvSpPr/>
          <p:nvPr userDrawn="1"/>
        </p:nvSpPr>
        <p:spPr>
          <a:xfrm>
            <a:off x="5963440" y="2768703"/>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1" name="Równoległobok 30">
            <a:extLst>
              <a:ext uri="{FF2B5EF4-FFF2-40B4-BE49-F238E27FC236}">
                <a16:creationId xmlns:a16="http://schemas.microsoft.com/office/drawing/2014/main" id="{73409701-B387-AB4C-8E27-016170D0A031}"/>
              </a:ext>
            </a:extLst>
          </p:cNvPr>
          <p:cNvSpPr/>
          <p:nvPr userDrawn="1"/>
        </p:nvSpPr>
        <p:spPr>
          <a:xfrm>
            <a:off x="5963440" y="3630261"/>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2" name="Równoległobok 31">
            <a:extLst>
              <a:ext uri="{FF2B5EF4-FFF2-40B4-BE49-F238E27FC236}">
                <a16:creationId xmlns:a16="http://schemas.microsoft.com/office/drawing/2014/main" id="{D2DE4B63-F71E-104D-A233-0DCDA3F956E4}"/>
              </a:ext>
            </a:extLst>
          </p:cNvPr>
          <p:cNvSpPr/>
          <p:nvPr userDrawn="1"/>
        </p:nvSpPr>
        <p:spPr>
          <a:xfrm>
            <a:off x="5963440" y="4502626"/>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3" name="Równoległobok 32">
            <a:extLst>
              <a:ext uri="{FF2B5EF4-FFF2-40B4-BE49-F238E27FC236}">
                <a16:creationId xmlns:a16="http://schemas.microsoft.com/office/drawing/2014/main" id="{665DE705-C66D-3F43-8568-A06ABD268632}"/>
              </a:ext>
            </a:extLst>
          </p:cNvPr>
          <p:cNvSpPr/>
          <p:nvPr userDrawn="1"/>
        </p:nvSpPr>
        <p:spPr>
          <a:xfrm>
            <a:off x="5963440" y="5362651"/>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4" name="Symbol zastępczy obrazu 8">
            <a:extLst>
              <a:ext uri="{FF2B5EF4-FFF2-40B4-BE49-F238E27FC236}">
                <a16:creationId xmlns:a16="http://schemas.microsoft.com/office/drawing/2014/main" id="{21DD118F-4868-D040-BA2D-A61D9EEDC1B6}"/>
              </a:ext>
            </a:extLst>
          </p:cNvPr>
          <p:cNvSpPr>
            <a:spLocks noGrp="1"/>
          </p:cNvSpPr>
          <p:nvPr>
            <p:ph type="pic" sz="quarter" idx="62"/>
          </p:nvPr>
        </p:nvSpPr>
        <p:spPr>
          <a:xfrm>
            <a:off x="2465314" y="2502655"/>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C01EBA9C-0234-874B-B368-06C209FF5246}"/>
              </a:ext>
            </a:extLst>
          </p:cNvPr>
          <p:cNvSpPr>
            <a:spLocks noGrp="1"/>
          </p:cNvSpPr>
          <p:nvPr>
            <p:ph type="pic" sz="quarter" idx="63"/>
          </p:nvPr>
        </p:nvSpPr>
        <p:spPr>
          <a:xfrm>
            <a:off x="2465314" y="3364824"/>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A75F846E-32EA-0A4F-B4B4-58137F4B3626}"/>
              </a:ext>
            </a:extLst>
          </p:cNvPr>
          <p:cNvSpPr>
            <a:spLocks noGrp="1"/>
          </p:cNvSpPr>
          <p:nvPr>
            <p:ph type="pic" sz="quarter" idx="64"/>
          </p:nvPr>
        </p:nvSpPr>
        <p:spPr>
          <a:xfrm>
            <a:off x="2465314" y="422699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obrazu 8">
            <a:extLst>
              <a:ext uri="{FF2B5EF4-FFF2-40B4-BE49-F238E27FC236}">
                <a16:creationId xmlns:a16="http://schemas.microsoft.com/office/drawing/2014/main" id="{AB08DD63-BB22-454E-8957-6318A579CF20}"/>
              </a:ext>
            </a:extLst>
          </p:cNvPr>
          <p:cNvSpPr>
            <a:spLocks noGrp="1"/>
          </p:cNvSpPr>
          <p:nvPr>
            <p:ph type="pic" sz="quarter" idx="65"/>
          </p:nvPr>
        </p:nvSpPr>
        <p:spPr>
          <a:xfrm>
            <a:off x="2465314" y="509660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8" name="Symbol zastępczy tekstu 44">
            <a:extLst>
              <a:ext uri="{FF2B5EF4-FFF2-40B4-BE49-F238E27FC236}">
                <a16:creationId xmlns:a16="http://schemas.microsoft.com/office/drawing/2014/main" id="{A0EB995B-885F-854F-9E5B-EBD972F2BE79}"/>
              </a:ext>
            </a:extLst>
          </p:cNvPr>
          <p:cNvSpPr>
            <a:spLocks noGrp="1"/>
          </p:cNvSpPr>
          <p:nvPr>
            <p:ph type="body" sz="quarter" idx="66" hasCustomPrompt="1"/>
          </p:nvPr>
        </p:nvSpPr>
        <p:spPr>
          <a:xfrm>
            <a:off x="6275389" y="1016000"/>
            <a:ext cx="2268538" cy="481043"/>
          </a:xfrm>
          <a:prstGeom prst="rect">
            <a:avLst/>
          </a:prstGeom>
        </p:spPr>
        <p:txBody>
          <a:bodyPr/>
          <a:lstStyle>
            <a:lvl1pPr marL="0" indent="0" algn="l">
              <a:buNone/>
              <a:defRPr sz="1400" b="0">
                <a:solidFill>
                  <a:schemeClr val="accent2"/>
                </a:solidFill>
              </a:defRPr>
            </a:lvl1pPr>
          </a:lstStyle>
          <a:p>
            <a:r>
              <a:rPr lang="pl-PL" dirty="0" err="1"/>
              <a:t>Kliknij,aby</a:t>
            </a:r>
            <a:r>
              <a:rPr lang="pl-PL" dirty="0"/>
              <a:t> edytować styl</a:t>
            </a:r>
          </a:p>
        </p:txBody>
      </p:sp>
      <p:sp>
        <p:nvSpPr>
          <p:cNvPr id="39" name="Symbol zastępczy tekstu 5">
            <a:extLst>
              <a:ext uri="{FF2B5EF4-FFF2-40B4-BE49-F238E27FC236}">
                <a16:creationId xmlns:a16="http://schemas.microsoft.com/office/drawing/2014/main" id="{9EE5CB93-F77D-FB4A-A302-5527DF2C3D3B}"/>
              </a:ext>
            </a:extLst>
          </p:cNvPr>
          <p:cNvSpPr>
            <a:spLocks noGrp="1"/>
          </p:cNvSpPr>
          <p:nvPr>
            <p:ph type="body" sz="quarter" idx="67"/>
          </p:nvPr>
        </p:nvSpPr>
        <p:spPr>
          <a:xfrm>
            <a:off x="6275388"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0" name="Symbol zastępczy tekstu 5">
            <a:extLst>
              <a:ext uri="{FF2B5EF4-FFF2-40B4-BE49-F238E27FC236}">
                <a16:creationId xmlns:a16="http://schemas.microsoft.com/office/drawing/2014/main" id="{6C7E6C3A-7EF9-F840-ADD0-F846E66F5F28}"/>
              </a:ext>
            </a:extLst>
          </p:cNvPr>
          <p:cNvSpPr>
            <a:spLocks noGrp="1"/>
          </p:cNvSpPr>
          <p:nvPr>
            <p:ph type="body" sz="quarter" idx="68"/>
          </p:nvPr>
        </p:nvSpPr>
        <p:spPr>
          <a:xfrm>
            <a:off x="6275388"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1" name="Symbol zastępczy tekstu 5">
            <a:extLst>
              <a:ext uri="{FF2B5EF4-FFF2-40B4-BE49-F238E27FC236}">
                <a16:creationId xmlns:a16="http://schemas.microsoft.com/office/drawing/2014/main" id="{F19292B3-8405-D64E-BC08-CB8E83120F6B}"/>
              </a:ext>
            </a:extLst>
          </p:cNvPr>
          <p:cNvSpPr>
            <a:spLocks noGrp="1"/>
          </p:cNvSpPr>
          <p:nvPr>
            <p:ph type="body" sz="quarter" idx="69"/>
          </p:nvPr>
        </p:nvSpPr>
        <p:spPr>
          <a:xfrm>
            <a:off x="6275388"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2" name="Symbol zastępczy tekstu 5">
            <a:extLst>
              <a:ext uri="{FF2B5EF4-FFF2-40B4-BE49-F238E27FC236}">
                <a16:creationId xmlns:a16="http://schemas.microsoft.com/office/drawing/2014/main" id="{1FCC775B-1113-A446-A74C-B0F30E2459F9}"/>
              </a:ext>
            </a:extLst>
          </p:cNvPr>
          <p:cNvSpPr>
            <a:spLocks noGrp="1"/>
          </p:cNvSpPr>
          <p:nvPr>
            <p:ph type="body" sz="quarter" idx="70"/>
          </p:nvPr>
        </p:nvSpPr>
        <p:spPr>
          <a:xfrm>
            <a:off x="6275388"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3" name="Symbol zastępczy tekstu 5">
            <a:extLst>
              <a:ext uri="{FF2B5EF4-FFF2-40B4-BE49-F238E27FC236}">
                <a16:creationId xmlns:a16="http://schemas.microsoft.com/office/drawing/2014/main" id="{DFBC98FC-5DA4-B140-9351-FC0EA85B3630}"/>
              </a:ext>
            </a:extLst>
          </p:cNvPr>
          <p:cNvSpPr>
            <a:spLocks noGrp="1"/>
          </p:cNvSpPr>
          <p:nvPr>
            <p:ph type="body" sz="quarter" idx="71"/>
          </p:nvPr>
        </p:nvSpPr>
        <p:spPr>
          <a:xfrm>
            <a:off x="6275388"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4" name="Symbol zastępczy tekstu 44">
            <a:extLst>
              <a:ext uri="{FF2B5EF4-FFF2-40B4-BE49-F238E27FC236}">
                <a16:creationId xmlns:a16="http://schemas.microsoft.com/office/drawing/2014/main" id="{A4D3DA32-E7E0-1A43-8B3E-51D91680B1F2}"/>
              </a:ext>
            </a:extLst>
          </p:cNvPr>
          <p:cNvSpPr>
            <a:spLocks noGrp="1"/>
          </p:cNvSpPr>
          <p:nvPr>
            <p:ph type="body" sz="quarter" idx="72" hasCustomPrompt="1"/>
          </p:nvPr>
        </p:nvSpPr>
        <p:spPr>
          <a:xfrm>
            <a:off x="8904290" y="1016000"/>
            <a:ext cx="2268538" cy="481043"/>
          </a:xfrm>
          <a:prstGeom prst="rect">
            <a:avLst/>
          </a:prstGeom>
        </p:spPr>
        <p:txBody>
          <a:bodyPr/>
          <a:lstStyle>
            <a:lvl1pPr marL="0" indent="0" algn="l">
              <a:buNone/>
              <a:defRPr sz="1400" b="0">
                <a:solidFill>
                  <a:schemeClr val="accent4"/>
                </a:solidFill>
              </a:defRPr>
            </a:lvl1pPr>
          </a:lstStyle>
          <a:p>
            <a:r>
              <a:rPr lang="pl-PL" dirty="0" err="1"/>
              <a:t>Kliknij,aby</a:t>
            </a:r>
            <a:r>
              <a:rPr lang="pl-PL" dirty="0"/>
              <a:t> edytować styl</a:t>
            </a:r>
          </a:p>
        </p:txBody>
      </p:sp>
      <p:sp>
        <p:nvSpPr>
          <p:cNvPr id="45" name="Symbol zastępczy tekstu 5">
            <a:extLst>
              <a:ext uri="{FF2B5EF4-FFF2-40B4-BE49-F238E27FC236}">
                <a16:creationId xmlns:a16="http://schemas.microsoft.com/office/drawing/2014/main" id="{E2BB1F2A-4B32-8B49-9E0B-47E0F17679B4}"/>
              </a:ext>
            </a:extLst>
          </p:cNvPr>
          <p:cNvSpPr>
            <a:spLocks noGrp="1"/>
          </p:cNvSpPr>
          <p:nvPr>
            <p:ph type="body" sz="quarter" idx="73"/>
          </p:nvPr>
        </p:nvSpPr>
        <p:spPr>
          <a:xfrm>
            <a:off x="8904289"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6" name="Symbol zastępczy tekstu 5">
            <a:extLst>
              <a:ext uri="{FF2B5EF4-FFF2-40B4-BE49-F238E27FC236}">
                <a16:creationId xmlns:a16="http://schemas.microsoft.com/office/drawing/2014/main" id="{98A5C6F3-B147-8B42-B3AE-0456AE47A172}"/>
              </a:ext>
            </a:extLst>
          </p:cNvPr>
          <p:cNvSpPr>
            <a:spLocks noGrp="1"/>
          </p:cNvSpPr>
          <p:nvPr>
            <p:ph type="body" sz="quarter" idx="74"/>
          </p:nvPr>
        </p:nvSpPr>
        <p:spPr>
          <a:xfrm>
            <a:off x="8904289"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7" name="Symbol zastępczy tekstu 5">
            <a:extLst>
              <a:ext uri="{FF2B5EF4-FFF2-40B4-BE49-F238E27FC236}">
                <a16:creationId xmlns:a16="http://schemas.microsoft.com/office/drawing/2014/main" id="{CE410033-161D-804B-A446-B0C223D33AED}"/>
              </a:ext>
            </a:extLst>
          </p:cNvPr>
          <p:cNvSpPr>
            <a:spLocks noGrp="1"/>
          </p:cNvSpPr>
          <p:nvPr>
            <p:ph type="body" sz="quarter" idx="75"/>
          </p:nvPr>
        </p:nvSpPr>
        <p:spPr>
          <a:xfrm>
            <a:off x="8904289"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8" name="Symbol zastępczy tekstu 5">
            <a:extLst>
              <a:ext uri="{FF2B5EF4-FFF2-40B4-BE49-F238E27FC236}">
                <a16:creationId xmlns:a16="http://schemas.microsoft.com/office/drawing/2014/main" id="{E44066C6-EA30-8A41-A83C-76EDDFB6FEE5}"/>
              </a:ext>
            </a:extLst>
          </p:cNvPr>
          <p:cNvSpPr>
            <a:spLocks noGrp="1"/>
          </p:cNvSpPr>
          <p:nvPr>
            <p:ph type="body" sz="quarter" idx="76"/>
          </p:nvPr>
        </p:nvSpPr>
        <p:spPr>
          <a:xfrm>
            <a:off x="8904289"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9" name="Symbol zastępczy tekstu 5">
            <a:extLst>
              <a:ext uri="{FF2B5EF4-FFF2-40B4-BE49-F238E27FC236}">
                <a16:creationId xmlns:a16="http://schemas.microsoft.com/office/drawing/2014/main" id="{F606F71E-78D8-7146-920B-1AC0AFFE2C22}"/>
              </a:ext>
            </a:extLst>
          </p:cNvPr>
          <p:cNvSpPr>
            <a:spLocks noGrp="1"/>
          </p:cNvSpPr>
          <p:nvPr>
            <p:ph type="body" sz="quarter" idx="77"/>
          </p:nvPr>
        </p:nvSpPr>
        <p:spPr>
          <a:xfrm>
            <a:off x="8904289"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50" name="Równoległobok 49">
            <a:extLst>
              <a:ext uri="{FF2B5EF4-FFF2-40B4-BE49-F238E27FC236}">
                <a16:creationId xmlns:a16="http://schemas.microsoft.com/office/drawing/2014/main" id="{68F0E69E-6AB6-D34A-BC22-0392BB868A11}"/>
              </a:ext>
            </a:extLst>
          </p:cNvPr>
          <p:cNvSpPr/>
          <p:nvPr userDrawn="1"/>
        </p:nvSpPr>
        <p:spPr>
          <a:xfrm>
            <a:off x="8576534" y="188191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1" name="Równoległobok 50">
            <a:extLst>
              <a:ext uri="{FF2B5EF4-FFF2-40B4-BE49-F238E27FC236}">
                <a16:creationId xmlns:a16="http://schemas.microsoft.com/office/drawing/2014/main" id="{F20F91AB-5642-8F48-BCBB-54772804E9D3}"/>
              </a:ext>
            </a:extLst>
          </p:cNvPr>
          <p:cNvSpPr/>
          <p:nvPr userDrawn="1"/>
        </p:nvSpPr>
        <p:spPr>
          <a:xfrm>
            <a:off x="8576534" y="1121233"/>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2" name="Równoległobok 51">
            <a:extLst>
              <a:ext uri="{FF2B5EF4-FFF2-40B4-BE49-F238E27FC236}">
                <a16:creationId xmlns:a16="http://schemas.microsoft.com/office/drawing/2014/main" id="{BA29AFFD-93EB-5D46-A5E2-9F2FD9BE1230}"/>
              </a:ext>
            </a:extLst>
          </p:cNvPr>
          <p:cNvSpPr/>
          <p:nvPr userDrawn="1"/>
        </p:nvSpPr>
        <p:spPr>
          <a:xfrm>
            <a:off x="8576534" y="2768703"/>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3" name="Równoległobok 52">
            <a:extLst>
              <a:ext uri="{FF2B5EF4-FFF2-40B4-BE49-F238E27FC236}">
                <a16:creationId xmlns:a16="http://schemas.microsoft.com/office/drawing/2014/main" id="{80D66188-6B1D-1046-A979-729F016D6202}"/>
              </a:ext>
            </a:extLst>
          </p:cNvPr>
          <p:cNvSpPr/>
          <p:nvPr userDrawn="1"/>
        </p:nvSpPr>
        <p:spPr>
          <a:xfrm>
            <a:off x="8576534" y="363026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4" name="Równoległobok 53">
            <a:extLst>
              <a:ext uri="{FF2B5EF4-FFF2-40B4-BE49-F238E27FC236}">
                <a16:creationId xmlns:a16="http://schemas.microsoft.com/office/drawing/2014/main" id="{7A44B139-FED8-BF41-8292-63B121E80F6E}"/>
              </a:ext>
            </a:extLst>
          </p:cNvPr>
          <p:cNvSpPr/>
          <p:nvPr userDrawn="1"/>
        </p:nvSpPr>
        <p:spPr>
          <a:xfrm>
            <a:off x="8576534" y="450262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5" name="Równoległobok 54">
            <a:extLst>
              <a:ext uri="{FF2B5EF4-FFF2-40B4-BE49-F238E27FC236}">
                <a16:creationId xmlns:a16="http://schemas.microsoft.com/office/drawing/2014/main" id="{CF756A4C-1D5A-FE48-85D0-3CF7C16C4DA3}"/>
              </a:ext>
            </a:extLst>
          </p:cNvPr>
          <p:cNvSpPr/>
          <p:nvPr userDrawn="1"/>
        </p:nvSpPr>
        <p:spPr>
          <a:xfrm>
            <a:off x="8576534" y="536265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6" name="Symbol zastępczy tekstu 5">
            <a:extLst>
              <a:ext uri="{FF2B5EF4-FFF2-40B4-BE49-F238E27FC236}">
                <a16:creationId xmlns:a16="http://schemas.microsoft.com/office/drawing/2014/main" id="{9380C94D-F15F-4343-8C16-A24F7DB46BC8}"/>
              </a:ext>
            </a:extLst>
          </p:cNvPr>
          <p:cNvSpPr>
            <a:spLocks noGrp="1"/>
          </p:cNvSpPr>
          <p:nvPr>
            <p:ph type="body" sz="quarter" idx="78" hasCustomPrompt="1"/>
          </p:nvPr>
        </p:nvSpPr>
        <p:spPr>
          <a:xfrm>
            <a:off x="1019173" y="1796973"/>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7" name="Symbol zastępczy tekstu 5">
            <a:extLst>
              <a:ext uri="{FF2B5EF4-FFF2-40B4-BE49-F238E27FC236}">
                <a16:creationId xmlns:a16="http://schemas.microsoft.com/office/drawing/2014/main" id="{67E4D5E8-B0F4-6543-B37F-C5E6D6B0296A}"/>
              </a:ext>
            </a:extLst>
          </p:cNvPr>
          <p:cNvSpPr>
            <a:spLocks noGrp="1"/>
          </p:cNvSpPr>
          <p:nvPr>
            <p:ph type="body" sz="quarter" idx="79" hasCustomPrompt="1"/>
          </p:nvPr>
        </p:nvSpPr>
        <p:spPr>
          <a:xfrm>
            <a:off x="1019173" y="2698559"/>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8" name="Symbol zastępczy tekstu 5">
            <a:extLst>
              <a:ext uri="{FF2B5EF4-FFF2-40B4-BE49-F238E27FC236}">
                <a16:creationId xmlns:a16="http://schemas.microsoft.com/office/drawing/2014/main" id="{86ADD364-37C9-AC44-996A-DE37628183A0}"/>
              </a:ext>
            </a:extLst>
          </p:cNvPr>
          <p:cNvSpPr>
            <a:spLocks noGrp="1"/>
          </p:cNvSpPr>
          <p:nvPr>
            <p:ph type="body" sz="quarter" idx="80" hasCustomPrompt="1"/>
          </p:nvPr>
        </p:nvSpPr>
        <p:spPr>
          <a:xfrm>
            <a:off x="1019173" y="3541215"/>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9" name="Symbol zastępczy tekstu 5">
            <a:extLst>
              <a:ext uri="{FF2B5EF4-FFF2-40B4-BE49-F238E27FC236}">
                <a16:creationId xmlns:a16="http://schemas.microsoft.com/office/drawing/2014/main" id="{9898549D-433E-624D-B233-76EF38F16040}"/>
              </a:ext>
            </a:extLst>
          </p:cNvPr>
          <p:cNvSpPr>
            <a:spLocks noGrp="1"/>
          </p:cNvSpPr>
          <p:nvPr>
            <p:ph type="body" sz="quarter" idx="81" hasCustomPrompt="1"/>
          </p:nvPr>
        </p:nvSpPr>
        <p:spPr>
          <a:xfrm>
            <a:off x="1019173" y="4374532"/>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60" name="Symbol zastępczy tekstu 5">
            <a:extLst>
              <a:ext uri="{FF2B5EF4-FFF2-40B4-BE49-F238E27FC236}">
                <a16:creationId xmlns:a16="http://schemas.microsoft.com/office/drawing/2014/main" id="{A3698485-9F17-424B-BBED-C8A047ACDB54}"/>
              </a:ext>
            </a:extLst>
          </p:cNvPr>
          <p:cNvSpPr>
            <a:spLocks noGrp="1"/>
          </p:cNvSpPr>
          <p:nvPr>
            <p:ph type="body" sz="quarter" idx="82" hasCustomPrompt="1"/>
          </p:nvPr>
        </p:nvSpPr>
        <p:spPr>
          <a:xfrm>
            <a:off x="1019173" y="5274681"/>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Tree>
    <p:extLst>
      <p:ext uri="{BB962C8B-B14F-4D97-AF65-F5344CB8AC3E}">
        <p14:creationId xmlns:p14="http://schemas.microsoft.com/office/powerpoint/2010/main" val="27222961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Wykres centralny 2 częściowy +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wykresu 5">
            <a:extLst>
              <a:ext uri="{FF2B5EF4-FFF2-40B4-BE49-F238E27FC236}">
                <a16:creationId xmlns:a16="http://schemas.microsoft.com/office/drawing/2014/main" id="{B6C9AE96-011B-C846-850A-A93F26C13291}"/>
              </a:ext>
            </a:extLst>
          </p:cNvPr>
          <p:cNvSpPr>
            <a:spLocks noGrp="1"/>
          </p:cNvSpPr>
          <p:nvPr>
            <p:ph type="chart" sz="quarter" idx="17"/>
          </p:nvPr>
        </p:nvSpPr>
        <p:spPr>
          <a:xfrm>
            <a:off x="4548188" y="1016000"/>
            <a:ext cx="3095625" cy="4826000"/>
          </a:xfrm>
          <a:prstGeom prst="rect">
            <a:avLst/>
          </a:prstGeom>
        </p:spPr>
        <p:txBody>
          <a:bodyPr anchor="ctr"/>
          <a:lstStyle>
            <a:lvl1pPr algn="ctr">
              <a:defRPr/>
            </a:lvl1pPr>
          </a:lstStyle>
          <a:p>
            <a:endParaRPr lang="pl-PL" dirty="0"/>
          </a:p>
        </p:txBody>
      </p:sp>
      <p:sp>
        <p:nvSpPr>
          <p:cNvPr id="6" name="Symbol zastępczy tekstu 5">
            <a:extLst>
              <a:ext uri="{FF2B5EF4-FFF2-40B4-BE49-F238E27FC236}">
                <a16:creationId xmlns:a16="http://schemas.microsoft.com/office/drawing/2014/main" id="{D1ABE93E-DEB9-204C-BD9D-FDB14C64090C}"/>
              </a:ext>
            </a:extLst>
          </p:cNvPr>
          <p:cNvSpPr>
            <a:spLocks noGrp="1"/>
          </p:cNvSpPr>
          <p:nvPr>
            <p:ph type="body" sz="quarter" idx="18"/>
          </p:nvPr>
        </p:nvSpPr>
        <p:spPr>
          <a:xfrm>
            <a:off x="1019175" y="3429001"/>
            <a:ext cx="3097213" cy="2413000"/>
          </a:xfrm>
          <a:prstGeom prst="rect">
            <a:avLst/>
          </a:prstGeom>
        </p:spPr>
        <p:txBody>
          <a:bodyPr anchor="t"/>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6" name="Symbol zastępczy zawartości 10">
            <a:extLst>
              <a:ext uri="{FF2B5EF4-FFF2-40B4-BE49-F238E27FC236}">
                <a16:creationId xmlns:a16="http://schemas.microsoft.com/office/drawing/2014/main" id="{A914848A-8010-CC4B-9DF1-744D1BB23E50}"/>
              </a:ext>
            </a:extLst>
          </p:cNvPr>
          <p:cNvSpPr>
            <a:spLocks noGrp="1"/>
          </p:cNvSpPr>
          <p:nvPr>
            <p:ph sz="quarter" idx="22" hasCustomPrompt="1"/>
          </p:nvPr>
        </p:nvSpPr>
        <p:spPr>
          <a:xfrm>
            <a:off x="1019176" y="1681702"/>
            <a:ext cx="1886138" cy="450777"/>
          </a:xfrm>
          <a:prstGeom prst="rect">
            <a:avLst/>
          </a:prstGeom>
        </p:spPr>
        <p:txBody>
          <a:bodyPr/>
          <a:lstStyle>
            <a:lvl1pPr marL="0" indent="0" algn="r">
              <a:buNone/>
              <a:defRPr sz="2800" b="1">
                <a:solidFill>
                  <a:schemeClr val="accent1"/>
                </a:solidFill>
              </a:defRPr>
            </a:lvl1pPr>
          </a:lstStyle>
          <a:p>
            <a:r>
              <a:rPr lang="pl-PL" dirty="0"/>
              <a:t>20%</a:t>
            </a:r>
          </a:p>
        </p:txBody>
      </p:sp>
      <p:sp>
        <p:nvSpPr>
          <p:cNvPr id="18" name="Symbol zastępczy obrazu 8">
            <a:extLst>
              <a:ext uri="{FF2B5EF4-FFF2-40B4-BE49-F238E27FC236}">
                <a16:creationId xmlns:a16="http://schemas.microsoft.com/office/drawing/2014/main" id="{FCEC872A-15F0-F540-A468-2677A7EC3A49}"/>
              </a:ext>
            </a:extLst>
          </p:cNvPr>
          <p:cNvSpPr>
            <a:spLocks noGrp="1"/>
          </p:cNvSpPr>
          <p:nvPr>
            <p:ph type="pic" sz="quarter" idx="12"/>
          </p:nvPr>
        </p:nvSpPr>
        <p:spPr>
          <a:xfrm>
            <a:off x="3090091" y="1769826"/>
            <a:ext cx="1025364" cy="1003850"/>
          </a:xfrm>
          <a:prstGeom prst="ellipse">
            <a:avLst/>
          </a:prstGeom>
          <a:solidFill>
            <a:schemeClr val="accent1"/>
          </a:solidFill>
          <a:ln w="57150" cap="sq">
            <a:noFill/>
            <a:miter lim="800000"/>
          </a:ln>
        </p:spPr>
        <p:txBody>
          <a:bodyPr anchor="ctr"/>
          <a:lstStyle>
            <a:lvl1pPr marL="0" indent="0" algn="ctr">
              <a:buNone/>
              <a:defRPr sz="800"/>
            </a:lvl1pPr>
          </a:lstStyle>
          <a:p>
            <a:endParaRPr lang="pl-PL" dirty="0"/>
          </a:p>
        </p:txBody>
      </p:sp>
      <p:sp>
        <p:nvSpPr>
          <p:cNvPr id="19" name="Symbol zastępczy tekstu 8">
            <a:extLst>
              <a:ext uri="{FF2B5EF4-FFF2-40B4-BE49-F238E27FC236}">
                <a16:creationId xmlns:a16="http://schemas.microsoft.com/office/drawing/2014/main" id="{38781914-1EA7-BE46-A062-3423E239B83A}"/>
              </a:ext>
            </a:extLst>
          </p:cNvPr>
          <p:cNvSpPr>
            <a:spLocks noGrp="1"/>
          </p:cNvSpPr>
          <p:nvPr>
            <p:ph type="body" sz="quarter" idx="16"/>
          </p:nvPr>
        </p:nvSpPr>
        <p:spPr>
          <a:xfrm>
            <a:off x="1019175" y="2241702"/>
            <a:ext cx="1886139" cy="609235"/>
          </a:xfrm>
          <a:prstGeom prst="rect">
            <a:avLst/>
          </a:prstGeom>
        </p:spPr>
        <p:txBody>
          <a:bodyPr/>
          <a:lstStyle>
            <a:lvl1pPr marL="0" indent="0" algn="r">
              <a:lnSpc>
                <a:spcPct val="100000"/>
              </a:lnSpc>
              <a:spcBef>
                <a:spcPts val="0"/>
              </a:spcBef>
              <a:buNone/>
              <a:defRPr sz="900"/>
            </a:lvl1pPr>
          </a:lstStyle>
          <a:p>
            <a:r>
              <a:rPr lang="pl-PL" dirty="0"/>
              <a:t>Edytuj style wzorca tekstu
</a:t>
            </a:r>
          </a:p>
        </p:txBody>
      </p:sp>
      <p:sp>
        <p:nvSpPr>
          <p:cNvPr id="21" name="Symbol zastępczy zawartości 10">
            <a:extLst>
              <a:ext uri="{FF2B5EF4-FFF2-40B4-BE49-F238E27FC236}">
                <a16:creationId xmlns:a16="http://schemas.microsoft.com/office/drawing/2014/main" id="{9A40CF4D-238E-E54D-8B4D-4EDB51AD90D9}"/>
              </a:ext>
            </a:extLst>
          </p:cNvPr>
          <p:cNvSpPr>
            <a:spLocks noGrp="1"/>
          </p:cNvSpPr>
          <p:nvPr>
            <p:ph sz="quarter" idx="24" hasCustomPrompt="1"/>
          </p:nvPr>
        </p:nvSpPr>
        <p:spPr>
          <a:xfrm>
            <a:off x="9286688" y="1681702"/>
            <a:ext cx="1886138" cy="450777"/>
          </a:xfrm>
          <a:prstGeom prst="rect">
            <a:avLst/>
          </a:prstGeom>
        </p:spPr>
        <p:txBody>
          <a:bodyPr/>
          <a:lstStyle>
            <a:lvl1pPr marL="0" indent="0" algn="l">
              <a:buNone/>
              <a:defRPr sz="2800" b="1">
                <a:solidFill>
                  <a:schemeClr val="accent2"/>
                </a:solidFill>
              </a:defRPr>
            </a:lvl1pPr>
          </a:lstStyle>
          <a:p>
            <a:r>
              <a:rPr lang="pl-PL" dirty="0"/>
              <a:t>20%</a:t>
            </a:r>
          </a:p>
        </p:txBody>
      </p:sp>
      <p:sp>
        <p:nvSpPr>
          <p:cNvPr id="22" name="Symbol zastępczy obrazu 8">
            <a:extLst>
              <a:ext uri="{FF2B5EF4-FFF2-40B4-BE49-F238E27FC236}">
                <a16:creationId xmlns:a16="http://schemas.microsoft.com/office/drawing/2014/main" id="{4ED0472E-5F98-F24A-AA57-05DDE1E7D20F}"/>
              </a:ext>
            </a:extLst>
          </p:cNvPr>
          <p:cNvSpPr>
            <a:spLocks noGrp="1"/>
          </p:cNvSpPr>
          <p:nvPr>
            <p:ph type="pic" sz="quarter" idx="25"/>
          </p:nvPr>
        </p:nvSpPr>
        <p:spPr>
          <a:xfrm>
            <a:off x="8040688" y="1769826"/>
            <a:ext cx="1025364" cy="1003850"/>
          </a:xfrm>
          <a:prstGeom prst="ellipse">
            <a:avLst/>
          </a:prstGeom>
          <a:solidFill>
            <a:schemeClr val="accent2"/>
          </a:solidFill>
          <a:ln w="57150" cap="sq">
            <a:noFill/>
            <a:miter lim="800000"/>
          </a:ln>
        </p:spPr>
        <p:txBody>
          <a:bodyPr anchor="ctr"/>
          <a:lstStyle>
            <a:lvl1pPr marL="0" indent="0" algn="ctr">
              <a:buNone/>
              <a:defRPr sz="800"/>
            </a:lvl1pPr>
          </a:lstStyle>
          <a:p>
            <a:endParaRPr lang="pl-PL" dirty="0"/>
          </a:p>
        </p:txBody>
      </p:sp>
      <p:sp>
        <p:nvSpPr>
          <p:cNvPr id="23" name="Symbol zastępczy tekstu 8">
            <a:extLst>
              <a:ext uri="{FF2B5EF4-FFF2-40B4-BE49-F238E27FC236}">
                <a16:creationId xmlns:a16="http://schemas.microsoft.com/office/drawing/2014/main" id="{B6CA131D-DDB6-1445-8C6A-E6C45C543856}"/>
              </a:ext>
            </a:extLst>
          </p:cNvPr>
          <p:cNvSpPr>
            <a:spLocks noGrp="1"/>
          </p:cNvSpPr>
          <p:nvPr>
            <p:ph type="body" sz="quarter" idx="26"/>
          </p:nvPr>
        </p:nvSpPr>
        <p:spPr>
          <a:xfrm>
            <a:off x="9286687" y="2241702"/>
            <a:ext cx="1886139" cy="609235"/>
          </a:xfrm>
          <a:prstGeom prst="rect">
            <a:avLst/>
          </a:prstGeom>
        </p:spPr>
        <p:txBody>
          <a:bodyPr/>
          <a:lstStyle>
            <a:lvl1pPr marL="0" indent="0" algn="l">
              <a:lnSpc>
                <a:spcPct val="100000"/>
              </a:lnSpc>
              <a:spcBef>
                <a:spcPts val="0"/>
              </a:spcBef>
              <a:buNone/>
              <a:defRPr sz="900"/>
            </a:lvl1pPr>
          </a:lstStyle>
          <a:p>
            <a:r>
              <a:rPr lang="pl-PL" dirty="0"/>
              <a:t>Edytuj style wzorca tekstu
</a:t>
            </a:r>
          </a:p>
        </p:txBody>
      </p:sp>
      <p:sp>
        <p:nvSpPr>
          <p:cNvPr id="24" name="Symbol zastępczy tekstu 5">
            <a:extLst>
              <a:ext uri="{FF2B5EF4-FFF2-40B4-BE49-F238E27FC236}">
                <a16:creationId xmlns:a16="http://schemas.microsoft.com/office/drawing/2014/main" id="{89A506D4-1DCB-7C4E-B099-0C9B1CC82202}"/>
              </a:ext>
            </a:extLst>
          </p:cNvPr>
          <p:cNvSpPr>
            <a:spLocks noGrp="1"/>
          </p:cNvSpPr>
          <p:nvPr>
            <p:ph type="body" sz="quarter" idx="27"/>
          </p:nvPr>
        </p:nvSpPr>
        <p:spPr>
          <a:xfrm>
            <a:off x="8040688" y="3429001"/>
            <a:ext cx="3132137" cy="2413000"/>
          </a:xfrm>
          <a:prstGeom prst="rect">
            <a:avLst/>
          </a:prstGeom>
        </p:spPr>
        <p:txBody>
          <a:bodyPr anchor="t"/>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14966810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Wykres, opi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4897437" cy="4814881"/>
          </a:xfrm>
          <a:prstGeom prst="rect">
            <a:avLst/>
          </a:prstGeom>
        </p:spPr>
        <p:txBody>
          <a:bodyPr anchor="ctr"/>
          <a:lstStyle>
            <a:lvl1pPr algn="ctr">
              <a:defRPr/>
            </a:lvl1pPr>
          </a:lstStyle>
          <a:p>
            <a:endParaRPr lang="pl-PL" dirty="0"/>
          </a:p>
        </p:txBody>
      </p:sp>
      <p:sp>
        <p:nvSpPr>
          <p:cNvPr id="9" name="Symbol zastępczy tekstu 5">
            <a:extLst>
              <a:ext uri="{FF2B5EF4-FFF2-40B4-BE49-F238E27FC236}">
                <a16:creationId xmlns:a16="http://schemas.microsoft.com/office/drawing/2014/main" id="{898032A7-8BBA-0A45-AFF8-DF11DF83DE75}"/>
              </a:ext>
            </a:extLst>
          </p:cNvPr>
          <p:cNvSpPr>
            <a:spLocks noGrp="1"/>
          </p:cNvSpPr>
          <p:nvPr>
            <p:ph type="body" sz="quarter" idx="27"/>
          </p:nvPr>
        </p:nvSpPr>
        <p:spPr>
          <a:xfrm>
            <a:off x="6275388" y="1027118"/>
            <a:ext cx="4897437" cy="4814883"/>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172877349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 wykresy, 2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4897437" cy="2222495"/>
          </a:xfrm>
          <a:prstGeom prst="rect">
            <a:avLst/>
          </a:prstGeom>
        </p:spPr>
        <p:txBody>
          <a:bodyPr anchor="ctr"/>
          <a:lstStyle>
            <a:lvl1pPr algn="ctr">
              <a:defRPr/>
            </a:lvl1pPr>
          </a:lstStyle>
          <a:p>
            <a:endParaRPr lang="pl-PL" dirty="0"/>
          </a:p>
        </p:txBody>
      </p:sp>
      <p:sp>
        <p:nvSpPr>
          <p:cNvPr id="10" name="Symbol zastępczy wykresu 5">
            <a:extLst>
              <a:ext uri="{FF2B5EF4-FFF2-40B4-BE49-F238E27FC236}">
                <a16:creationId xmlns:a16="http://schemas.microsoft.com/office/drawing/2014/main" id="{7A46D19C-F135-EB4F-9647-EA326870F724}"/>
              </a:ext>
            </a:extLst>
          </p:cNvPr>
          <p:cNvSpPr>
            <a:spLocks noGrp="1"/>
          </p:cNvSpPr>
          <p:nvPr>
            <p:ph type="chart" sz="quarter" idx="20"/>
          </p:nvPr>
        </p:nvSpPr>
        <p:spPr>
          <a:xfrm>
            <a:off x="6275388" y="1027118"/>
            <a:ext cx="4897437" cy="2222495"/>
          </a:xfrm>
          <a:prstGeom prst="rect">
            <a:avLst/>
          </a:prstGeom>
        </p:spPr>
        <p:txBody>
          <a:bodyPr anchor="ctr"/>
          <a:lstStyle>
            <a:lvl1pPr algn="ctr">
              <a:defRPr/>
            </a:lvl1pPr>
          </a:lstStyle>
          <a:p>
            <a:endParaRPr lang="pl-PL" dirty="0"/>
          </a:p>
        </p:txBody>
      </p:sp>
      <p:sp>
        <p:nvSpPr>
          <p:cNvPr id="11" name="Symbol zastępczy tekstu 5">
            <a:extLst>
              <a:ext uri="{FF2B5EF4-FFF2-40B4-BE49-F238E27FC236}">
                <a16:creationId xmlns:a16="http://schemas.microsoft.com/office/drawing/2014/main" id="{C1A742CE-EC05-0F43-AEC5-405B5ED191DD}"/>
              </a:ext>
            </a:extLst>
          </p:cNvPr>
          <p:cNvSpPr>
            <a:spLocks noGrp="1"/>
          </p:cNvSpPr>
          <p:nvPr>
            <p:ph type="body" sz="quarter" idx="27"/>
          </p:nvPr>
        </p:nvSpPr>
        <p:spPr>
          <a:xfrm>
            <a:off x="6275388" y="3619506"/>
            <a:ext cx="48974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2" name="Symbol zastępczy tekstu 5">
            <a:extLst>
              <a:ext uri="{FF2B5EF4-FFF2-40B4-BE49-F238E27FC236}">
                <a16:creationId xmlns:a16="http://schemas.microsoft.com/office/drawing/2014/main" id="{3B204DF0-C5B9-F04E-89A5-D9BFA0495030}"/>
              </a:ext>
            </a:extLst>
          </p:cNvPr>
          <p:cNvSpPr>
            <a:spLocks noGrp="1"/>
          </p:cNvSpPr>
          <p:nvPr>
            <p:ph type="body" sz="quarter" idx="28"/>
          </p:nvPr>
        </p:nvSpPr>
        <p:spPr>
          <a:xfrm>
            <a:off x="1019175" y="3609482"/>
            <a:ext cx="48974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59544388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kst + fot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6165850"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6165850"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07544895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35_Slajd tytułowy_bordo">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wykresu 5">
            <a:extLst>
              <a:ext uri="{FF2B5EF4-FFF2-40B4-BE49-F238E27FC236}">
                <a16:creationId xmlns:a16="http://schemas.microsoft.com/office/drawing/2014/main" id="{BB37576A-A06C-E84C-91DF-D54D7CEA1D25}"/>
              </a:ext>
            </a:extLst>
          </p:cNvPr>
          <p:cNvSpPr>
            <a:spLocks noGrp="1"/>
          </p:cNvSpPr>
          <p:nvPr>
            <p:ph type="chart" sz="quarter" idx="17"/>
          </p:nvPr>
        </p:nvSpPr>
        <p:spPr>
          <a:xfrm>
            <a:off x="1019177" y="1027118"/>
            <a:ext cx="3097212" cy="2222495"/>
          </a:xfrm>
          <a:prstGeom prst="rect">
            <a:avLst/>
          </a:prstGeom>
        </p:spPr>
        <p:txBody>
          <a:bodyPr anchor="ctr"/>
          <a:lstStyle>
            <a:lvl1pPr algn="ctr">
              <a:defRPr/>
            </a:lvl1pPr>
          </a:lstStyle>
          <a:p>
            <a:endParaRPr lang="pl-PL" dirty="0"/>
          </a:p>
        </p:txBody>
      </p:sp>
      <p:sp>
        <p:nvSpPr>
          <p:cNvPr id="25" name="Symbol zastępczy wykresu 5">
            <a:extLst>
              <a:ext uri="{FF2B5EF4-FFF2-40B4-BE49-F238E27FC236}">
                <a16:creationId xmlns:a16="http://schemas.microsoft.com/office/drawing/2014/main" id="{FD315BDD-9910-C245-B980-1C94E0F10AC0}"/>
              </a:ext>
            </a:extLst>
          </p:cNvPr>
          <p:cNvSpPr>
            <a:spLocks noGrp="1"/>
          </p:cNvSpPr>
          <p:nvPr>
            <p:ph type="chart" sz="quarter" idx="20"/>
          </p:nvPr>
        </p:nvSpPr>
        <p:spPr>
          <a:xfrm>
            <a:off x="4546601" y="1027118"/>
            <a:ext cx="3097212" cy="2222495"/>
          </a:xfrm>
          <a:prstGeom prst="rect">
            <a:avLst/>
          </a:prstGeom>
        </p:spPr>
        <p:txBody>
          <a:bodyPr anchor="ctr"/>
          <a:lstStyle>
            <a:lvl1pPr algn="ctr">
              <a:defRPr/>
            </a:lvl1pPr>
          </a:lstStyle>
          <a:p>
            <a:endParaRPr lang="pl-PL" dirty="0"/>
          </a:p>
        </p:txBody>
      </p:sp>
      <p:sp>
        <p:nvSpPr>
          <p:cNvPr id="27" name="Symbol zastępczy wykresu 5">
            <a:extLst>
              <a:ext uri="{FF2B5EF4-FFF2-40B4-BE49-F238E27FC236}">
                <a16:creationId xmlns:a16="http://schemas.microsoft.com/office/drawing/2014/main" id="{1B08DC77-47A6-FC4C-8858-8ACB08ACB1AC}"/>
              </a:ext>
            </a:extLst>
          </p:cNvPr>
          <p:cNvSpPr>
            <a:spLocks noGrp="1"/>
          </p:cNvSpPr>
          <p:nvPr>
            <p:ph type="chart" sz="quarter" idx="22"/>
          </p:nvPr>
        </p:nvSpPr>
        <p:spPr>
          <a:xfrm>
            <a:off x="8040687" y="1027118"/>
            <a:ext cx="3132135" cy="2222495"/>
          </a:xfrm>
          <a:prstGeom prst="rect">
            <a:avLst/>
          </a:prstGeom>
        </p:spPr>
        <p:txBody>
          <a:bodyPr anchor="ctr"/>
          <a:lstStyle>
            <a:lvl1pPr algn="ctr">
              <a:defRPr/>
            </a:lvl1pPr>
          </a:lstStyle>
          <a:p>
            <a:endParaRPr lang="pl-PL" dirty="0"/>
          </a:p>
        </p:txBody>
      </p:sp>
      <p:sp>
        <p:nvSpPr>
          <p:cNvPr id="13" name="Symbol zastępczy tekstu 5">
            <a:extLst>
              <a:ext uri="{FF2B5EF4-FFF2-40B4-BE49-F238E27FC236}">
                <a16:creationId xmlns:a16="http://schemas.microsoft.com/office/drawing/2014/main" id="{AB3517E3-3591-CF47-8779-66A427645BBE}"/>
              </a:ext>
            </a:extLst>
          </p:cNvPr>
          <p:cNvSpPr>
            <a:spLocks noGrp="1"/>
          </p:cNvSpPr>
          <p:nvPr>
            <p:ph type="body" sz="quarter" idx="28"/>
          </p:nvPr>
        </p:nvSpPr>
        <p:spPr>
          <a:xfrm>
            <a:off x="1019175"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5" name="Symbol zastępczy tekstu 5">
            <a:extLst>
              <a:ext uri="{FF2B5EF4-FFF2-40B4-BE49-F238E27FC236}">
                <a16:creationId xmlns:a16="http://schemas.microsoft.com/office/drawing/2014/main" id="{15635780-26AB-284F-8117-667F588483B5}"/>
              </a:ext>
            </a:extLst>
          </p:cNvPr>
          <p:cNvSpPr>
            <a:spLocks noGrp="1"/>
          </p:cNvSpPr>
          <p:nvPr>
            <p:ph type="body" sz="quarter" idx="29"/>
          </p:nvPr>
        </p:nvSpPr>
        <p:spPr>
          <a:xfrm>
            <a:off x="4548188"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6" name="Symbol zastępczy tekstu 5">
            <a:extLst>
              <a:ext uri="{FF2B5EF4-FFF2-40B4-BE49-F238E27FC236}">
                <a16:creationId xmlns:a16="http://schemas.microsoft.com/office/drawing/2014/main" id="{DADE84CA-ADB2-B64B-8532-50EFF8921AA6}"/>
              </a:ext>
            </a:extLst>
          </p:cNvPr>
          <p:cNvSpPr>
            <a:spLocks noGrp="1"/>
          </p:cNvSpPr>
          <p:nvPr>
            <p:ph type="body" sz="quarter" idx="30"/>
          </p:nvPr>
        </p:nvSpPr>
        <p:spPr>
          <a:xfrm>
            <a:off x="8040688" y="3609482"/>
            <a:ext cx="31321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47605739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Wykres szeroki, opis">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10153649" cy="2222495"/>
          </a:xfrm>
          <a:prstGeom prst="rect">
            <a:avLst/>
          </a:prstGeom>
        </p:spPr>
        <p:txBody>
          <a:bodyPr anchor="ctr"/>
          <a:lstStyle>
            <a:lvl1pPr algn="ctr">
              <a:defRPr/>
            </a:lvl1pPr>
          </a:lstStyle>
          <a:p>
            <a:endParaRPr lang="pl-PL" dirty="0"/>
          </a:p>
        </p:txBody>
      </p:sp>
      <p:sp>
        <p:nvSpPr>
          <p:cNvPr id="10" name="Symbol zastępczy tekstu 5">
            <a:extLst>
              <a:ext uri="{FF2B5EF4-FFF2-40B4-BE49-F238E27FC236}">
                <a16:creationId xmlns:a16="http://schemas.microsoft.com/office/drawing/2014/main" id="{9C647689-E1D3-E448-A982-79DFA0C58A12}"/>
              </a:ext>
            </a:extLst>
          </p:cNvPr>
          <p:cNvSpPr>
            <a:spLocks noGrp="1"/>
          </p:cNvSpPr>
          <p:nvPr>
            <p:ph type="body" sz="quarter" idx="28"/>
          </p:nvPr>
        </p:nvSpPr>
        <p:spPr>
          <a:xfrm>
            <a:off x="1019175" y="3609482"/>
            <a:ext cx="10153649"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9513405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Wykresy,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wykresu 5">
            <a:extLst>
              <a:ext uri="{FF2B5EF4-FFF2-40B4-BE49-F238E27FC236}">
                <a16:creationId xmlns:a16="http://schemas.microsoft.com/office/drawing/2014/main" id="{BB37576A-A06C-E84C-91DF-D54D7CEA1D25}"/>
              </a:ext>
            </a:extLst>
          </p:cNvPr>
          <p:cNvSpPr>
            <a:spLocks noGrp="1"/>
          </p:cNvSpPr>
          <p:nvPr>
            <p:ph type="chart" sz="quarter" idx="17"/>
          </p:nvPr>
        </p:nvSpPr>
        <p:spPr>
          <a:xfrm>
            <a:off x="1019177" y="1027118"/>
            <a:ext cx="3097212" cy="2222495"/>
          </a:xfrm>
          <a:prstGeom prst="rect">
            <a:avLst/>
          </a:prstGeom>
        </p:spPr>
        <p:txBody>
          <a:bodyPr anchor="ctr"/>
          <a:lstStyle>
            <a:lvl1pPr algn="ctr">
              <a:defRPr/>
            </a:lvl1pPr>
          </a:lstStyle>
          <a:p>
            <a:endParaRPr lang="pl-PL" dirty="0"/>
          </a:p>
        </p:txBody>
      </p:sp>
      <p:sp>
        <p:nvSpPr>
          <p:cNvPr id="25" name="Symbol zastępczy wykresu 5">
            <a:extLst>
              <a:ext uri="{FF2B5EF4-FFF2-40B4-BE49-F238E27FC236}">
                <a16:creationId xmlns:a16="http://schemas.microsoft.com/office/drawing/2014/main" id="{FD315BDD-9910-C245-B980-1C94E0F10AC0}"/>
              </a:ext>
            </a:extLst>
          </p:cNvPr>
          <p:cNvSpPr>
            <a:spLocks noGrp="1"/>
          </p:cNvSpPr>
          <p:nvPr>
            <p:ph type="chart" sz="quarter" idx="20"/>
          </p:nvPr>
        </p:nvSpPr>
        <p:spPr>
          <a:xfrm>
            <a:off x="4546601" y="1027118"/>
            <a:ext cx="3097212" cy="2222495"/>
          </a:xfrm>
          <a:prstGeom prst="rect">
            <a:avLst/>
          </a:prstGeom>
        </p:spPr>
        <p:txBody>
          <a:bodyPr anchor="ctr"/>
          <a:lstStyle>
            <a:lvl1pPr algn="ctr">
              <a:defRPr/>
            </a:lvl1pPr>
          </a:lstStyle>
          <a:p>
            <a:endParaRPr lang="pl-PL" dirty="0"/>
          </a:p>
        </p:txBody>
      </p:sp>
      <p:sp>
        <p:nvSpPr>
          <p:cNvPr id="27" name="Symbol zastępczy wykresu 5">
            <a:extLst>
              <a:ext uri="{FF2B5EF4-FFF2-40B4-BE49-F238E27FC236}">
                <a16:creationId xmlns:a16="http://schemas.microsoft.com/office/drawing/2014/main" id="{1B08DC77-47A6-FC4C-8858-8ACB08ACB1AC}"/>
              </a:ext>
            </a:extLst>
          </p:cNvPr>
          <p:cNvSpPr>
            <a:spLocks noGrp="1"/>
          </p:cNvSpPr>
          <p:nvPr>
            <p:ph type="chart" sz="quarter" idx="22"/>
          </p:nvPr>
        </p:nvSpPr>
        <p:spPr>
          <a:xfrm>
            <a:off x="4546601" y="3619505"/>
            <a:ext cx="3097212" cy="2222495"/>
          </a:xfrm>
          <a:prstGeom prst="rect">
            <a:avLst/>
          </a:prstGeom>
        </p:spPr>
        <p:txBody>
          <a:bodyPr anchor="ctr"/>
          <a:lstStyle>
            <a:lvl1pPr algn="ctr">
              <a:defRPr/>
            </a:lvl1pPr>
          </a:lstStyle>
          <a:p>
            <a:endParaRPr lang="pl-PL" dirty="0"/>
          </a:p>
        </p:txBody>
      </p:sp>
      <p:sp>
        <p:nvSpPr>
          <p:cNvPr id="12" name="Symbol zastępczy tekstu 5">
            <a:extLst>
              <a:ext uri="{FF2B5EF4-FFF2-40B4-BE49-F238E27FC236}">
                <a16:creationId xmlns:a16="http://schemas.microsoft.com/office/drawing/2014/main" id="{A749754F-96D3-0D49-A5DF-80A4DD81AB73}"/>
              </a:ext>
            </a:extLst>
          </p:cNvPr>
          <p:cNvSpPr>
            <a:spLocks noGrp="1"/>
          </p:cNvSpPr>
          <p:nvPr>
            <p:ph type="body" sz="quarter" idx="28"/>
          </p:nvPr>
        </p:nvSpPr>
        <p:spPr>
          <a:xfrm>
            <a:off x="1019175"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3" name="Symbol zastępczy tekstu 5">
            <a:extLst>
              <a:ext uri="{FF2B5EF4-FFF2-40B4-BE49-F238E27FC236}">
                <a16:creationId xmlns:a16="http://schemas.microsoft.com/office/drawing/2014/main" id="{8DEBA980-87EF-2B49-AD9E-7A72374D6B33}"/>
              </a:ext>
            </a:extLst>
          </p:cNvPr>
          <p:cNvSpPr>
            <a:spLocks noGrp="1"/>
          </p:cNvSpPr>
          <p:nvPr>
            <p:ph type="body" sz="quarter" idx="29"/>
          </p:nvPr>
        </p:nvSpPr>
        <p:spPr>
          <a:xfrm>
            <a:off x="8040688" y="1027118"/>
            <a:ext cx="3097213" cy="481488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97528096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 elementy, opisy">
    <p:bg>
      <p:bgPr>
        <a:solidFill>
          <a:schemeClr val="bg1"/>
        </a:solidFill>
        <a:effectLst/>
      </p:bgPr>
    </p:bg>
    <p:spTree>
      <p:nvGrpSpPr>
        <p:cNvPr id="1" name=""/>
        <p:cNvGrpSpPr/>
        <p:nvPr/>
      </p:nvGrpSpPr>
      <p:grpSpPr>
        <a:xfrm>
          <a:off x="0" y="0"/>
          <a:ext cx="0" cy="0"/>
          <a:chOff x="0" y="0"/>
          <a:chExt cx="0" cy="0"/>
        </a:xfrm>
      </p:grpSpPr>
      <p:sp>
        <p:nvSpPr>
          <p:cNvPr id="27" name="Walec 26">
            <a:extLst>
              <a:ext uri="{FF2B5EF4-FFF2-40B4-BE49-F238E27FC236}">
                <a16:creationId xmlns:a16="http://schemas.microsoft.com/office/drawing/2014/main" id="{416B9CB2-43F9-294F-BCAB-01C2CCB318A8}"/>
              </a:ext>
            </a:extLst>
          </p:cNvPr>
          <p:cNvSpPr/>
          <p:nvPr userDrawn="1"/>
        </p:nvSpPr>
        <p:spPr>
          <a:xfrm>
            <a:off x="5016137" y="3510229"/>
            <a:ext cx="2159726" cy="1915861"/>
          </a:xfrm>
          <a:prstGeom prst="can">
            <a:avLst>
              <a:gd name="adj" fmla="val 19288"/>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799"/>
            <a:ext cx="2159726" cy="1915861"/>
          </a:xfrm>
          <a:prstGeom prst="can">
            <a:avLst>
              <a:gd name="adj" fmla="val 19288"/>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13" idx="3"/>
          </p:cNvCxnSpPr>
          <p:nvPr userDrawn="1"/>
        </p:nvCxnSpPr>
        <p:spPr>
          <a:xfrm flipH="1">
            <a:off x="4117976" y="2405730"/>
            <a:ext cx="898161" cy="102327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stCxn id="27" idx="4"/>
            <a:endCxn id="15" idx="1"/>
          </p:cNvCxnSpPr>
          <p:nvPr userDrawn="1"/>
        </p:nvCxnSpPr>
        <p:spPr>
          <a:xfrm flipV="1">
            <a:off x="7175863" y="3429000"/>
            <a:ext cx="864825" cy="103916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3" name="Symbol zastępczy tekstu 5">
            <a:extLst>
              <a:ext uri="{FF2B5EF4-FFF2-40B4-BE49-F238E27FC236}">
                <a16:creationId xmlns:a16="http://schemas.microsoft.com/office/drawing/2014/main" id="{D8A17CA8-B2C0-7844-9C0D-2F05ADCE1A5E}"/>
              </a:ext>
            </a:extLst>
          </p:cNvPr>
          <p:cNvSpPr>
            <a:spLocks noGrp="1"/>
          </p:cNvSpPr>
          <p:nvPr>
            <p:ph type="body" sz="quarter" idx="28"/>
          </p:nvPr>
        </p:nvSpPr>
        <p:spPr>
          <a:xfrm>
            <a:off x="1020763" y="2317752"/>
            <a:ext cx="3097213" cy="222249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5" name="Symbol zastępczy tekstu 5">
            <a:extLst>
              <a:ext uri="{FF2B5EF4-FFF2-40B4-BE49-F238E27FC236}">
                <a16:creationId xmlns:a16="http://schemas.microsoft.com/office/drawing/2014/main" id="{FC2D5572-6537-AC47-8DFA-C7898B0B8BBA}"/>
              </a:ext>
            </a:extLst>
          </p:cNvPr>
          <p:cNvSpPr>
            <a:spLocks noGrp="1"/>
          </p:cNvSpPr>
          <p:nvPr>
            <p:ph type="body" sz="quarter" idx="29"/>
          </p:nvPr>
        </p:nvSpPr>
        <p:spPr>
          <a:xfrm>
            <a:off x="8040688" y="2317752"/>
            <a:ext cx="31321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426541940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3 elementy, opisy">
    <p:bg>
      <p:bgPr>
        <a:solidFill>
          <a:schemeClr val="bg1"/>
        </a:solidFill>
        <a:effectLst/>
      </p:bgPr>
    </p:bg>
    <p:spTree>
      <p:nvGrpSpPr>
        <p:cNvPr id="1" name=""/>
        <p:cNvGrpSpPr/>
        <p:nvPr/>
      </p:nvGrpSpPr>
      <p:grpSpPr>
        <a:xfrm>
          <a:off x="0" y="0"/>
          <a:ext cx="0" cy="0"/>
          <a:chOff x="0" y="0"/>
          <a:chExt cx="0" cy="0"/>
        </a:xfrm>
      </p:grpSpPr>
      <p:sp>
        <p:nvSpPr>
          <p:cNvPr id="41" name="Walec 40">
            <a:extLst>
              <a:ext uri="{FF2B5EF4-FFF2-40B4-BE49-F238E27FC236}">
                <a16:creationId xmlns:a16="http://schemas.microsoft.com/office/drawing/2014/main" id="{46CB2124-8E57-214F-836B-94D535D5AD4C}"/>
              </a:ext>
            </a:extLst>
          </p:cNvPr>
          <p:cNvSpPr/>
          <p:nvPr userDrawn="1"/>
        </p:nvSpPr>
        <p:spPr>
          <a:xfrm>
            <a:off x="5016137" y="4211312"/>
            <a:ext cx="2159726" cy="1214778"/>
          </a:xfrm>
          <a:prstGeom prst="can">
            <a:avLst>
              <a:gd name="adj" fmla="val 30406"/>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42" name="Walec 41">
            <a:extLst>
              <a:ext uri="{FF2B5EF4-FFF2-40B4-BE49-F238E27FC236}">
                <a16:creationId xmlns:a16="http://schemas.microsoft.com/office/drawing/2014/main" id="{BC2AB28B-F484-FD45-8955-881BE941AE6B}"/>
              </a:ext>
            </a:extLst>
          </p:cNvPr>
          <p:cNvSpPr/>
          <p:nvPr userDrawn="1"/>
        </p:nvSpPr>
        <p:spPr>
          <a:xfrm>
            <a:off x="5031264" y="2827644"/>
            <a:ext cx="2159726" cy="1214778"/>
          </a:xfrm>
          <a:prstGeom prst="can">
            <a:avLst>
              <a:gd name="adj" fmla="val 30406"/>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1214778"/>
          </a:xfrm>
          <a:prstGeom prst="can">
            <a:avLst>
              <a:gd name="adj" fmla="val 30406"/>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16" idx="3"/>
          </p:cNvCxnSpPr>
          <p:nvPr userDrawn="1"/>
        </p:nvCxnSpPr>
        <p:spPr>
          <a:xfrm flipH="1">
            <a:off x="4117976" y="2055189"/>
            <a:ext cx="898161"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stCxn id="41" idx="2"/>
            <a:endCxn id="19" idx="3"/>
          </p:cNvCxnSpPr>
          <p:nvPr userDrawn="1"/>
        </p:nvCxnSpPr>
        <p:spPr>
          <a:xfrm flipH="1" flipV="1">
            <a:off x="4116388" y="4816239"/>
            <a:ext cx="899749" cy="246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42" idx="4"/>
            <a:endCxn id="22" idx="1"/>
          </p:cNvCxnSpPr>
          <p:nvPr userDrawn="1"/>
        </p:nvCxnSpPr>
        <p:spPr>
          <a:xfrm>
            <a:off x="7190990" y="3435033"/>
            <a:ext cx="849698"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6" name="Symbol zastępczy tekstu 5">
            <a:extLst>
              <a:ext uri="{FF2B5EF4-FFF2-40B4-BE49-F238E27FC236}">
                <a16:creationId xmlns:a16="http://schemas.microsoft.com/office/drawing/2014/main" id="{CF123CBF-5395-D846-ACF1-DD312ED0673F}"/>
              </a:ext>
            </a:extLst>
          </p:cNvPr>
          <p:cNvSpPr>
            <a:spLocks noGrp="1"/>
          </p:cNvSpPr>
          <p:nvPr>
            <p:ph type="body" sz="quarter" idx="28"/>
          </p:nvPr>
        </p:nvSpPr>
        <p:spPr>
          <a:xfrm>
            <a:off x="1020763" y="1070827"/>
            <a:ext cx="3097213" cy="1968724"/>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9" name="Symbol zastępczy tekstu 5">
            <a:extLst>
              <a:ext uri="{FF2B5EF4-FFF2-40B4-BE49-F238E27FC236}">
                <a16:creationId xmlns:a16="http://schemas.microsoft.com/office/drawing/2014/main" id="{C2E28290-CA28-A24B-A9A9-6884646A8FBC}"/>
              </a:ext>
            </a:extLst>
          </p:cNvPr>
          <p:cNvSpPr>
            <a:spLocks noGrp="1"/>
          </p:cNvSpPr>
          <p:nvPr>
            <p:ph type="body" sz="quarter" idx="29"/>
          </p:nvPr>
        </p:nvSpPr>
        <p:spPr>
          <a:xfrm>
            <a:off x="1019175" y="3831877"/>
            <a:ext cx="3097213" cy="1968724"/>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2" name="Symbol zastępczy tekstu 5">
            <a:extLst>
              <a:ext uri="{FF2B5EF4-FFF2-40B4-BE49-F238E27FC236}">
                <a16:creationId xmlns:a16="http://schemas.microsoft.com/office/drawing/2014/main" id="{AE1E176F-FF2B-6946-A9A7-C9BA06FE16F3}"/>
              </a:ext>
            </a:extLst>
          </p:cNvPr>
          <p:cNvSpPr>
            <a:spLocks noGrp="1"/>
          </p:cNvSpPr>
          <p:nvPr>
            <p:ph type="body" sz="quarter" idx="30"/>
          </p:nvPr>
        </p:nvSpPr>
        <p:spPr>
          <a:xfrm>
            <a:off x="8040688" y="2450671"/>
            <a:ext cx="3132137" cy="196872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63766614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 elementy,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884646"/>
          </a:xfrm>
          <a:prstGeom prst="can">
            <a:avLst>
              <a:gd name="adj" fmla="val 40084"/>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19" name="Walec 18">
            <a:extLst>
              <a:ext uri="{FF2B5EF4-FFF2-40B4-BE49-F238E27FC236}">
                <a16:creationId xmlns:a16="http://schemas.microsoft.com/office/drawing/2014/main" id="{A587AB3E-552F-E94C-9E05-1DBF70AF06EA}"/>
              </a:ext>
            </a:extLst>
          </p:cNvPr>
          <p:cNvSpPr/>
          <p:nvPr userDrawn="1"/>
        </p:nvSpPr>
        <p:spPr>
          <a:xfrm>
            <a:off x="5016137" y="2479015"/>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0" name="Walec 19">
            <a:extLst>
              <a:ext uri="{FF2B5EF4-FFF2-40B4-BE49-F238E27FC236}">
                <a16:creationId xmlns:a16="http://schemas.microsoft.com/office/drawing/2014/main" id="{5A8054D9-DE6D-CB4F-BF1D-32426F02EF54}"/>
              </a:ext>
            </a:extLst>
          </p:cNvPr>
          <p:cNvSpPr/>
          <p:nvPr userDrawn="1"/>
        </p:nvSpPr>
        <p:spPr>
          <a:xfrm>
            <a:off x="5016137" y="3510230"/>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2" name="Walec 21">
            <a:extLst>
              <a:ext uri="{FF2B5EF4-FFF2-40B4-BE49-F238E27FC236}">
                <a16:creationId xmlns:a16="http://schemas.microsoft.com/office/drawing/2014/main" id="{63DF9EB1-F01F-F74E-A720-6FF8982439E9}"/>
              </a:ext>
            </a:extLst>
          </p:cNvPr>
          <p:cNvSpPr/>
          <p:nvPr userDrawn="1"/>
        </p:nvSpPr>
        <p:spPr>
          <a:xfrm>
            <a:off x="5016137" y="4541444"/>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21" idx="3"/>
          </p:cNvCxnSpPr>
          <p:nvPr userDrawn="1"/>
        </p:nvCxnSpPr>
        <p:spPr>
          <a:xfrm flipH="1">
            <a:off x="4116388" y="1890123"/>
            <a:ext cx="899749"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endCxn id="25" idx="3"/>
          </p:cNvCxnSpPr>
          <p:nvPr userDrawn="1"/>
        </p:nvCxnSpPr>
        <p:spPr>
          <a:xfrm flipH="1">
            <a:off x="4116388" y="3952553"/>
            <a:ext cx="899750"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19" idx="4"/>
            <a:endCxn id="27" idx="1"/>
          </p:cNvCxnSpPr>
          <p:nvPr userDrawn="1"/>
        </p:nvCxnSpPr>
        <p:spPr>
          <a:xfrm>
            <a:off x="7175863" y="2921338"/>
            <a:ext cx="864825"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endCxn id="33" idx="1"/>
          </p:cNvCxnSpPr>
          <p:nvPr userDrawn="1"/>
        </p:nvCxnSpPr>
        <p:spPr>
          <a:xfrm>
            <a:off x="7175863" y="4983767"/>
            <a:ext cx="864825"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21" name="Symbol zastępczy tekstu 5">
            <a:extLst>
              <a:ext uri="{FF2B5EF4-FFF2-40B4-BE49-F238E27FC236}">
                <a16:creationId xmlns:a16="http://schemas.microsoft.com/office/drawing/2014/main" id="{95015DBF-6417-8140-8DAC-6854B11E95A6}"/>
              </a:ext>
            </a:extLst>
          </p:cNvPr>
          <p:cNvSpPr>
            <a:spLocks noGrp="1"/>
          </p:cNvSpPr>
          <p:nvPr>
            <p:ph type="body" sz="quarter" idx="28"/>
          </p:nvPr>
        </p:nvSpPr>
        <p:spPr>
          <a:xfrm>
            <a:off x="1019175" y="1072723"/>
            <a:ext cx="3097213" cy="163480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5" name="Symbol zastępczy tekstu 5">
            <a:extLst>
              <a:ext uri="{FF2B5EF4-FFF2-40B4-BE49-F238E27FC236}">
                <a16:creationId xmlns:a16="http://schemas.microsoft.com/office/drawing/2014/main" id="{CAE11868-4E9C-4649-BC12-15707B510FF9}"/>
              </a:ext>
            </a:extLst>
          </p:cNvPr>
          <p:cNvSpPr>
            <a:spLocks noGrp="1"/>
          </p:cNvSpPr>
          <p:nvPr>
            <p:ph type="body" sz="quarter" idx="29"/>
          </p:nvPr>
        </p:nvSpPr>
        <p:spPr>
          <a:xfrm>
            <a:off x="1019175" y="3135153"/>
            <a:ext cx="3097213" cy="163480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7" name="Symbol zastępczy tekstu 5">
            <a:extLst>
              <a:ext uri="{FF2B5EF4-FFF2-40B4-BE49-F238E27FC236}">
                <a16:creationId xmlns:a16="http://schemas.microsoft.com/office/drawing/2014/main" id="{2025DC2E-2FA6-2643-9FB0-F8DEBF46381A}"/>
              </a:ext>
            </a:extLst>
          </p:cNvPr>
          <p:cNvSpPr>
            <a:spLocks noGrp="1"/>
          </p:cNvSpPr>
          <p:nvPr>
            <p:ph type="body" sz="quarter" idx="30"/>
          </p:nvPr>
        </p:nvSpPr>
        <p:spPr>
          <a:xfrm>
            <a:off x="8040688" y="2103938"/>
            <a:ext cx="3097213" cy="163480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3" name="Symbol zastępczy tekstu 5">
            <a:extLst>
              <a:ext uri="{FF2B5EF4-FFF2-40B4-BE49-F238E27FC236}">
                <a16:creationId xmlns:a16="http://schemas.microsoft.com/office/drawing/2014/main" id="{A56D26CF-D7AD-0E46-80CF-33C0C1307D73}"/>
              </a:ext>
            </a:extLst>
          </p:cNvPr>
          <p:cNvSpPr>
            <a:spLocks noGrp="1"/>
          </p:cNvSpPr>
          <p:nvPr>
            <p:ph type="body" sz="quarter" idx="31"/>
          </p:nvPr>
        </p:nvSpPr>
        <p:spPr>
          <a:xfrm>
            <a:off x="8040688" y="4166367"/>
            <a:ext cx="3097213" cy="163480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82687113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 elementów, opisy">
    <p:bg>
      <p:bgPr>
        <a:solidFill>
          <a:schemeClr val="bg1"/>
        </a:solidFill>
        <a:effectLst/>
      </p:bgPr>
    </p:bg>
    <p:spTree>
      <p:nvGrpSpPr>
        <p:cNvPr id="1" name=""/>
        <p:cNvGrpSpPr/>
        <p:nvPr/>
      </p:nvGrpSpPr>
      <p:grpSpPr>
        <a:xfrm>
          <a:off x="0" y="0"/>
          <a:ext cx="0" cy="0"/>
          <a:chOff x="0" y="0"/>
          <a:chExt cx="0" cy="0"/>
        </a:xfrm>
      </p:grpSpPr>
      <p:sp>
        <p:nvSpPr>
          <p:cNvPr id="22" name="Walec 21">
            <a:extLst>
              <a:ext uri="{FF2B5EF4-FFF2-40B4-BE49-F238E27FC236}">
                <a16:creationId xmlns:a16="http://schemas.microsoft.com/office/drawing/2014/main" id="{63DF9EB1-F01F-F74E-A720-6FF8982439E9}"/>
              </a:ext>
            </a:extLst>
          </p:cNvPr>
          <p:cNvSpPr/>
          <p:nvPr userDrawn="1"/>
        </p:nvSpPr>
        <p:spPr>
          <a:xfrm>
            <a:off x="5016137" y="4630967"/>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7" name="Walec 26">
            <a:extLst>
              <a:ext uri="{FF2B5EF4-FFF2-40B4-BE49-F238E27FC236}">
                <a16:creationId xmlns:a16="http://schemas.microsoft.com/office/drawing/2014/main" id="{0042C5E1-70B8-3F44-9490-71314A4AF9DE}"/>
              </a:ext>
            </a:extLst>
          </p:cNvPr>
          <p:cNvSpPr/>
          <p:nvPr userDrawn="1"/>
        </p:nvSpPr>
        <p:spPr>
          <a:xfrm>
            <a:off x="5016137" y="3834046"/>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701083"/>
          </a:xfrm>
          <a:prstGeom prst="can">
            <a:avLst>
              <a:gd name="adj" fmla="val 40084"/>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19" name="Walec 18">
            <a:extLst>
              <a:ext uri="{FF2B5EF4-FFF2-40B4-BE49-F238E27FC236}">
                <a16:creationId xmlns:a16="http://schemas.microsoft.com/office/drawing/2014/main" id="{A587AB3E-552F-E94C-9E05-1DBF70AF06EA}"/>
              </a:ext>
            </a:extLst>
          </p:cNvPr>
          <p:cNvSpPr/>
          <p:nvPr userDrawn="1"/>
        </p:nvSpPr>
        <p:spPr>
          <a:xfrm>
            <a:off x="4998675" y="2240204"/>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6" name="Walec 25">
            <a:extLst>
              <a:ext uri="{FF2B5EF4-FFF2-40B4-BE49-F238E27FC236}">
                <a16:creationId xmlns:a16="http://schemas.microsoft.com/office/drawing/2014/main" id="{4A0F1C4F-55BB-2648-B644-EE0A38C59DB5}"/>
              </a:ext>
            </a:extLst>
          </p:cNvPr>
          <p:cNvSpPr/>
          <p:nvPr userDrawn="1"/>
        </p:nvSpPr>
        <p:spPr>
          <a:xfrm>
            <a:off x="5016137" y="3037125"/>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25" idx="3"/>
          </p:cNvCxnSpPr>
          <p:nvPr userDrawn="1"/>
        </p:nvCxnSpPr>
        <p:spPr>
          <a:xfrm flipH="1" flipV="1">
            <a:off x="4116388" y="1798341"/>
            <a:ext cx="899749" cy="1"/>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endCxn id="28" idx="3"/>
          </p:cNvCxnSpPr>
          <p:nvPr userDrawn="1"/>
        </p:nvCxnSpPr>
        <p:spPr>
          <a:xfrm flipH="1">
            <a:off x="4116388" y="3389263"/>
            <a:ext cx="881676" cy="121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19" idx="4"/>
            <a:endCxn id="38" idx="1"/>
          </p:cNvCxnSpPr>
          <p:nvPr userDrawn="1"/>
        </p:nvCxnSpPr>
        <p:spPr>
          <a:xfrm flipV="1">
            <a:off x="7158401" y="2589397"/>
            <a:ext cx="882287" cy="3607"/>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stCxn id="27" idx="4"/>
            <a:endCxn id="39" idx="1"/>
          </p:cNvCxnSpPr>
          <p:nvPr userDrawn="1"/>
        </p:nvCxnSpPr>
        <p:spPr>
          <a:xfrm>
            <a:off x="7175863" y="4186846"/>
            <a:ext cx="864824" cy="939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7" name="Łącznik prosty 36">
            <a:extLst>
              <a:ext uri="{FF2B5EF4-FFF2-40B4-BE49-F238E27FC236}">
                <a16:creationId xmlns:a16="http://schemas.microsoft.com/office/drawing/2014/main" id="{74A3E993-68EE-CF4B-B67D-54DC48E94BD0}"/>
              </a:ext>
            </a:extLst>
          </p:cNvPr>
          <p:cNvCxnSpPr>
            <a:cxnSpLocks/>
            <a:stCxn id="22" idx="2"/>
            <a:endCxn id="33" idx="3"/>
          </p:cNvCxnSpPr>
          <p:nvPr userDrawn="1"/>
        </p:nvCxnSpPr>
        <p:spPr>
          <a:xfrm flipH="1" flipV="1">
            <a:off x="4116387" y="4980160"/>
            <a:ext cx="899750" cy="3607"/>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25" name="Symbol zastępczy tekstu 5">
            <a:extLst>
              <a:ext uri="{FF2B5EF4-FFF2-40B4-BE49-F238E27FC236}">
                <a16:creationId xmlns:a16="http://schemas.microsoft.com/office/drawing/2014/main" id="{9A8A56BC-4333-C24C-A098-E4B77A76E09D}"/>
              </a:ext>
            </a:extLst>
          </p:cNvPr>
          <p:cNvSpPr>
            <a:spLocks noGrp="1"/>
          </p:cNvSpPr>
          <p:nvPr>
            <p:ph type="body" sz="quarter" idx="28"/>
          </p:nvPr>
        </p:nvSpPr>
        <p:spPr>
          <a:xfrm>
            <a:off x="1019175" y="1040447"/>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8" name="Symbol zastępczy tekstu 5">
            <a:extLst>
              <a:ext uri="{FF2B5EF4-FFF2-40B4-BE49-F238E27FC236}">
                <a16:creationId xmlns:a16="http://schemas.microsoft.com/office/drawing/2014/main" id="{15112232-1213-3B47-B5F7-4C7F96F8852E}"/>
              </a:ext>
            </a:extLst>
          </p:cNvPr>
          <p:cNvSpPr>
            <a:spLocks noGrp="1"/>
          </p:cNvSpPr>
          <p:nvPr>
            <p:ph type="body" sz="quarter" idx="29"/>
          </p:nvPr>
        </p:nvSpPr>
        <p:spPr>
          <a:xfrm>
            <a:off x="1019175" y="2632579"/>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3" name="Symbol zastępczy tekstu 5">
            <a:extLst>
              <a:ext uri="{FF2B5EF4-FFF2-40B4-BE49-F238E27FC236}">
                <a16:creationId xmlns:a16="http://schemas.microsoft.com/office/drawing/2014/main" id="{A1BF8C7F-5AC6-0242-B931-ACFAB9726815}"/>
              </a:ext>
            </a:extLst>
          </p:cNvPr>
          <p:cNvSpPr>
            <a:spLocks noGrp="1"/>
          </p:cNvSpPr>
          <p:nvPr>
            <p:ph type="body" sz="quarter" idx="30"/>
          </p:nvPr>
        </p:nvSpPr>
        <p:spPr>
          <a:xfrm>
            <a:off x="1019174" y="4222266"/>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8" name="Symbol zastępczy tekstu 5">
            <a:extLst>
              <a:ext uri="{FF2B5EF4-FFF2-40B4-BE49-F238E27FC236}">
                <a16:creationId xmlns:a16="http://schemas.microsoft.com/office/drawing/2014/main" id="{100A2C33-4160-FF43-8596-607C1F1129E3}"/>
              </a:ext>
            </a:extLst>
          </p:cNvPr>
          <p:cNvSpPr>
            <a:spLocks noGrp="1"/>
          </p:cNvSpPr>
          <p:nvPr>
            <p:ph type="body" sz="quarter" idx="31"/>
          </p:nvPr>
        </p:nvSpPr>
        <p:spPr>
          <a:xfrm>
            <a:off x="8040688" y="1831503"/>
            <a:ext cx="3097213" cy="1515787"/>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9" name="Symbol zastępczy tekstu 5">
            <a:extLst>
              <a:ext uri="{FF2B5EF4-FFF2-40B4-BE49-F238E27FC236}">
                <a16:creationId xmlns:a16="http://schemas.microsoft.com/office/drawing/2014/main" id="{8DAACB64-556B-304D-BD46-DC4EC963645C}"/>
              </a:ext>
            </a:extLst>
          </p:cNvPr>
          <p:cNvSpPr>
            <a:spLocks noGrp="1"/>
          </p:cNvSpPr>
          <p:nvPr>
            <p:ph type="body" sz="quarter" idx="32"/>
          </p:nvPr>
        </p:nvSpPr>
        <p:spPr>
          <a:xfrm>
            <a:off x="8040687" y="3438344"/>
            <a:ext cx="3097213" cy="1515787"/>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46625230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meline / milestones, opis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2810814"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grpSp>
        <p:nvGrpSpPr>
          <p:cNvPr id="15" name="Grupa 14">
            <a:extLst>
              <a:ext uri="{FF2B5EF4-FFF2-40B4-BE49-F238E27FC236}">
                <a16:creationId xmlns:a16="http://schemas.microsoft.com/office/drawing/2014/main" id="{25E5261B-BCBA-724B-96BE-6AE1C865109D}"/>
              </a:ext>
            </a:extLst>
          </p:cNvPr>
          <p:cNvGrpSpPr/>
          <p:nvPr userDrawn="1"/>
        </p:nvGrpSpPr>
        <p:grpSpPr>
          <a:xfrm>
            <a:off x="773230" y="2308860"/>
            <a:ext cx="10645540" cy="2240280"/>
            <a:chOff x="817794" y="1397726"/>
            <a:chExt cx="10645540" cy="2240280"/>
          </a:xfrm>
        </p:grpSpPr>
        <p:grpSp>
          <p:nvGrpSpPr>
            <p:cNvPr id="12" name="Grupa 11">
              <a:extLst>
                <a:ext uri="{FF2B5EF4-FFF2-40B4-BE49-F238E27FC236}">
                  <a16:creationId xmlns:a16="http://schemas.microsoft.com/office/drawing/2014/main" id="{F0048264-2AB1-D84C-831F-F0768017306F}"/>
                </a:ext>
              </a:extLst>
            </p:cNvPr>
            <p:cNvGrpSpPr/>
            <p:nvPr userDrawn="1"/>
          </p:nvGrpSpPr>
          <p:grpSpPr>
            <a:xfrm>
              <a:off x="817794" y="1397726"/>
              <a:ext cx="8961120" cy="2240280"/>
              <a:chOff x="817794" y="1397726"/>
              <a:chExt cx="8961120" cy="2240280"/>
            </a:xfrm>
          </p:grpSpPr>
          <p:sp>
            <p:nvSpPr>
              <p:cNvPr id="6" name="Łuk blokowy 5">
                <a:extLst>
                  <a:ext uri="{FF2B5EF4-FFF2-40B4-BE49-F238E27FC236}">
                    <a16:creationId xmlns:a16="http://schemas.microsoft.com/office/drawing/2014/main" id="{D77F36F4-EE74-7A48-92CE-9611CAF02B21}"/>
                  </a:ext>
                </a:extLst>
              </p:cNvPr>
              <p:cNvSpPr/>
              <p:nvPr userDrawn="1"/>
            </p:nvSpPr>
            <p:spPr>
              <a:xfrm rot="10800000">
                <a:off x="817794" y="1397726"/>
                <a:ext cx="2240280" cy="2240280"/>
              </a:xfrm>
              <a:prstGeom prst="blockArc">
                <a:avLst>
                  <a:gd name="adj1" fmla="val 10800000"/>
                  <a:gd name="adj2" fmla="val 16180103"/>
                  <a:gd name="adj3" fmla="val 24996"/>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dirty="0">
                  <a:solidFill>
                    <a:schemeClr val="tx1"/>
                  </a:solidFill>
                </a:endParaRPr>
              </a:p>
            </p:txBody>
          </p:sp>
          <p:sp>
            <p:nvSpPr>
              <p:cNvPr id="28" name="Łuk blokowy 27">
                <a:extLst>
                  <a:ext uri="{FF2B5EF4-FFF2-40B4-BE49-F238E27FC236}">
                    <a16:creationId xmlns:a16="http://schemas.microsoft.com/office/drawing/2014/main" id="{B1CD9264-71F4-9843-AF19-A4C3395648CA}"/>
                  </a:ext>
                </a:extLst>
              </p:cNvPr>
              <p:cNvSpPr/>
              <p:nvPr userDrawn="1"/>
            </p:nvSpPr>
            <p:spPr>
              <a:xfrm>
                <a:off x="2502214" y="1397726"/>
                <a:ext cx="2240280" cy="2240280"/>
              </a:xfrm>
              <a:prstGeom prst="blockArc">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dirty="0">
                    <a:solidFill>
                      <a:schemeClr val="tx1"/>
                    </a:solidFill>
                  </a:rPr>
                  <a:t> </a:t>
                </a:r>
              </a:p>
            </p:txBody>
          </p:sp>
          <p:sp>
            <p:nvSpPr>
              <p:cNvPr id="29" name="Łuk blokowy 28">
                <a:extLst>
                  <a:ext uri="{FF2B5EF4-FFF2-40B4-BE49-F238E27FC236}">
                    <a16:creationId xmlns:a16="http://schemas.microsoft.com/office/drawing/2014/main" id="{7F08642B-921D-8F4B-8B13-F328D5161311}"/>
                  </a:ext>
                </a:extLst>
              </p:cNvPr>
              <p:cNvSpPr/>
              <p:nvPr userDrawn="1"/>
            </p:nvSpPr>
            <p:spPr>
              <a:xfrm rot="10800000">
                <a:off x="4178214" y="1397726"/>
                <a:ext cx="2240280" cy="2240280"/>
              </a:xfrm>
              <a:prstGeom prst="blockArc">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dirty="0">
                  <a:solidFill>
                    <a:schemeClr val="tx1"/>
                  </a:solidFill>
                </a:endParaRPr>
              </a:p>
            </p:txBody>
          </p:sp>
          <p:sp>
            <p:nvSpPr>
              <p:cNvPr id="30" name="Łuk blokowy 29">
                <a:extLst>
                  <a:ext uri="{FF2B5EF4-FFF2-40B4-BE49-F238E27FC236}">
                    <a16:creationId xmlns:a16="http://schemas.microsoft.com/office/drawing/2014/main" id="{2DA786C7-752A-B54B-9DA7-F039FFD50D04}"/>
                  </a:ext>
                </a:extLst>
              </p:cNvPr>
              <p:cNvSpPr/>
              <p:nvPr userDrawn="1"/>
            </p:nvSpPr>
            <p:spPr>
              <a:xfrm>
                <a:off x="5862634" y="1397726"/>
                <a:ext cx="2240280" cy="2240280"/>
              </a:xfrm>
              <a:prstGeom prst="blockArc">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pl-PL" dirty="0">
                  <a:solidFill>
                    <a:schemeClr val="tx1"/>
                  </a:solidFill>
                </a:endParaRPr>
              </a:p>
            </p:txBody>
          </p:sp>
          <p:sp>
            <p:nvSpPr>
              <p:cNvPr id="31" name="Łuk blokowy 30">
                <a:extLst>
                  <a:ext uri="{FF2B5EF4-FFF2-40B4-BE49-F238E27FC236}">
                    <a16:creationId xmlns:a16="http://schemas.microsoft.com/office/drawing/2014/main" id="{2B9D308B-8016-9241-8D1A-735F85774D49}"/>
                  </a:ext>
                </a:extLst>
              </p:cNvPr>
              <p:cNvSpPr/>
              <p:nvPr userDrawn="1"/>
            </p:nvSpPr>
            <p:spPr>
              <a:xfrm rot="10800000">
                <a:off x="7538634" y="1397726"/>
                <a:ext cx="2240280" cy="2240280"/>
              </a:xfrm>
              <a:prstGeom prst="blockArc">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dirty="0">
                  <a:solidFill>
                    <a:schemeClr val="tx1"/>
                  </a:solidFill>
                </a:endParaRPr>
              </a:p>
            </p:txBody>
          </p:sp>
        </p:grpSp>
        <p:sp>
          <p:nvSpPr>
            <p:cNvPr id="32" name="Łuk blokowy 31">
              <a:extLst>
                <a:ext uri="{FF2B5EF4-FFF2-40B4-BE49-F238E27FC236}">
                  <a16:creationId xmlns:a16="http://schemas.microsoft.com/office/drawing/2014/main" id="{ABCB71A1-BF07-7E47-9BB0-7B31F979D775}"/>
                </a:ext>
              </a:extLst>
            </p:cNvPr>
            <p:cNvSpPr/>
            <p:nvPr userDrawn="1"/>
          </p:nvSpPr>
          <p:spPr>
            <a:xfrm>
              <a:off x="9223054" y="1397726"/>
              <a:ext cx="2240280" cy="2240280"/>
            </a:xfrm>
            <a:prstGeom prst="blockArc">
              <a:avLst>
                <a:gd name="adj1" fmla="val 10800000"/>
                <a:gd name="adj2" fmla="val 16206318"/>
                <a:gd name="adj3" fmla="val 248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tx1"/>
                </a:solidFill>
              </a:endParaRPr>
            </a:p>
          </p:txBody>
        </p:sp>
      </p:grpSp>
      <p:sp>
        <p:nvSpPr>
          <p:cNvPr id="17" name="Pierścień 16">
            <a:extLst>
              <a:ext uri="{FF2B5EF4-FFF2-40B4-BE49-F238E27FC236}">
                <a16:creationId xmlns:a16="http://schemas.microsoft.com/office/drawing/2014/main" id="{623B4C7D-5F87-9B44-8194-C33C37591CC7}"/>
              </a:ext>
            </a:extLst>
          </p:cNvPr>
          <p:cNvSpPr/>
          <p:nvPr userDrawn="1"/>
        </p:nvSpPr>
        <p:spPr>
          <a:xfrm>
            <a:off x="3142878" y="2998298"/>
            <a:ext cx="861403" cy="861403"/>
          </a:xfrm>
          <a:prstGeom prst="donut">
            <a:avLst>
              <a:gd name="adj" fmla="val 16625"/>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2</a:t>
            </a:r>
          </a:p>
        </p:txBody>
      </p:sp>
      <p:sp>
        <p:nvSpPr>
          <p:cNvPr id="33" name="Pierścień 32">
            <a:extLst>
              <a:ext uri="{FF2B5EF4-FFF2-40B4-BE49-F238E27FC236}">
                <a16:creationId xmlns:a16="http://schemas.microsoft.com/office/drawing/2014/main" id="{51F06E3E-6D1C-774C-85F4-5DEEFEA55CEB}"/>
              </a:ext>
            </a:extLst>
          </p:cNvPr>
          <p:cNvSpPr/>
          <p:nvPr userDrawn="1"/>
        </p:nvSpPr>
        <p:spPr>
          <a:xfrm>
            <a:off x="6503298" y="2998298"/>
            <a:ext cx="861403" cy="861403"/>
          </a:xfrm>
          <a:prstGeom prst="donut">
            <a:avLst>
              <a:gd name="adj" fmla="val 16625"/>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4</a:t>
            </a:r>
          </a:p>
        </p:txBody>
      </p:sp>
      <p:sp>
        <p:nvSpPr>
          <p:cNvPr id="34" name="Pierścień 33">
            <a:extLst>
              <a:ext uri="{FF2B5EF4-FFF2-40B4-BE49-F238E27FC236}">
                <a16:creationId xmlns:a16="http://schemas.microsoft.com/office/drawing/2014/main" id="{4AB66B99-21AF-3B4D-A3E8-B303D4DBBF86}"/>
              </a:ext>
            </a:extLst>
          </p:cNvPr>
          <p:cNvSpPr/>
          <p:nvPr userDrawn="1"/>
        </p:nvSpPr>
        <p:spPr>
          <a:xfrm>
            <a:off x="9867928" y="2998298"/>
            <a:ext cx="861403" cy="861403"/>
          </a:xfrm>
          <a:prstGeom prst="donut">
            <a:avLst>
              <a:gd name="adj" fmla="val 16625"/>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6</a:t>
            </a:r>
          </a:p>
        </p:txBody>
      </p:sp>
      <p:sp>
        <p:nvSpPr>
          <p:cNvPr id="35" name="Pierścień 34">
            <a:extLst>
              <a:ext uri="{FF2B5EF4-FFF2-40B4-BE49-F238E27FC236}">
                <a16:creationId xmlns:a16="http://schemas.microsoft.com/office/drawing/2014/main" id="{752FCBFA-9C6C-C440-B0D7-9D3F155A0613}"/>
              </a:ext>
            </a:extLst>
          </p:cNvPr>
          <p:cNvSpPr/>
          <p:nvPr userDrawn="1"/>
        </p:nvSpPr>
        <p:spPr>
          <a:xfrm>
            <a:off x="1466879" y="2998298"/>
            <a:ext cx="861403" cy="861403"/>
          </a:xfrm>
          <a:prstGeom prst="donut">
            <a:avLst>
              <a:gd name="adj" fmla="val 16625"/>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1</a:t>
            </a:r>
          </a:p>
        </p:txBody>
      </p:sp>
      <p:sp>
        <p:nvSpPr>
          <p:cNvPr id="36" name="Pierścień 35">
            <a:extLst>
              <a:ext uri="{FF2B5EF4-FFF2-40B4-BE49-F238E27FC236}">
                <a16:creationId xmlns:a16="http://schemas.microsoft.com/office/drawing/2014/main" id="{4CF83B61-35DA-714A-9A45-B83D7081536B}"/>
              </a:ext>
            </a:extLst>
          </p:cNvPr>
          <p:cNvSpPr/>
          <p:nvPr userDrawn="1"/>
        </p:nvSpPr>
        <p:spPr>
          <a:xfrm>
            <a:off x="4823089" y="2998298"/>
            <a:ext cx="861403" cy="861403"/>
          </a:xfrm>
          <a:prstGeom prst="donut">
            <a:avLst>
              <a:gd name="adj" fmla="val 16625"/>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3</a:t>
            </a:r>
          </a:p>
        </p:txBody>
      </p:sp>
      <p:sp>
        <p:nvSpPr>
          <p:cNvPr id="37" name="Pierścień 36">
            <a:extLst>
              <a:ext uri="{FF2B5EF4-FFF2-40B4-BE49-F238E27FC236}">
                <a16:creationId xmlns:a16="http://schemas.microsoft.com/office/drawing/2014/main" id="{00A2A554-CBC8-194D-970D-CB50588698CC}"/>
              </a:ext>
            </a:extLst>
          </p:cNvPr>
          <p:cNvSpPr/>
          <p:nvPr userDrawn="1"/>
        </p:nvSpPr>
        <p:spPr>
          <a:xfrm>
            <a:off x="8183509" y="2998298"/>
            <a:ext cx="861403" cy="861403"/>
          </a:xfrm>
          <a:prstGeom prst="donut">
            <a:avLst>
              <a:gd name="adj" fmla="val 16625"/>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5</a:t>
            </a:r>
          </a:p>
        </p:txBody>
      </p:sp>
      <p:sp>
        <p:nvSpPr>
          <p:cNvPr id="38" name="Symbol zastępczy tekstu 8">
            <a:extLst>
              <a:ext uri="{FF2B5EF4-FFF2-40B4-BE49-F238E27FC236}">
                <a16:creationId xmlns:a16="http://schemas.microsoft.com/office/drawing/2014/main" id="{01ABDF0F-A877-004B-8A9E-0AB713C41B20}"/>
              </a:ext>
            </a:extLst>
          </p:cNvPr>
          <p:cNvSpPr>
            <a:spLocks noGrp="1"/>
          </p:cNvSpPr>
          <p:nvPr>
            <p:ph type="body" sz="quarter" idx="19"/>
          </p:nvPr>
        </p:nvSpPr>
        <p:spPr>
          <a:xfrm>
            <a:off x="6171235"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39" name="Symbol zastępczy tekstu 8">
            <a:extLst>
              <a:ext uri="{FF2B5EF4-FFF2-40B4-BE49-F238E27FC236}">
                <a16:creationId xmlns:a16="http://schemas.microsoft.com/office/drawing/2014/main" id="{38A5B922-B710-9A49-AFD0-8128A3B7B651}"/>
              </a:ext>
            </a:extLst>
          </p:cNvPr>
          <p:cNvSpPr>
            <a:spLocks noGrp="1"/>
          </p:cNvSpPr>
          <p:nvPr>
            <p:ph type="body" sz="quarter" idx="20"/>
          </p:nvPr>
        </p:nvSpPr>
        <p:spPr>
          <a:xfrm>
            <a:off x="9539417"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40" name="Symbol zastępczy tekstu 8">
            <a:extLst>
              <a:ext uri="{FF2B5EF4-FFF2-40B4-BE49-F238E27FC236}">
                <a16:creationId xmlns:a16="http://schemas.microsoft.com/office/drawing/2014/main" id="{9594F269-AE55-3A49-A56B-7C7A764AA95F}"/>
              </a:ext>
            </a:extLst>
          </p:cNvPr>
          <p:cNvSpPr>
            <a:spLocks noGrp="1"/>
          </p:cNvSpPr>
          <p:nvPr>
            <p:ph type="body" sz="quarter" idx="21"/>
          </p:nvPr>
        </p:nvSpPr>
        <p:spPr>
          <a:xfrm>
            <a:off x="1149795"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
        <p:nvSpPr>
          <p:cNvPr id="41" name="Symbol zastępczy tekstu 8">
            <a:extLst>
              <a:ext uri="{FF2B5EF4-FFF2-40B4-BE49-F238E27FC236}">
                <a16:creationId xmlns:a16="http://schemas.microsoft.com/office/drawing/2014/main" id="{9167E2FC-F586-FA43-82D6-47727CF7E316}"/>
              </a:ext>
            </a:extLst>
          </p:cNvPr>
          <p:cNvSpPr>
            <a:spLocks noGrp="1"/>
          </p:cNvSpPr>
          <p:nvPr>
            <p:ph type="body" sz="quarter" idx="22"/>
          </p:nvPr>
        </p:nvSpPr>
        <p:spPr>
          <a:xfrm>
            <a:off x="4510216"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
        <p:nvSpPr>
          <p:cNvPr id="42" name="Symbol zastępczy tekstu 8">
            <a:extLst>
              <a:ext uri="{FF2B5EF4-FFF2-40B4-BE49-F238E27FC236}">
                <a16:creationId xmlns:a16="http://schemas.microsoft.com/office/drawing/2014/main" id="{EBACC03F-58CD-674D-AF22-0E483E6E6612}"/>
              </a:ext>
            </a:extLst>
          </p:cNvPr>
          <p:cNvSpPr>
            <a:spLocks noGrp="1"/>
          </p:cNvSpPr>
          <p:nvPr>
            <p:ph type="body" sz="quarter" idx="23"/>
          </p:nvPr>
        </p:nvSpPr>
        <p:spPr>
          <a:xfrm>
            <a:off x="7878398"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Tree>
    <p:extLst>
      <p:ext uri="{BB962C8B-B14F-4D97-AF65-F5344CB8AC3E}">
        <p14:creationId xmlns:p14="http://schemas.microsoft.com/office/powerpoint/2010/main" val="45577187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Mapa myśli, opis,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cxnSp>
        <p:nvCxnSpPr>
          <p:cNvPr id="12" name="Łącznik prosty 11">
            <a:extLst>
              <a:ext uri="{FF2B5EF4-FFF2-40B4-BE49-F238E27FC236}">
                <a16:creationId xmlns:a16="http://schemas.microsoft.com/office/drawing/2014/main" id="{292674D3-1506-6643-A927-11FD576103CA}"/>
              </a:ext>
            </a:extLst>
          </p:cNvPr>
          <p:cNvCxnSpPr/>
          <p:nvPr userDrawn="1"/>
        </p:nvCxnSpPr>
        <p:spPr>
          <a:xfrm>
            <a:off x="6655524" y="3748766"/>
            <a:ext cx="4153989" cy="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8" name="Łącznik prosty 17">
            <a:extLst>
              <a:ext uri="{FF2B5EF4-FFF2-40B4-BE49-F238E27FC236}">
                <a16:creationId xmlns:a16="http://schemas.microsoft.com/office/drawing/2014/main" id="{93160EEA-D80C-B745-81D8-3AE361F9AC2D}"/>
              </a:ext>
            </a:extLst>
          </p:cNvPr>
          <p:cNvCxnSpPr>
            <a:cxnSpLocks/>
          </p:cNvCxnSpPr>
          <p:nvPr userDrawn="1"/>
        </p:nvCxnSpPr>
        <p:spPr>
          <a:xfrm flipV="1">
            <a:off x="6655524" y="2168161"/>
            <a:ext cx="738051" cy="158060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Łącznik prosty 21">
            <a:extLst>
              <a:ext uri="{FF2B5EF4-FFF2-40B4-BE49-F238E27FC236}">
                <a16:creationId xmlns:a16="http://schemas.microsoft.com/office/drawing/2014/main" id="{8E6835C0-4DFA-0247-AA12-788C82C6F623}"/>
              </a:ext>
            </a:extLst>
          </p:cNvPr>
          <p:cNvCxnSpPr>
            <a:cxnSpLocks/>
          </p:cNvCxnSpPr>
          <p:nvPr userDrawn="1"/>
        </p:nvCxnSpPr>
        <p:spPr>
          <a:xfrm flipH="1" flipV="1">
            <a:off x="7393575" y="2168160"/>
            <a:ext cx="1338943" cy="235131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Łącznik prosty 24">
            <a:extLst>
              <a:ext uri="{FF2B5EF4-FFF2-40B4-BE49-F238E27FC236}">
                <a16:creationId xmlns:a16="http://schemas.microsoft.com/office/drawing/2014/main" id="{E0313EE3-03FB-BA49-A89C-4972A71C9619}"/>
              </a:ext>
            </a:extLst>
          </p:cNvPr>
          <p:cNvCxnSpPr>
            <a:cxnSpLocks/>
          </p:cNvCxnSpPr>
          <p:nvPr userDrawn="1"/>
        </p:nvCxnSpPr>
        <p:spPr>
          <a:xfrm flipH="1" flipV="1">
            <a:off x="10051868" y="2168159"/>
            <a:ext cx="738051" cy="158060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Łącznik prosty 25">
            <a:extLst>
              <a:ext uri="{FF2B5EF4-FFF2-40B4-BE49-F238E27FC236}">
                <a16:creationId xmlns:a16="http://schemas.microsoft.com/office/drawing/2014/main" id="{4F77AD63-9C8C-EF41-B394-413718152510}"/>
              </a:ext>
            </a:extLst>
          </p:cNvPr>
          <p:cNvCxnSpPr>
            <a:cxnSpLocks/>
          </p:cNvCxnSpPr>
          <p:nvPr userDrawn="1"/>
        </p:nvCxnSpPr>
        <p:spPr>
          <a:xfrm flipV="1">
            <a:off x="8712925" y="2168158"/>
            <a:ext cx="1338943" cy="235131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9" name="Łącznik prosty 28">
            <a:extLst>
              <a:ext uri="{FF2B5EF4-FFF2-40B4-BE49-F238E27FC236}">
                <a16:creationId xmlns:a16="http://schemas.microsoft.com/office/drawing/2014/main" id="{1D15E591-5D0F-3349-87E6-6E0DD9572F70}"/>
              </a:ext>
            </a:extLst>
          </p:cNvPr>
          <p:cNvCxnSpPr/>
          <p:nvPr userDrawn="1"/>
        </p:nvCxnSpPr>
        <p:spPr>
          <a:xfrm>
            <a:off x="7393575" y="2168157"/>
            <a:ext cx="1338943" cy="42873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Łącznik prosty 29">
            <a:extLst>
              <a:ext uri="{FF2B5EF4-FFF2-40B4-BE49-F238E27FC236}">
                <a16:creationId xmlns:a16="http://schemas.microsoft.com/office/drawing/2014/main" id="{27F5A74F-F492-7248-8CDE-1FE6B6D80D92}"/>
              </a:ext>
            </a:extLst>
          </p:cNvPr>
          <p:cNvCxnSpPr>
            <a:cxnSpLocks/>
          </p:cNvCxnSpPr>
          <p:nvPr userDrawn="1"/>
        </p:nvCxnSpPr>
        <p:spPr>
          <a:xfrm flipH="1">
            <a:off x="8722722" y="2169020"/>
            <a:ext cx="1338943" cy="42873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EF9AD02A-9F63-3349-91B4-4338E909FA81}"/>
              </a:ext>
            </a:extLst>
          </p:cNvPr>
          <p:cNvCxnSpPr>
            <a:cxnSpLocks/>
          </p:cNvCxnSpPr>
          <p:nvPr userDrawn="1"/>
        </p:nvCxnSpPr>
        <p:spPr>
          <a:xfrm>
            <a:off x="6655524" y="3748764"/>
            <a:ext cx="2076994" cy="76156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6BEEEC9C-7332-644A-A2F1-5771545628D4}"/>
              </a:ext>
            </a:extLst>
          </p:cNvPr>
          <p:cNvCxnSpPr>
            <a:cxnSpLocks/>
          </p:cNvCxnSpPr>
          <p:nvPr userDrawn="1"/>
        </p:nvCxnSpPr>
        <p:spPr>
          <a:xfrm flipH="1">
            <a:off x="8722723" y="3747903"/>
            <a:ext cx="2067196" cy="763289"/>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8" name="Łącznik prosty 37">
            <a:extLst>
              <a:ext uri="{FF2B5EF4-FFF2-40B4-BE49-F238E27FC236}">
                <a16:creationId xmlns:a16="http://schemas.microsoft.com/office/drawing/2014/main" id="{9FF964DE-1E58-3F41-98CF-3EBE8B9D2EF3}"/>
              </a:ext>
            </a:extLst>
          </p:cNvPr>
          <p:cNvCxnSpPr/>
          <p:nvPr userDrawn="1"/>
        </p:nvCxnSpPr>
        <p:spPr>
          <a:xfrm>
            <a:off x="8722722" y="2596893"/>
            <a:ext cx="0" cy="192258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Symbol zastępczy obrazu 8">
            <a:extLst>
              <a:ext uri="{FF2B5EF4-FFF2-40B4-BE49-F238E27FC236}">
                <a16:creationId xmlns:a16="http://schemas.microsoft.com/office/drawing/2014/main" id="{CD8E1336-864D-BC40-BE92-CEF7E64A85D4}"/>
              </a:ext>
            </a:extLst>
          </p:cNvPr>
          <p:cNvSpPr>
            <a:spLocks noGrp="1"/>
          </p:cNvSpPr>
          <p:nvPr>
            <p:ph type="pic" sz="quarter" idx="25"/>
          </p:nvPr>
        </p:nvSpPr>
        <p:spPr>
          <a:xfrm>
            <a:off x="8229633" y="2056796"/>
            <a:ext cx="1025364" cy="1003850"/>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0" name="Symbol zastępczy obrazu 8">
            <a:extLst>
              <a:ext uri="{FF2B5EF4-FFF2-40B4-BE49-F238E27FC236}">
                <a16:creationId xmlns:a16="http://schemas.microsoft.com/office/drawing/2014/main" id="{85D58BF4-88E9-3B44-BCF3-D5279B9BB2D6}"/>
              </a:ext>
            </a:extLst>
          </p:cNvPr>
          <p:cNvSpPr>
            <a:spLocks noGrp="1"/>
          </p:cNvSpPr>
          <p:nvPr>
            <p:ph type="pic" sz="quarter" idx="26"/>
          </p:nvPr>
        </p:nvSpPr>
        <p:spPr>
          <a:xfrm>
            <a:off x="6975579" y="17301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1" name="Symbol zastępczy obrazu 8">
            <a:extLst>
              <a:ext uri="{FF2B5EF4-FFF2-40B4-BE49-F238E27FC236}">
                <a16:creationId xmlns:a16="http://schemas.microsoft.com/office/drawing/2014/main" id="{ABF22680-68B6-6244-BD28-547E7027FD68}"/>
              </a:ext>
            </a:extLst>
          </p:cNvPr>
          <p:cNvSpPr>
            <a:spLocks noGrp="1"/>
          </p:cNvSpPr>
          <p:nvPr>
            <p:ph type="pic" sz="quarter" idx="27"/>
          </p:nvPr>
        </p:nvSpPr>
        <p:spPr>
          <a:xfrm>
            <a:off x="9604482" y="17301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2" name="Symbol zastępczy obrazu 8">
            <a:extLst>
              <a:ext uri="{FF2B5EF4-FFF2-40B4-BE49-F238E27FC236}">
                <a16:creationId xmlns:a16="http://schemas.microsoft.com/office/drawing/2014/main" id="{B7965040-2A8E-E043-BD53-A155488CE655}"/>
              </a:ext>
            </a:extLst>
          </p:cNvPr>
          <p:cNvSpPr>
            <a:spLocks noGrp="1"/>
          </p:cNvSpPr>
          <p:nvPr>
            <p:ph type="pic" sz="quarter" idx="28"/>
          </p:nvPr>
        </p:nvSpPr>
        <p:spPr>
          <a:xfrm>
            <a:off x="6188544" y="32955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3" name="Symbol zastępczy obrazu 8">
            <a:extLst>
              <a:ext uri="{FF2B5EF4-FFF2-40B4-BE49-F238E27FC236}">
                <a16:creationId xmlns:a16="http://schemas.microsoft.com/office/drawing/2014/main" id="{2B0EB8E0-BF3A-FD4D-8C5C-BAC590BF359B}"/>
              </a:ext>
            </a:extLst>
          </p:cNvPr>
          <p:cNvSpPr>
            <a:spLocks noGrp="1"/>
          </p:cNvSpPr>
          <p:nvPr>
            <p:ph type="pic" sz="quarter" idx="29"/>
          </p:nvPr>
        </p:nvSpPr>
        <p:spPr>
          <a:xfrm>
            <a:off x="10376856" y="32955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4" name="Symbol zastępczy obrazu 8">
            <a:extLst>
              <a:ext uri="{FF2B5EF4-FFF2-40B4-BE49-F238E27FC236}">
                <a16:creationId xmlns:a16="http://schemas.microsoft.com/office/drawing/2014/main" id="{4B3191A9-60E9-724C-8790-F589FE6D174E}"/>
              </a:ext>
            </a:extLst>
          </p:cNvPr>
          <p:cNvSpPr>
            <a:spLocks noGrp="1"/>
          </p:cNvSpPr>
          <p:nvPr>
            <p:ph type="pic" sz="quarter" idx="30"/>
          </p:nvPr>
        </p:nvSpPr>
        <p:spPr>
          <a:xfrm>
            <a:off x="8107417" y="3825112"/>
            <a:ext cx="1260000" cy="1260000"/>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24" name="Symbol zastępczy tekstu 5">
            <a:extLst>
              <a:ext uri="{FF2B5EF4-FFF2-40B4-BE49-F238E27FC236}">
                <a16:creationId xmlns:a16="http://schemas.microsoft.com/office/drawing/2014/main" id="{6E5E8610-D6EB-0444-9E8C-874B4C687BA9}"/>
              </a:ext>
            </a:extLst>
          </p:cNvPr>
          <p:cNvSpPr>
            <a:spLocks noGrp="1"/>
          </p:cNvSpPr>
          <p:nvPr>
            <p:ph type="body" sz="quarter" idx="31"/>
          </p:nvPr>
        </p:nvSpPr>
        <p:spPr>
          <a:xfrm>
            <a:off x="1019175" y="1017600"/>
            <a:ext cx="4898298" cy="4824399"/>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40810043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meline początek">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1874520"/>
            <a:ext cx="0" cy="498348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418841820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ekst + fot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6275388" y="1016000"/>
            <a:ext cx="5916612"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9233694" y="3429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14550669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meline środek">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0"/>
            <a:ext cx="0" cy="685800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286356516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meline koniec">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0"/>
            <a:ext cx="0" cy="482672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132591425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martfon 1">
    <p:bg>
      <p:bgPr>
        <a:solidFill>
          <a:schemeClr val="bg1"/>
        </a:solidFill>
        <a:effectLst/>
      </p:bgPr>
    </p:bg>
    <p:spTree>
      <p:nvGrpSpPr>
        <p:cNvPr id="1" name=""/>
        <p:cNvGrpSpPr/>
        <p:nvPr/>
      </p:nvGrpSpPr>
      <p:grpSpPr>
        <a:xfrm>
          <a:off x="0" y="0"/>
          <a:ext cx="0" cy="0"/>
          <a:chOff x="0" y="0"/>
          <a:chExt cx="0" cy="0"/>
        </a:xfrm>
      </p:grpSpPr>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11766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18009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214888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4211312"/>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86546686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martfon 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buClr>
                <a:srgbClr val="79003C"/>
              </a:buClr>
              <a:defRPr sz="1400"/>
            </a:lvl1pPr>
          </a:lstStyle>
          <a:p>
            <a:r>
              <a:rPr lang="pl-PL" dirty="0"/>
              <a:t>Edytuj style wzorca tekstu
Drugi poziom
Trzeci poziom
Czwarty poziom
Piąty poziom</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904256" y="724989"/>
            <a:ext cx="3441068" cy="5381898"/>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589328" y="1566863"/>
            <a:ext cx="2044800" cy="36449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29678431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martfon 3">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904256" y="724989"/>
            <a:ext cx="3441068" cy="5381898"/>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589328" y="1566863"/>
            <a:ext cx="2051050" cy="3644900"/>
          </a:xfrm>
          <a:prstGeom prst="rect">
            <a:avLst/>
          </a:prstGeom>
          <a:solidFill>
            <a:schemeClr val="bg1">
              <a:lumMod val="95000"/>
            </a:schemeClr>
          </a:solidFill>
        </p:spPr>
        <p:txBody>
          <a:bodyPr/>
          <a:lstStyle/>
          <a:p>
            <a:endParaRPr lang="pl-PL"/>
          </a:p>
        </p:txBody>
      </p:sp>
      <p:pic>
        <p:nvPicPr>
          <p:cNvPr id="13" name="Obraz 12">
            <a:extLst>
              <a:ext uri="{FF2B5EF4-FFF2-40B4-BE49-F238E27FC236}">
                <a16:creationId xmlns:a16="http://schemas.microsoft.com/office/drawing/2014/main" id="{C8DA6BD1-D231-8342-B0BD-A14FF673BDA0}"/>
              </a:ext>
            </a:extLst>
          </p:cNvPr>
          <p:cNvPicPr>
            <a:picLocks noChangeAspect="1"/>
          </p:cNvPicPr>
          <p:nvPr userDrawn="1"/>
        </p:nvPicPr>
        <p:blipFill>
          <a:blip r:embed="rId2"/>
          <a:stretch>
            <a:fillRect/>
          </a:stretch>
        </p:blipFill>
        <p:spPr>
          <a:xfrm>
            <a:off x="877292" y="724990"/>
            <a:ext cx="3441068" cy="5381898"/>
          </a:xfrm>
          <a:prstGeom prst="rect">
            <a:avLst/>
          </a:prstGeom>
        </p:spPr>
      </p:pic>
      <p:sp>
        <p:nvSpPr>
          <p:cNvPr id="15" name="Symbol zastępczy obrazu 8">
            <a:extLst>
              <a:ext uri="{FF2B5EF4-FFF2-40B4-BE49-F238E27FC236}">
                <a16:creationId xmlns:a16="http://schemas.microsoft.com/office/drawing/2014/main" id="{CE0DC87A-3297-254F-BD03-143C104762EF}"/>
              </a:ext>
            </a:extLst>
          </p:cNvPr>
          <p:cNvSpPr>
            <a:spLocks noGrp="1"/>
          </p:cNvSpPr>
          <p:nvPr>
            <p:ph type="pic" sz="quarter" idx="19"/>
          </p:nvPr>
        </p:nvSpPr>
        <p:spPr>
          <a:xfrm>
            <a:off x="1562364" y="1566864"/>
            <a:ext cx="2051050" cy="3644900"/>
          </a:xfrm>
          <a:prstGeom prst="rect">
            <a:avLst/>
          </a:prstGeom>
          <a:solidFill>
            <a:schemeClr val="bg1">
              <a:lumMod val="95000"/>
            </a:schemeClr>
          </a:solidFill>
        </p:spPr>
        <p:txBody>
          <a:bodyPr/>
          <a:lstStyle/>
          <a:p>
            <a:endParaRPr lang="pl-PL"/>
          </a:p>
        </p:txBody>
      </p:sp>
      <p:sp>
        <p:nvSpPr>
          <p:cNvPr id="18" name="Trójkąt 17">
            <a:extLst>
              <a:ext uri="{FF2B5EF4-FFF2-40B4-BE49-F238E27FC236}">
                <a16:creationId xmlns:a16="http://schemas.microsoft.com/office/drawing/2014/main" id="{7675B866-FA29-1046-984C-15B41036B4C9}"/>
              </a:ext>
            </a:extLst>
          </p:cNvPr>
          <p:cNvSpPr/>
          <p:nvPr userDrawn="1"/>
        </p:nvSpPr>
        <p:spPr>
          <a:xfrm rot="5400000">
            <a:off x="4141467" y="3259184"/>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64558576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martfon 4">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27166"/>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643813" y="1221377"/>
            <a:ext cx="2823011" cy="4415245"/>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204787" y="1910610"/>
            <a:ext cx="1682658" cy="2990233"/>
          </a:xfrm>
          <a:prstGeom prst="rect">
            <a:avLst/>
          </a:prstGeom>
          <a:solidFill>
            <a:schemeClr val="bg1">
              <a:lumMod val="95000"/>
            </a:schemeClr>
          </a:solidFill>
        </p:spPr>
        <p:txBody>
          <a:bodyPr/>
          <a:lstStyle/>
          <a:p>
            <a:endParaRPr lang="pl-PL"/>
          </a:p>
        </p:txBody>
      </p:sp>
      <p:pic>
        <p:nvPicPr>
          <p:cNvPr id="19" name="Obraz 18">
            <a:extLst>
              <a:ext uri="{FF2B5EF4-FFF2-40B4-BE49-F238E27FC236}">
                <a16:creationId xmlns:a16="http://schemas.microsoft.com/office/drawing/2014/main" id="{D7576879-88EC-DE4A-900B-3CC00884EA0E}"/>
              </a:ext>
            </a:extLst>
          </p:cNvPr>
          <p:cNvPicPr>
            <a:picLocks noChangeAspect="1"/>
          </p:cNvPicPr>
          <p:nvPr userDrawn="1"/>
        </p:nvPicPr>
        <p:blipFill>
          <a:blip r:embed="rId2"/>
          <a:stretch>
            <a:fillRect/>
          </a:stretch>
        </p:blipFill>
        <p:spPr>
          <a:xfrm>
            <a:off x="1725176" y="1221377"/>
            <a:ext cx="2823011" cy="4415245"/>
          </a:xfrm>
          <a:prstGeom prst="rect">
            <a:avLst/>
          </a:prstGeom>
        </p:spPr>
      </p:pic>
      <p:sp>
        <p:nvSpPr>
          <p:cNvPr id="20" name="Symbol zastępczy obrazu 8">
            <a:extLst>
              <a:ext uri="{FF2B5EF4-FFF2-40B4-BE49-F238E27FC236}">
                <a16:creationId xmlns:a16="http://schemas.microsoft.com/office/drawing/2014/main" id="{9C7ABE3B-F0DC-1E4E-BD62-633EC85C7E22}"/>
              </a:ext>
            </a:extLst>
          </p:cNvPr>
          <p:cNvSpPr>
            <a:spLocks noGrp="1"/>
          </p:cNvSpPr>
          <p:nvPr>
            <p:ph type="pic" sz="quarter" idx="19"/>
          </p:nvPr>
        </p:nvSpPr>
        <p:spPr>
          <a:xfrm>
            <a:off x="2286150" y="1910610"/>
            <a:ext cx="1682658" cy="299023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4362638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martfon 5,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8" name="Obraz 27">
            <a:extLst>
              <a:ext uri="{FF2B5EF4-FFF2-40B4-BE49-F238E27FC236}">
                <a16:creationId xmlns:a16="http://schemas.microsoft.com/office/drawing/2014/main" id="{4456233E-24E2-1340-A8BA-C3F83C83C3C5}"/>
              </a:ext>
            </a:extLst>
          </p:cNvPr>
          <p:cNvPicPr>
            <a:picLocks noChangeAspect="1"/>
          </p:cNvPicPr>
          <p:nvPr userDrawn="1"/>
        </p:nvPicPr>
        <p:blipFill>
          <a:blip r:embed="rId2"/>
          <a:stretch>
            <a:fillRect/>
          </a:stretch>
        </p:blipFill>
        <p:spPr>
          <a:xfrm>
            <a:off x="588707" y="1400992"/>
            <a:ext cx="2593328" cy="4056016"/>
          </a:xfrm>
          <a:prstGeom prst="rect">
            <a:avLst/>
          </a:prstGeom>
        </p:spPr>
      </p:pic>
      <p:sp>
        <p:nvSpPr>
          <p:cNvPr id="29" name="Symbol zastępczy obrazu 8">
            <a:extLst>
              <a:ext uri="{FF2B5EF4-FFF2-40B4-BE49-F238E27FC236}">
                <a16:creationId xmlns:a16="http://schemas.microsoft.com/office/drawing/2014/main" id="{472FF0D5-6183-6F43-9478-3DD10663C06B}"/>
              </a:ext>
            </a:extLst>
          </p:cNvPr>
          <p:cNvSpPr>
            <a:spLocks noGrp="1"/>
          </p:cNvSpPr>
          <p:nvPr>
            <p:ph type="pic" sz="quarter" idx="19"/>
          </p:nvPr>
        </p:nvSpPr>
        <p:spPr>
          <a:xfrm>
            <a:off x="1097430" y="2033068"/>
            <a:ext cx="1545755" cy="2746944"/>
          </a:xfrm>
          <a:prstGeom prst="rect">
            <a:avLst/>
          </a:prstGeom>
          <a:solidFill>
            <a:schemeClr val="bg1">
              <a:lumMod val="95000"/>
            </a:schemeClr>
          </a:solidFill>
        </p:spPr>
        <p:txBody>
          <a:bodyPr/>
          <a:lstStyle/>
          <a:p>
            <a:endParaRPr lang="pl-PL"/>
          </a:p>
        </p:txBody>
      </p:sp>
      <p:sp>
        <p:nvSpPr>
          <p:cNvPr id="30" name="Trójkąt 29">
            <a:extLst>
              <a:ext uri="{FF2B5EF4-FFF2-40B4-BE49-F238E27FC236}">
                <a16:creationId xmlns:a16="http://schemas.microsoft.com/office/drawing/2014/main" id="{8CF24CCE-90A7-7D4A-AB0E-9BEEA24A73EB}"/>
              </a:ext>
            </a:extLst>
          </p:cNvPr>
          <p:cNvSpPr/>
          <p:nvPr userDrawn="1"/>
        </p:nvSpPr>
        <p:spPr>
          <a:xfrm rot="5400000">
            <a:off x="2741746" y="3306290"/>
            <a:ext cx="393975" cy="245422"/>
          </a:xfrm>
          <a:prstGeom prst="triangle">
            <a:avLst>
              <a:gd name="adj" fmla="val 5165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1" name="Obraz 30">
            <a:extLst>
              <a:ext uri="{FF2B5EF4-FFF2-40B4-BE49-F238E27FC236}">
                <a16:creationId xmlns:a16="http://schemas.microsoft.com/office/drawing/2014/main" id="{B0475340-5945-BD41-8DFA-526220FC9614}"/>
              </a:ext>
            </a:extLst>
          </p:cNvPr>
          <p:cNvPicPr>
            <a:picLocks noChangeAspect="1"/>
          </p:cNvPicPr>
          <p:nvPr userDrawn="1"/>
        </p:nvPicPr>
        <p:blipFill>
          <a:blip r:embed="rId2"/>
          <a:stretch>
            <a:fillRect/>
          </a:stretch>
        </p:blipFill>
        <p:spPr>
          <a:xfrm>
            <a:off x="2702246" y="1400992"/>
            <a:ext cx="2593328" cy="4056016"/>
          </a:xfrm>
          <a:prstGeom prst="rect">
            <a:avLst/>
          </a:prstGeom>
        </p:spPr>
      </p:pic>
      <p:sp>
        <p:nvSpPr>
          <p:cNvPr id="32" name="Symbol zastępczy obrazu 8">
            <a:extLst>
              <a:ext uri="{FF2B5EF4-FFF2-40B4-BE49-F238E27FC236}">
                <a16:creationId xmlns:a16="http://schemas.microsoft.com/office/drawing/2014/main" id="{9D4404F1-DCB3-9946-9D24-23CB105564D8}"/>
              </a:ext>
            </a:extLst>
          </p:cNvPr>
          <p:cNvSpPr>
            <a:spLocks noGrp="1"/>
          </p:cNvSpPr>
          <p:nvPr>
            <p:ph type="pic" sz="quarter" idx="20"/>
          </p:nvPr>
        </p:nvSpPr>
        <p:spPr>
          <a:xfrm>
            <a:off x="3210969" y="2033068"/>
            <a:ext cx="1545755" cy="2746944"/>
          </a:xfrm>
          <a:prstGeom prst="rect">
            <a:avLst/>
          </a:prstGeom>
          <a:solidFill>
            <a:schemeClr val="bg1">
              <a:lumMod val="95000"/>
            </a:schemeClr>
          </a:solidFill>
        </p:spPr>
        <p:txBody>
          <a:bodyPr/>
          <a:lstStyle/>
          <a:p>
            <a:endParaRPr lang="pl-PL"/>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401009279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ablet 1">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445147" y="1015999"/>
            <a:ext cx="3300540" cy="4826001"/>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4661495" y="1521823"/>
            <a:ext cx="2871606" cy="3812826"/>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11766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18009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214888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4211312"/>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64938724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ablet 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buClr>
                <a:srgbClr val="79003C"/>
              </a:buClr>
              <a:defRPr sz="1400"/>
            </a:lvl1pPr>
          </a:lstStyle>
          <a:p>
            <a:r>
              <a:rPr lang="pl-PL" dirty="0"/>
              <a:t>Edytuj style wzorca tekstu
Drugi poziom
Trzeci poziom
Czwarty poziom
Piąty poziom</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8040688" y="1139118"/>
            <a:ext cx="3132136" cy="4579763"/>
          </a:xfrm>
          <a:prstGeom prst="rect">
            <a:avLst/>
          </a:prstGeom>
        </p:spPr>
      </p:pic>
      <p:sp>
        <p:nvSpPr>
          <p:cNvPr id="13" name="Symbol zastępczy obrazu 8">
            <a:extLst>
              <a:ext uri="{FF2B5EF4-FFF2-40B4-BE49-F238E27FC236}">
                <a16:creationId xmlns:a16="http://schemas.microsoft.com/office/drawing/2014/main" id="{A2C032CB-D4A9-CD40-BE92-0F23AB27DC3A}"/>
              </a:ext>
            </a:extLst>
          </p:cNvPr>
          <p:cNvSpPr>
            <a:spLocks noGrp="1"/>
          </p:cNvSpPr>
          <p:nvPr>
            <p:ph type="pic" sz="quarter" idx="18"/>
          </p:nvPr>
        </p:nvSpPr>
        <p:spPr>
          <a:xfrm>
            <a:off x="8249055" y="1613262"/>
            <a:ext cx="2729300" cy="3625198"/>
          </a:xfrm>
          <a:prstGeom prst="rect">
            <a:avLst/>
          </a:prstGeom>
          <a:solidFill>
            <a:schemeClr val="bg1">
              <a:lumMod val="95000"/>
            </a:schemeClr>
          </a:solidFill>
        </p:spPr>
        <p:txBody>
          <a:bodyPr/>
          <a:lstStyle/>
          <a:p>
            <a:endParaRPr lang="pl-PL"/>
          </a:p>
        </p:txBody>
      </p:sp>
      <p:pic>
        <p:nvPicPr>
          <p:cNvPr id="15" name="Obraz 14">
            <a:extLst>
              <a:ext uri="{FF2B5EF4-FFF2-40B4-BE49-F238E27FC236}">
                <a16:creationId xmlns:a16="http://schemas.microsoft.com/office/drawing/2014/main" id="{9250674A-7E7E-3447-820D-2909C3B2DEDA}"/>
              </a:ext>
            </a:extLst>
          </p:cNvPr>
          <p:cNvPicPr>
            <a:picLocks noChangeAspect="1"/>
          </p:cNvPicPr>
          <p:nvPr userDrawn="1"/>
        </p:nvPicPr>
        <p:blipFill>
          <a:blip r:embed="rId2"/>
          <a:stretch>
            <a:fillRect/>
          </a:stretch>
        </p:blipFill>
        <p:spPr>
          <a:xfrm>
            <a:off x="4529932" y="1139118"/>
            <a:ext cx="3132136" cy="4579763"/>
          </a:xfrm>
          <a:prstGeom prst="rect">
            <a:avLst/>
          </a:prstGeom>
        </p:spPr>
      </p:pic>
      <p:sp>
        <p:nvSpPr>
          <p:cNvPr id="18" name="Symbol zastępczy obrazu 8">
            <a:extLst>
              <a:ext uri="{FF2B5EF4-FFF2-40B4-BE49-F238E27FC236}">
                <a16:creationId xmlns:a16="http://schemas.microsoft.com/office/drawing/2014/main" id="{FC6CB0E5-E815-2D4F-86ED-2DD424CBAFD0}"/>
              </a:ext>
            </a:extLst>
          </p:cNvPr>
          <p:cNvSpPr>
            <a:spLocks noGrp="1"/>
          </p:cNvSpPr>
          <p:nvPr>
            <p:ph type="pic" sz="quarter" idx="19"/>
          </p:nvPr>
        </p:nvSpPr>
        <p:spPr>
          <a:xfrm>
            <a:off x="4739315" y="1613261"/>
            <a:ext cx="2718000" cy="3625199"/>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3626456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ablet 3">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Trójkąt 17">
            <a:extLst>
              <a:ext uri="{FF2B5EF4-FFF2-40B4-BE49-F238E27FC236}">
                <a16:creationId xmlns:a16="http://schemas.microsoft.com/office/drawing/2014/main" id="{7675B866-FA29-1046-984C-15B41036B4C9}"/>
              </a:ext>
            </a:extLst>
          </p:cNvPr>
          <p:cNvSpPr/>
          <p:nvPr userDrawn="1"/>
        </p:nvSpPr>
        <p:spPr>
          <a:xfrm rot="5400000">
            <a:off x="4141467" y="3259184"/>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9" name="Obraz 18">
            <a:extLst>
              <a:ext uri="{FF2B5EF4-FFF2-40B4-BE49-F238E27FC236}">
                <a16:creationId xmlns:a16="http://schemas.microsoft.com/office/drawing/2014/main" id="{23A02698-B2F6-304F-9C18-540E3C707D2A}"/>
              </a:ext>
            </a:extLst>
          </p:cNvPr>
          <p:cNvPicPr>
            <a:picLocks noChangeAspect="1"/>
          </p:cNvPicPr>
          <p:nvPr userDrawn="1"/>
        </p:nvPicPr>
        <p:blipFill>
          <a:blip r:embed="rId2"/>
          <a:stretch>
            <a:fillRect/>
          </a:stretch>
        </p:blipFill>
        <p:spPr>
          <a:xfrm>
            <a:off x="4529932" y="1139118"/>
            <a:ext cx="3132136" cy="4579763"/>
          </a:xfrm>
          <a:prstGeom prst="rect">
            <a:avLst/>
          </a:prstGeom>
        </p:spPr>
      </p:pic>
      <p:sp>
        <p:nvSpPr>
          <p:cNvPr id="20" name="Symbol zastępczy obrazu 8">
            <a:extLst>
              <a:ext uri="{FF2B5EF4-FFF2-40B4-BE49-F238E27FC236}">
                <a16:creationId xmlns:a16="http://schemas.microsoft.com/office/drawing/2014/main" id="{6A3E9172-6ECB-9F45-A6DC-8732E31F9572}"/>
              </a:ext>
            </a:extLst>
          </p:cNvPr>
          <p:cNvSpPr>
            <a:spLocks noGrp="1"/>
          </p:cNvSpPr>
          <p:nvPr>
            <p:ph type="pic" sz="quarter" idx="19"/>
          </p:nvPr>
        </p:nvSpPr>
        <p:spPr>
          <a:xfrm>
            <a:off x="4735425" y="1625562"/>
            <a:ext cx="2725200" cy="3605793"/>
          </a:xfrm>
          <a:prstGeom prst="rect">
            <a:avLst/>
          </a:prstGeom>
          <a:solidFill>
            <a:schemeClr val="bg1">
              <a:lumMod val="95000"/>
            </a:schemeClr>
          </a:solidFill>
        </p:spPr>
        <p:txBody>
          <a:bodyPr/>
          <a:lstStyle/>
          <a:p>
            <a:endParaRPr lang="pl-PL"/>
          </a:p>
        </p:txBody>
      </p:sp>
      <p:pic>
        <p:nvPicPr>
          <p:cNvPr id="21" name="Obraz 20">
            <a:extLst>
              <a:ext uri="{FF2B5EF4-FFF2-40B4-BE49-F238E27FC236}">
                <a16:creationId xmlns:a16="http://schemas.microsoft.com/office/drawing/2014/main" id="{A61B449B-8661-1D4D-A4BD-435CE3FBCD37}"/>
              </a:ext>
            </a:extLst>
          </p:cNvPr>
          <p:cNvPicPr>
            <a:picLocks noChangeAspect="1"/>
          </p:cNvPicPr>
          <p:nvPr userDrawn="1"/>
        </p:nvPicPr>
        <p:blipFill>
          <a:blip r:embed="rId2"/>
          <a:stretch>
            <a:fillRect/>
          </a:stretch>
        </p:blipFill>
        <p:spPr>
          <a:xfrm>
            <a:off x="1014840" y="1139118"/>
            <a:ext cx="3132136" cy="4579763"/>
          </a:xfrm>
          <a:prstGeom prst="rect">
            <a:avLst/>
          </a:prstGeom>
        </p:spPr>
      </p:pic>
      <p:sp>
        <p:nvSpPr>
          <p:cNvPr id="22" name="Symbol zastępczy obrazu 8">
            <a:extLst>
              <a:ext uri="{FF2B5EF4-FFF2-40B4-BE49-F238E27FC236}">
                <a16:creationId xmlns:a16="http://schemas.microsoft.com/office/drawing/2014/main" id="{721B30FF-D572-474F-B2D2-895C2F56C347}"/>
              </a:ext>
            </a:extLst>
          </p:cNvPr>
          <p:cNvSpPr>
            <a:spLocks noGrp="1"/>
          </p:cNvSpPr>
          <p:nvPr>
            <p:ph type="pic" sz="quarter" idx="20"/>
          </p:nvPr>
        </p:nvSpPr>
        <p:spPr>
          <a:xfrm>
            <a:off x="1217832" y="1625562"/>
            <a:ext cx="2722697" cy="3605793"/>
          </a:xfrm>
          <a:prstGeom prst="rect">
            <a:avLst/>
          </a:prstGeom>
          <a:solidFill>
            <a:schemeClr val="bg1">
              <a:lumMod val="95000"/>
            </a:schemeClr>
          </a:solidFill>
        </p:spPr>
        <p:txBody>
          <a:bodyPr/>
          <a:lstStyle/>
          <a:p>
            <a:endParaRPr lang="pl-PL"/>
          </a:p>
        </p:txBody>
      </p:sp>
      <p:pic>
        <p:nvPicPr>
          <p:cNvPr id="23" name="Obraz 22">
            <a:extLst>
              <a:ext uri="{FF2B5EF4-FFF2-40B4-BE49-F238E27FC236}">
                <a16:creationId xmlns:a16="http://schemas.microsoft.com/office/drawing/2014/main" id="{92350EDD-813D-AF49-A93F-72B1D7ABA0C7}"/>
              </a:ext>
            </a:extLst>
          </p:cNvPr>
          <p:cNvPicPr>
            <a:picLocks noChangeAspect="1"/>
          </p:cNvPicPr>
          <p:nvPr userDrawn="1"/>
        </p:nvPicPr>
        <p:blipFill>
          <a:blip r:embed="rId2"/>
          <a:stretch>
            <a:fillRect/>
          </a:stretch>
        </p:blipFill>
        <p:spPr>
          <a:xfrm>
            <a:off x="8026387" y="1139118"/>
            <a:ext cx="3132136" cy="4579763"/>
          </a:xfrm>
          <a:prstGeom prst="rect">
            <a:avLst/>
          </a:prstGeom>
        </p:spPr>
      </p:pic>
      <p:sp>
        <p:nvSpPr>
          <p:cNvPr id="24" name="Symbol zastępczy obrazu 8">
            <a:extLst>
              <a:ext uri="{FF2B5EF4-FFF2-40B4-BE49-F238E27FC236}">
                <a16:creationId xmlns:a16="http://schemas.microsoft.com/office/drawing/2014/main" id="{2F2B2B73-9DC9-A745-9569-928E0B741B10}"/>
              </a:ext>
            </a:extLst>
          </p:cNvPr>
          <p:cNvSpPr>
            <a:spLocks noGrp="1"/>
          </p:cNvSpPr>
          <p:nvPr>
            <p:ph type="pic" sz="quarter" idx="21"/>
          </p:nvPr>
        </p:nvSpPr>
        <p:spPr>
          <a:xfrm>
            <a:off x="8237382" y="1625562"/>
            <a:ext cx="2710815" cy="360579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23004952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ekst + fot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1019176"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6275388"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9233694" y="3429000"/>
            <a:ext cx="2961288" cy="2413000"/>
          </a:xfrm>
          <a:prstGeom prst="rect">
            <a:avLst/>
          </a:prstGeom>
          <a:solidFill>
            <a:schemeClr val="bg1">
              <a:lumMod val="95000"/>
            </a:schemeClr>
          </a:solidFill>
        </p:spPr>
        <p:txBody>
          <a:bodyPr/>
          <a:lstStyle/>
          <a:p>
            <a:endParaRPr lang="pl-PL"/>
          </a:p>
        </p:txBody>
      </p:sp>
      <p:sp>
        <p:nvSpPr>
          <p:cNvPr id="13" name="Symbol zastępczy obrazu 8">
            <a:extLst>
              <a:ext uri="{FF2B5EF4-FFF2-40B4-BE49-F238E27FC236}">
                <a16:creationId xmlns:a16="http://schemas.microsoft.com/office/drawing/2014/main" id="{4890F377-2C52-7C45-86CE-DB42BB8CD115}"/>
              </a:ext>
            </a:extLst>
          </p:cNvPr>
          <p:cNvSpPr>
            <a:spLocks noGrp="1"/>
          </p:cNvSpPr>
          <p:nvPr>
            <p:ph type="pic" sz="quarter" idx="18"/>
          </p:nvPr>
        </p:nvSpPr>
        <p:spPr>
          <a:xfrm>
            <a:off x="6275388" y="1016000"/>
            <a:ext cx="2961288" cy="2413000"/>
          </a:xfrm>
          <a:prstGeom prst="rect">
            <a:avLst/>
          </a:prstGeom>
          <a:solidFill>
            <a:schemeClr val="bg1">
              <a:lumMod val="95000"/>
            </a:schemeClr>
          </a:solidFill>
        </p:spPr>
        <p:txBody>
          <a:bodyPr/>
          <a:lstStyle/>
          <a:p>
            <a:endParaRPr lang="pl-PL"/>
          </a:p>
        </p:txBody>
      </p:sp>
      <p:sp>
        <p:nvSpPr>
          <p:cNvPr id="15" name="Symbol zastępczy obrazu 8">
            <a:extLst>
              <a:ext uri="{FF2B5EF4-FFF2-40B4-BE49-F238E27FC236}">
                <a16:creationId xmlns:a16="http://schemas.microsoft.com/office/drawing/2014/main" id="{F8BE7D6C-FA8C-F24A-B8DC-2015AFD4D949}"/>
              </a:ext>
            </a:extLst>
          </p:cNvPr>
          <p:cNvSpPr>
            <a:spLocks noGrp="1"/>
          </p:cNvSpPr>
          <p:nvPr>
            <p:ph type="pic" sz="quarter" idx="19"/>
          </p:nvPr>
        </p:nvSpPr>
        <p:spPr>
          <a:xfrm>
            <a:off x="9233694" y="1016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06853914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ablet 4">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3" name="Obraz 12">
            <a:extLst>
              <a:ext uri="{FF2B5EF4-FFF2-40B4-BE49-F238E27FC236}">
                <a16:creationId xmlns:a16="http://schemas.microsoft.com/office/drawing/2014/main" id="{E78F1DEB-043E-9843-AEBC-C49CC4354993}"/>
              </a:ext>
            </a:extLst>
          </p:cNvPr>
          <p:cNvPicPr>
            <a:picLocks noChangeAspect="1"/>
          </p:cNvPicPr>
          <p:nvPr userDrawn="1"/>
        </p:nvPicPr>
        <p:blipFill>
          <a:blip r:embed="rId2"/>
          <a:stretch>
            <a:fillRect/>
          </a:stretch>
        </p:blipFill>
        <p:spPr>
          <a:xfrm>
            <a:off x="4529932" y="1139118"/>
            <a:ext cx="3132136" cy="4579763"/>
          </a:xfrm>
          <a:prstGeom prst="rect">
            <a:avLst/>
          </a:prstGeom>
        </p:spPr>
      </p:pic>
      <p:pic>
        <p:nvPicPr>
          <p:cNvPr id="18" name="Obraz 17">
            <a:extLst>
              <a:ext uri="{FF2B5EF4-FFF2-40B4-BE49-F238E27FC236}">
                <a16:creationId xmlns:a16="http://schemas.microsoft.com/office/drawing/2014/main" id="{9D86B879-C939-1D49-97DA-4711913C1B71}"/>
              </a:ext>
            </a:extLst>
          </p:cNvPr>
          <p:cNvPicPr>
            <a:picLocks noChangeAspect="1"/>
          </p:cNvPicPr>
          <p:nvPr userDrawn="1"/>
        </p:nvPicPr>
        <p:blipFill>
          <a:blip r:embed="rId2"/>
          <a:stretch>
            <a:fillRect/>
          </a:stretch>
        </p:blipFill>
        <p:spPr>
          <a:xfrm>
            <a:off x="8040689" y="1613262"/>
            <a:ext cx="2477315" cy="3622293"/>
          </a:xfrm>
          <a:prstGeom prst="rect">
            <a:avLst/>
          </a:prstGeom>
        </p:spPr>
      </p:pic>
      <p:sp>
        <p:nvSpPr>
          <p:cNvPr id="21" name="Symbol zastępczy obrazu 8">
            <a:extLst>
              <a:ext uri="{FF2B5EF4-FFF2-40B4-BE49-F238E27FC236}">
                <a16:creationId xmlns:a16="http://schemas.microsoft.com/office/drawing/2014/main" id="{C7B2F290-095D-CA4D-92A5-24F25FD4708C}"/>
              </a:ext>
            </a:extLst>
          </p:cNvPr>
          <p:cNvSpPr>
            <a:spLocks noGrp="1"/>
          </p:cNvSpPr>
          <p:nvPr>
            <p:ph type="pic" sz="quarter" idx="20"/>
          </p:nvPr>
        </p:nvSpPr>
        <p:spPr>
          <a:xfrm>
            <a:off x="8202498" y="1996918"/>
            <a:ext cx="2151134" cy="2858908"/>
          </a:xfrm>
          <a:prstGeom prst="rect">
            <a:avLst/>
          </a:prstGeom>
          <a:solidFill>
            <a:schemeClr val="bg1">
              <a:lumMod val="95000"/>
            </a:schemeClr>
          </a:solidFill>
        </p:spPr>
        <p:txBody>
          <a:bodyPr/>
          <a:lstStyle/>
          <a:p>
            <a:endParaRPr lang="pl-PL"/>
          </a:p>
        </p:txBody>
      </p:sp>
      <p:pic>
        <p:nvPicPr>
          <p:cNvPr id="24" name="Obraz 23">
            <a:extLst>
              <a:ext uri="{FF2B5EF4-FFF2-40B4-BE49-F238E27FC236}">
                <a16:creationId xmlns:a16="http://schemas.microsoft.com/office/drawing/2014/main" id="{B307033D-DC34-4847-AB6A-F43CC24BD790}"/>
              </a:ext>
            </a:extLst>
          </p:cNvPr>
          <p:cNvPicPr>
            <a:picLocks noChangeAspect="1"/>
          </p:cNvPicPr>
          <p:nvPr userDrawn="1"/>
        </p:nvPicPr>
        <p:blipFill>
          <a:blip r:embed="rId2"/>
          <a:stretch>
            <a:fillRect/>
          </a:stretch>
        </p:blipFill>
        <p:spPr>
          <a:xfrm>
            <a:off x="1639072" y="1613262"/>
            <a:ext cx="2477315" cy="3622293"/>
          </a:xfrm>
          <a:prstGeom prst="rect">
            <a:avLst/>
          </a:prstGeom>
        </p:spPr>
      </p:pic>
      <p:sp>
        <p:nvSpPr>
          <p:cNvPr id="25" name="Symbol zastępczy obrazu 8">
            <a:extLst>
              <a:ext uri="{FF2B5EF4-FFF2-40B4-BE49-F238E27FC236}">
                <a16:creationId xmlns:a16="http://schemas.microsoft.com/office/drawing/2014/main" id="{BBEDBC1F-4208-3D44-B0FF-4835C1A6E960}"/>
              </a:ext>
            </a:extLst>
          </p:cNvPr>
          <p:cNvSpPr>
            <a:spLocks noGrp="1"/>
          </p:cNvSpPr>
          <p:nvPr>
            <p:ph type="pic" sz="quarter" idx="21"/>
          </p:nvPr>
        </p:nvSpPr>
        <p:spPr>
          <a:xfrm>
            <a:off x="1800881" y="1996918"/>
            <a:ext cx="2151951" cy="2858908"/>
          </a:xfrm>
          <a:prstGeom prst="rect">
            <a:avLst/>
          </a:prstGeom>
          <a:solidFill>
            <a:schemeClr val="bg1">
              <a:lumMod val="95000"/>
            </a:schemeClr>
          </a:solidFill>
        </p:spPr>
        <p:txBody>
          <a:bodyPr/>
          <a:lstStyle/>
          <a:p>
            <a:endParaRPr lang="pl-PL"/>
          </a:p>
        </p:txBody>
      </p:sp>
      <p:sp>
        <p:nvSpPr>
          <p:cNvPr id="16" name="Symbol zastępczy obrazu 8">
            <a:extLst>
              <a:ext uri="{FF2B5EF4-FFF2-40B4-BE49-F238E27FC236}">
                <a16:creationId xmlns:a16="http://schemas.microsoft.com/office/drawing/2014/main" id="{ECC481BE-B314-1245-8F98-8F47B5889168}"/>
              </a:ext>
            </a:extLst>
          </p:cNvPr>
          <p:cNvSpPr>
            <a:spLocks noGrp="1"/>
          </p:cNvSpPr>
          <p:nvPr>
            <p:ph type="pic" sz="quarter" idx="19"/>
          </p:nvPr>
        </p:nvSpPr>
        <p:spPr>
          <a:xfrm>
            <a:off x="4735425" y="1625562"/>
            <a:ext cx="2725200" cy="360579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282137652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ablet 5, opis,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2" name="Obraz 21">
            <a:extLst>
              <a:ext uri="{FF2B5EF4-FFF2-40B4-BE49-F238E27FC236}">
                <a16:creationId xmlns:a16="http://schemas.microsoft.com/office/drawing/2014/main" id="{931C10C2-8D92-7041-9653-6C7B6A5EF8F4}"/>
              </a:ext>
            </a:extLst>
          </p:cNvPr>
          <p:cNvPicPr>
            <a:picLocks noChangeAspect="1"/>
          </p:cNvPicPr>
          <p:nvPr userDrawn="1"/>
        </p:nvPicPr>
        <p:blipFill>
          <a:blip r:embed="rId2"/>
          <a:stretch>
            <a:fillRect/>
          </a:stretch>
        </p:blipFill>
        <p:spPr>
          <a:xfrm>
            <a:off x="1274775" y="1015999"/>
            <a:ext cx="3300540" cy="4826001"/>
          </a:xfrm>
          <a:prstGeom prst="rect">
            <a:avLst/>
          </a:prstGeom>
        </p:spPr>
      </p:pic>
      <p:sp>
        <p:nvSpPr>
          <p:cNvPr id="23" name="Symbol zastępczy obrazu 8">
            <a:extLst>
              <a:ext uri="{FF2B5EF4-FFF2-40B4-BE49-F238E27FC236}">
                <a16:creationId xmlns:a16="http://schemas.microsoft.com/office/drawing/2014/main" id="{CD7ADB02-4A8C-7A47-8A1F-FF2F2F042A9F}"/>
              </a:ext>
            </a:extLst>
          </p:cNvPr>
          <p:cNvSpPr>
            <a:spLocks noGrp="1"/>
          </p:cNvSpPr>
          <p:nvPr>
            <p:ph type="pic" sz="quarter" idx="17"/>
          </p:nvPr>
        </p:nvSpPr>
        <p:spPr>
          <a:xfrm>
            <a:off x="1492563" y="1521266"/>
            <a:ext cx="2866214" cy="3813418"/>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110448839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Laptop 1">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5">
            <a:extLst>
              <a:ext uri="{FF2B5EF4-FFF2-40B4-BE49-F238E27FC236}">
                <a16:creationId xmlns:a16="http://schemas.microsoft.com/office/drawing/2014/main" id="{F8C75C83-1A5D-7746-AC24-F1B9B2BFC39A}"/>
              </a:ext>
            </a:extLst>
          </p:cNvPr>
          <p:cNvSpPr>
            <a:spLocks noGrp="1"/>
          </p:cNvSpPr>
          <p:nvPr>
            <p:ph type="body" sz="quarter" idx="19"/>
          </p:nvPr>
        </p:nvSpPr>
        <p:spPr>
          <a:xfrm>
            <a:off x="1019175" y="1016001"/>
            <a:ext cx="4897437" cy="4825998"/>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275388" y="1016000"/>
            <a:ext cx="8204625" cy="488188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7253693" y="1465729"/>
            <a:ext cx="6159748" cy="3873056"/>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09236384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Laptop 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lnSpc>
                <a:spcPct val="150000"/>
              </a:lnSpc>
              <a:buClr>
                <a:srgbClr val="79003C"/>
              </a:buClr>
              <a:defRPr sz="1400"/>
            </a:lvl1pPr>
          </a:lstStyle>
          <a:p>
            <a:r>
              <a:rPr lang="pl-PL" dirty="0"/>
              <a:t>Edytuj style wzorca tekstu
Drugi poziom
Trzeci poziom
Czwarty poziom
Piąty poziom</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197373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a:extLst>
              <a:ext uri="{FF2B5EF4-FFF2-40B4-BE49-F238E27FC236}">
                <a16:creationId xmlns:a16="http://schemas.microsoft.com/office/drawing/2014/main" id="{E609613C-CCDA-B140-A6F4-9FE8E8535216}"/>
              </a:ext>
            </a:extLst>
          </p:cNvPr>
          <p:cNvPicPr>
            <a:picLocks noChangeAspect="1"/>
          </p:cNvPicPr>
          <p:nvPr userDrawn="1"/>
        </p:nvPicPr>
        <p:blipFill>
          <a:blip r:embed="rId2"/>
          <a:stretch>
            <a:fillRect/>
          </a:stretch>
        </p:blipFill>
        <p:spPr>
          <a:xfrm>
            <a:off x="4548188" y="1244802"/>
            <a:ext cx="3095626" cy="1841945"/>
          </a:xfrm>
          <a:prstGeom prst="rect">
            <a:avLst/>
          </a:prstGeom>
        </p:spPr>
      </p:pic>
      <p:sp>
        <p:nvSpPr>
          <p:cNvPr id="15" name="Symbol zastępczy obrazu 8">
            <a:extLst>
              <a:ext uri="{FF2B5EF4-FFF2-40B4-BE49-F238E27FC236}">
                <a16:creationId xmlns:a16="http://schemas.microsoft.com/office/drawing/2014/main" id="{4D534361-3EF4-0046-89B0-464AFC12CC89}"/>
              </a:ext>
            </a:extLst>
          </p:cNvPr>
          <p:cNvSpPr>
            <a:spLocks noGrp="1"/>
          </p:cNvSpPr>
          <p:nvPr>
            <p:ph type="pic" sz="quarter" idx="18"/>
          </p:nvPr>
        </p:nvSpPr>
        <p:spPr>
          <a:xfrm>
            <a:off x="4917642" y="1414654"/>
            <a:ext cx="2319650" cy="1460763"/>
          </a:xfrm>
          <a:prstGeom prst="rect">
            <a:avLst/>
          </a:prstGeom>
          <a:solidFill>
            <a:schemeClr val="bg1">
              <a:lumMod val="95000"/>
            </a:schemeClr>
          </a:solidFill>
        </p:spPr>
        <p:txBody>
          <a:bodyPr/>
          <a:lstStyle/>
          <a:p>
            <a:endParaRPr lang="pl-PL" dirty="0"/>
          </a:p>
        </p:txBody>
      </p:sp>
      <p:pic>
        <p:nvPicPr>
          <p:cNvPr id="18" name="Obraz 17">
            <a:extLst>
              <a:ext uri="{FF2B5EF4-FFF2-40B4-BE49-F238E27FC236}">
                <a16:creationId xmlns:a16="http://schemas.microsoft.com/office/drawing/2014/main" id="{2485CCD9-1B51-654C-9EBA-CBD6341EBD1A}"/>
              </a:ext>
            </a:extLst>
          </p:cNvPr>
          <p:cNvPicPr>
            <a:picLocks noChangeAspect="1"/>
          </p:cNvPicPr>
          <p:nvPr userDrawn="1"/>
        </p:nvPicPr>
        <p:blipFill>
          <a:blip r:embed="rId2"/>
          <a:stretch>
            <a:fillRect/>
          </a:stretch>
        </p:blipFill>
        <p:spPr>
          <a:xfrm>
            <a:off x="8077199" y="1244802"/>
            <a:ext cx="3095626" cy="1841945"/>
          </a:xfrm>
          <a:prstGeom prst="rect">
            <a:avLst/>
          </a:prstGeom>
        </p:spPr>
      </p:pic>
      <p:sp>
        <p:nvSpPr>
          <p:cNvPr id="19" name="Symbol zastępczy obrazu 8">
            <a:extLst>
              <a:ext uri="{FF2B5EF4-FFF2-40B4-BE49-F238E27FC236}">
                <a16:creationId xmlns:a16="http://schemas.microsoft.com/office/drawing/2014/main" id="{A6C07620-55E5-014A-9829-2DDAB71F4F6C}"/>
              </a:ext>
            </a:extLst>
          </p:cNvPr>
          <p:cNvSpPr>
            <a:spLocks noGrp="1"/>
          </p:cNvSpPr>
          <p:nvPr>
            <p:ph type="pic" sz="quarter" idx="19"/>
          </p:nvPr>
        </p:nvSpPr>
        <p:spPr>
          <a:xfrm>
            <a:off x="8446653" y="1414654"/>
            <a:ext cx="2319650" cy="1460763"/>
          </a:xfrm>
          <a:prstGeom prst="rect">
            <a:avLst/>
          </a:prstGeom>
          <a:solidFill>
            <a:schemeClr val="bg1">
              <a:lumMod val="95000"/>
            </a:schemeClr>
          </a:solidFill>
        </p:spPr>
        <p:txBody>
          <a:bodyPr/>
          <a:lstStyle/>
          <a:p>
            <a:endParaRPr lang="pl-PL" dirty="0"/>
          </a:p>
        </p:txBody>
      </p:sp>
      <p:sp>
        <p:nvSpPr>
          <p:cNvPr id="20" name="Trójkąt 19">
            <a:extLst>
              <a:ext uri="{FF2B5EF4-FFF2-40B4-BE49-F238E27FC236}">
                <a16:creationId xmlns:a16="http://schemas.microsoft.com/office/drawing/2014/main" id="{D0580478-B243-F64B-AF62-0BB6326FA95B}"/>
              </a:ext>
            </a:extLst>
          </p:cNvPr>
          <p:cNvSpPr/>
          <p:nvPr userDrawn="1"/>
        </p:nvSpPr>
        <p:spPr>
          <a:xfrm rot="16200000">
            <a:off x="7647991" y="4472676"/>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2" name="Obraz 21">
            <a:extLst>
              <a:ext uri="{FF2B5EF4-FFF2-40B4-BE49-F238E27FC236}">
                <a16:creationId xmlns:a16="http://schemas.microsoft.com/office/drawing/2014/main" id="{A56C1D87-EB61-0A40-A766-E4908E2DEFBF}"/>
              </a:ext>
            </a:extLst>
          </p:cNvPr>
          <p:cNvPicPr>
            <a:picLocks noChangeAspect="1"/>
          </p:cNvPicPr>
          <p:nvPr userDrawn="1"/>
        </p:nvPicPr>
        <p:blipFill>
          <a:blip r:embed="rId2"/>
          <a:stretch>
            <a:fillRect/>
          </a:stretch>
        </p:blipFill>
        <p:spPr>
          <a:xfrm>
            <a:off x="4548188" y="3743745"/>
            <a:ext cx="3095626" cy="1841945"/>
          </a:xfrm>
          <a:prstGeom prst="rect">
            <a:avLst/>
          </a:prstGeom>
        </p:spPr>
      </p:pic>
      <p:sp>
        <p:nvSpPr>
          <p:cNvPr id="23" name="Symbol zastępczy obrazu 8">
            <a:extLst>
              <a:ext uri="{FF2B5EF4-FFF2-40B4-BE49-F238E27FC236}">
                <a16:creationId xmlns:a16="http://schemas.microsoft.com/office/drawing/2014/main" id="{8DCCEEAE-52D2-8347-8069-73818CAB9638}"/>
              </a:ext>
            </a:extLst>
          </p:cNvPr>
          <p:cNvSpPr>
            <a:spLocks noGrp="1"/>
          </p:cNvSpPr>
          <p:nvPr>
            <p:ph type="pic" sz="quarter" idx="20"/>
          </p:nvPr>
        </p:nvSpPr>
        <p:spPr>
          <a:xfrm>
            <a:off x="4917642" y="3913597"/>
            <a:ext cx="2319650" cy="1460763"/>
          </a:xfrm>
          <a:prstGeom prst="rect">
            <a:avLst/>
          </a:prstGeom>
          <a:solidFill>
            <a:schemeClr val="bg1">
              <a:lumMod val="95000"/>
            </a:schemeClr>
          </a:solidFill>
        </p:spPr>
        <p:txBody>
          <a:bodyPr/>
          <a:lstStyle/>
          <a:p>
            <a:endParaRPr lang="pl-PL" dirty="0"/>
          </a:p>
        </p:txBody>
      </p:sp>
      <p:pic>
        <p:nvPicPr>
          <p:cNvPr id="24" name="Obraz 23">
            <a:extLst>
              <a:ext uri="{FF2B5EF4-FFF2-40B4-BE49-F238E27FC236}">
                <a16:creationId xmlns:a16="http://schemas.microsoft.com/office/drawing/2014/main" id="{964E0385-F8D6-8841-99D8-7EFA7B206F02}"/>
              </a:ext>
            </a:extLst>
          </p:cNvPr>
          <p:cNvPicPr>
            <a:picLocks noChangeAspect="1"/>
          </p:cNvPicPr>
          <p:nvPr userDrawn="1"/>
        </p:nvPicPr>
        <p:blipFill>
          <a:blip r:embed="rId2"/>
          <a:stretch>
            <a:fillRect/>
          </a:stretch>
        </p:blipFill>
        <p:spPr>
          <a:xfrm>
            <a:off x="8077199" y="3743745"/>
            <a:ext cx="3095626" cy="1841945"/>
          </a:xfrm>
          <a:prstGeom prst="rect">
            <a:avLst/>
          </a:prstGeom>
        </p:spPr>
      </p:pic>
      <p:sp>
        <p:nvSpPr>
          <p:cNvPr id="25" name="Symbol zastępczy obrazu 8">
            <a:extLst>
              <a:ext uri="{FF2B5EF4-FFF2-40B4-BE49-F238E27FC236}">
                <a16:creationId xmlns:a16="http://schemas.microsoft.com/office/drawing/2014/main" id="{F63164C1-EFB5-1747-8DBE-7685308B1243}"/>
              </a:ext>
            </a:extLst>
          </p:cNvPr>
          <p:cNvSpPr>
            <a:spLocks noGrp="1"/>
          </p:cNvSpPr>
          <p:nvPr>
            <p:ph type="pic" sz="quarter" idx="21"/>
          </p:nvPr>
        </p:nvSpPr>
        <p:spPr>
          <a:xfrm>
            <a:off x="8446653" y="3913597"/>
            <a:ext cx="2319650" cy="1460763"/>
          </a:xfrm>
          <a:prstGeom prst="rect">
            <a:avLst/>
          </a:prstGeom>
          <a:solidFill>
            <a:schemeClr val="bg1">
              <a:lumMod val="95000"/>
            </a:schemeClr>
          </a:solidFill>
        </p:spPr>
        <p:txBody>
          <a:bodyPr/>
          <a:lstStyle/>
          <a:p>
            <a:endParaRPr lang="pl-PL" dirty="0"/>
          </a:p>
        </p:txBody>
      </p:sp>
      <p:sp>
        <p:nvSpPr>
          <p:cNvPr id="26" name="Trójkąt 25">
            <a:extLst>
              <a:ext uri="{FF2B5EF4-FFF2-40B4-BE49-F238E27FC236}">
                <a16:creationId xmlns:a16="http://schemas.microsoft.com/office/drawing/2014/main" id="{E7D2BDEF-A856-DE4A-A30A-74F4BF0E4DFD}"/>
              </a:ext>
            </a:extLst>
          </p:cNvPr>
          <p:cNvSpPr/>
          <p:nvPr userDrawn="1"/>
        </p:nvSpPr>
        <p:spPr>
          <a:xfrm rot="10800000">
            <a:off x="9412147"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89775969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Laptop 3">
    <p:bg>
      <p:bgPr>
        <a:solidFill>
          <a:schemeClr val="bg1"/>
        </a:solidFill>
        <a:effectLst/>
      </p:bgPr>
    </p:bg>
    <p:spTree>
      <p:nvGrpSpPr>
        <p:cNvPr id="1" name=""/>
        <p:cNvGrpSpPr/>
        <p:nvPr/>
      </p:nvGrpSpPr>
      <p:grpSpPr>
        <a:xfrm>
          <a:off x="0" y="0"/>
          <a:ext cx="0" cy="0"/>
          <a:chOff x="0" y="0"/>
          <a:chExt cx="0" cy="0"/>
        </a:xfrm>
      </p:grpSpPr>
      <p:pic>
        <p:nvPicPr>
          <p:cNvPr id="31" name="Obraz 30">
            <a:extLst>
              <a:ext uri="{FF2B5EF4-FFF2-40B4-BE49-F238E27FC236}">
                <a16:creationId xmlns:a16="http://schemas.microsoft.com/office/drawing/2014/main" id="{76FE9570-0FC2-214C-92FB-268D16598462}"/>
              </a:ext>
            </a:extLst>
          </p:cNvPr>
          <p:cNvPicPr>
            <a:picLocks noChangeAspect="1"/>
          </p:cNvPicPr>
          <p:nvPr userDrawn="1"/>
        </p:nvPicPr>
        <p:blipFill>
          <a:blip r:embed="rId2"/>
          <a:stretch>
            <a:fillRect/>
          </a:stretch>
        </p:blipFill>
        <p:spPr>
          <a:xfrm>
            <a:off x="3108326" y="1708653"/>
            <a:ext cx="5975349" cy="3555426"/>
          </a:xfrm>
          <a:prstGeom prst="rect">
            <a:avLst/>
          </a:prstGeom>
        </p:spPr>
      </p:pic>
      <p:sp>
        <p:nvSpPr>
          <p:cNvPr id="32" name="Symbol zastępczy obrazu 8">
            <a:extLst>
              <a:ext uri="{FF2B5EF4-FFF2-40B4-BE49-F238E27FC236}">
                <a16:creationId xmlns:a16="http://schemas.microsoft.com/office/drawing/2014/main" id="{F40EE145-C855-AA43-A468-8C47F1252E06}"/>
              </a:ext>
            </a:extLst>
          </p:cNvPr>
          <p:cNvSpPr>
            <a:spLocks noGrp="1"/>
          </p:cNvSpPr>
          <p:nvPr>
            <p:ph type="pic" sz="quarter" idx="18"/>
          </p:nvPr>
        </p:nvSpPr>
        <p:spPr>
          <a:xfrm>
            <a:off x="3822700" y="2038426"/>
            <a:ext cx="4483100" cy="2822499"/>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59684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82164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596849"/>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772319"/>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0775553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Laptop 4">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275388" y="1016000"/>
            <a:ext cx="8204625" cy="488188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7251365" y="1465728"/>
            <a:ext cx="6162076" cy="3877797"/>
          </a:xfrm>
          <a:prstGeom prst="rect">
            <a:avLst/>
          </a:prstGeom>
          <a:solidFill>
            <a:schemeClr val="bg1">
              <a:lumMod val="95000"/>
            </a:schemeClr>
          </a:solidFill>
        </p:spPr>
        <p:txBody>
          <a:bodyPr/>
          <a:lstStyle/>
          <a:p>
            <a:endParaRPr lang="pl-PL" dirty="0"/>
          </a:p>
        </p:txBody>
      </p:sp>
      <p:pic>
        <p:nvPicPr>
          <p:cNvPr id="10" name="Obraz 9">
            <a:extLst>
              <a:ext uri="{FF2B5EF4-FFF2-40B4-BE49-F238E27FC236}">
                <a16:creationId xmlns:a16="http://schemas.microsoft.com/office/drawing/2014/main" id="{C5DD4488-6134-C548-8B58-4F48B1691C9A}"/>
              </a:ext>
            </a:extLst>
          </p:cNvPr>
          <p:cNvPicPr>
            <a:picLocks noChangeAspect="1"/>
          </p:cNvPicPr>
          <p:nvPr userDrawn="1"/>
        </p:nvPicPr>
        <p:blipFill>
          <a:blip r:embed="rId2"/>
          <a:stretch>
            <a:fillRect/>
          </a:stretch>
        </p:blipFill>
        <p:spPr>
          <a:xfrm>
            <a:off x="-2173417" y="1016000"/>
            <a:ext cx="8204625" cy="4881880"/>
          </a:xfrm>
          <a:prstGeom prst="rect">
            <a:avLst/>
          </a:prstGeom>
        </p:spPr>
      </p:pic>
      <p:sp>
        <p:nvSpPr>
          <p:cNvPr id="11" name="Symbol zastępczy obrazu 8">
            <a:extLst>
              <a:ext uri="{FF2B5EF4-FFF2-40B4-BE49-F238E27FC236}">
                <a16:creationId xmlns:a16="http://schemas.microsoft.com/office/drawing/2014/main" id="{CD678862-674A-B04C-8E5D-62FED05075A9}"/>
              </a:ext>
            </a:extLst>
          </p:cNvPr>
          <p:cNvSpPr>
            <a:spLocks noGrp="1"/>
          </p:cNvSpPr>
          <p:nvPr>
            <p:ph type="pic" sz="quarter" idx="19"/>
          </p:nvPr>
        </p:nvSpPr>
        <p:spPr>
          <a:xfrm>
            <a:off x="-1197440" y="1465728"/>
            <a:ext cx="6162076" cy="3877797"/>
          </a:xfrm>
          <a:prstGeom prst="rect">
            <a:avLst/>
          </a:prstGeom>
          <a:solidFill>
            <a:schemeClr val="bg1">
              <a:lumMod val="95000"/>
            </a:schemeClr>
          </a:solidFill>
        </p:spPr>
        <p:txBody>
          <a:bodyPr/>
          <a:lstStyle/>
          <a:p>
            <a:endParaRPr lang="pl-PL" dirty="0"/>
          </a:p>
        </p:txBody>
      </p:sp>
      <p:sp>
        <p:nvSpPr>
          <p:cNvPr id="12" name="Trójkąt 11">
            <a:extLst>
              <a:ext uri="{FF2B5EF4-FFF2-40B4-BE49-F238E27FC236}">
                <a16:creationId xmlns:a16="http://schemas.microsoft.com/office/drawing/2014/main" id="{5DBFE972-82E3-2841-93C3-B8352496B0DF}"/>
              </a:ext>
            </a:extLst>
          </p:cNvPr>
          <p:cNvSpPr/>
          <p:nvPr userDrawn="1"/>
        </p:nvSpPr>
        <p:spPr>
          <a:xfrm rot="5400000">
            <a:off x="5899012"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8755540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Laptop 5">
    <p:bg>
      <p:bgPr>
        <a:solidFill>
          <a:schemeClr val="bg1"/>
        </a:solidFill>
        <a:effectLst/>
      </p:bgPr>
    </p:bg>
    <p:spTree>
      <p:nvGrpSpPr>
        <p:cNvPr id="1" name=""/>
        <p:cNvGrpSpPr/>
        <p:nvPr/>
      </p:nvGrpSpPr>
      <p:grpSpPr>
        <a:xfrm>
          <a:off x="0" y="0"/>
          <a:ext cx="0" cy="0"/>
          <a:chOff x="0" y="0"/>
          <a:chExt cx="0" cy="0"/>
        </a:xfrm>
      </p:grpSpPr>
      <p:pic>
        <p:nvPicPr>
          <p:cNvPr id="19" name="Obraz 18">
            <a:extLst>
              <a:ext uri="{FF2B5EF4-FFF2-40B4-BE49-F238E27FC236}">
                <a16:creationId xmlns:a16="http://schemas.microsoft.com/office/drawing/2014/main" id="{928500D3-A4EA-D841-9EC8-2169F8FC3B2F}"/>
              </a:ext>
            </a:extLst>
          </p:cNvPr>
          <p:cNvPicPr>
            <a:picLocks noChangeAspect="1"/>
          </p:cNvPicPr>
          <p:nvPr userDrawn="1"/>
        </p:nvPicPr>
        <p:blipFill>
          <a:blip r:embed="rId2"/>
          <a:stretch>
            <a:fillRect/>
          </a:stretch>
        </p:blipFill>
        <p:spPr>
          <a:xfrm>
            <a:off x="8220750" y="1708653"/>
            <a:ext cx="5975349" cy="3555426"/>
          </a:xfrm>
          <a:prstGeom prst="rect">
            <a:avLst/>
          </a:prstGeom>
        </p:spPr>
      </p:pic>
      <p:sp>
        <p:nvSpPr>
          <p:cNvPr id="20" name="Symbol zastępczy obrazu 8">
            <a:extLst>
              <a:ext uri="{FF2B5EF4-FFF2-40B4-BE49-F238E27FC236}">
                <a16:creationId xmlns:a16="http://schemas.microsoft.com/office/drawing/2014/main" id="{0E47F13D-37F9-7848-BE4A-5A03FB3BD59D}"/>
              </a:ext>
            </a:extLst>
          </p:cNvPr>
          <p:cNvSpPr>
            <a:spLocks noGrp="1"/>
          </p:cNvSpPr>
          <p:nvPr>
            <p:ph type="pic" sz="quarter" idx="19"/>
          </p:nvPr>
        </p:nvSpPr>
        <p:spPr>
          <a:xfrm>
            <a:off x="9413875" y="2038426"/>
            <a:ext cx="3997325" cy="2818277"/>
          </a:xfrm>
          <a:prstGeom prst="rect">
            <a:avLst/>
          </a:prstGeom>
          <a:solidFill>
            <a:schemeClr val="bg1">
              <a:lumMod val="95000"/>
            </a:schemeClr>
          </a:solidFill>
        </p:spPr>
        <p:txBody>
          <a:bodyPr/>
          <a:lstStyle/>
          <a:p>
            <a:endParaRPr lang="pl-PL" dirty="0"/>
          </a:p>
        </p:txBody>
      </p:sp>
      <p:pic>
        <p:nvPicPr>
          <p:cNvPr id="16" name="Obraz 15">
            <a:extLst>
              <a:ext uri="{FF2B5EF4-FFF2-40B4-BE49-F238E27FC236}">
                <a16:creationId xmlns:a16="http://schemas.microsoft.com/office/drawing/2014/main" id="{52E9CC48-C828-D94C-A6A2-B59433098788}"/>
              </a:ext>
            </a:extLst>
          </p:cNvPr>
          <p:cNvPicPr>
            <a:picLocks noChangeAspect="1"/>
          </p:cNvPicPr>
          <p:nvPr userDrawn="1"/>
        </p:nvPicPr>
        <p:blipFill>
          <a:blip r:embed="rId2"/>
          <a:stretch>
            <a:fillRect/>
          </a:stretch>
        </p:blipFill>
        <p:spPr>
          <a:xfrm>
            <a:off x="-1932900" y="1708653"/>
            <a:ext cx="5975349" cy="3555426"/>
          </a:xfrm>
          <a:prstGeom prst="rect">
            <a:avLst/>
          </a:prstGeom>
        </p:spPr>
      </p:pic>
      <p:sp>
        <p:nvSpPr>
          <p:cNvPr id="17" name="Symbol zastępczy obrazu 8">
            <a:extLst>
              <a:ext uri="{FF2B5EF4-FFF2-40B4-BE49-F238E27FC236}">
                <a16:creationId xmlns:a16="http://schemas.microsoft.com/office/drawing/2014/main" id="{0A4D86B4-94E1-0F4A-9713-53FD5B903770}"/>
              </a:ext>
            </a:extLst>
          </p:cNvPr>
          <p:cNvSpPr>
            <a:spLocks noGrp="1"/>
          </p:cNvSpPr>
          <p:nvPr>
            <p:ph type="pic" sz="quarter" idx="18"/>
          </p:nvPr>
        </p:nvSpPr>
        <p:spPr>
          <a:xfrm>
            <a:off x="-1211929" y="2038426"/>
            <a:ext cx="3931200" cy="2818277"/>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2" name="Obraz 21">
            <a:extLst>
              <a:ext uri="{FF2B5EF4-FFF2-40B4-BE49-F238E27FC236}">
                <a16:creationId xmlns:a16="http://schemas.microsoft.com/office/drawing/2014/main" id="{FA032FA7-A09B-8A4A-B496-F9121E5D1028}"/>
              </a:ext>
            </a:extLst>
          </p:cNvPr>
          <p:cNvPicPr preferRelativeResize="0">
            <a:picLocks/>
          </p:cNvPicPr>
          <p:nvPr userDrawn="1"/>
        </p:nvPicPr>
        <p:blipFill>
          <a:blip r:embed="rId2"/>
          <a:stretch>
            <a:fillRect/>
          </a:stretch>
        </p:blipFill>
        <p:spPr>
          <a:xfrm>
            <a:off x="2029286" y="1016000"/>
            <a:ext cx="8172000" cy="4881880"/>
          </a:xfrm>
          <a:prstGeom prst="rect">
            <a:avLst/>
          </a:prstGeom>
        </p:spPr>
      </p:pic>
      <p:sp>
        <p:nvSpPr>
          <p:cNvPr id="23" name="Symbol zastępczy obrazu 8">
            <a:extLst>
              <a:ext uri="{FF2B5EF4-FFF2-40B4-BE49-F238E27FC236}">
                <a16:creationId xmlns:a16="http://schemas.microsoft.com/office/drawing/2014/main" id="{1E272529-3C66-AE4E-BE3C-FBE12AAC9C69}"/>
              </a:ext>
            </a:extLst>
          </p:cNvPr>
          <p:cNvSpPr>
            <a:spLocks noGrp="1"/>
          </p:cNvSpPr>
          <p:nvPr>
            <p:ph type="pic" sz="quarter" idx="20"/>
          </p:nvPr>
        </p:nvSpPr>
        <p:spPr>
          <a:xfrm>
            <a:off x="3005264" y="1465728"/>
            <a:ext cx="6128688" cy="3879477"/>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0867228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Laptop 6, opis,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7" name="Obraz 16">
            <a:extLst>
              <a:ext uri="{FF2B5EF4-FFF2-40B4-BE49-F238E27FC236}">
                <a16:creationId xmlns:a16="http://schemas.microsoft.com/office/drawing/2014/main" id="{487A5B93-2C51-7545-BE97-3CFEE623B276}"/>
              </a:ext>
            </a:extLst>
          </p:cNvPr>
          <p:cNvPicPr>
            <a:picLocks noChangeAspect="1"/>
          </p:cNvPicPr>
          <p:nvPr userDrawn="1"/>
        </p:nvPicPr>
        <p:blipFill>
          <a:blip r:embed="rId2"/>
          <a:stretch>
            <a:fillRect/>
          </a:stretch>
        </p:blipFill>
        <p:spPr>
          <a:xfrm>
            <a:off x="-2972226" y="1016000"/>
            <a:ext cx="8204625" cy="4881880"/>
          </a:xfrm>
          <a:prstGeom prst="rect">
            <a:avLst/>
          </a:prstGeom>
        </p:spPr>
      </p:pic>
      <p:sp>
        <p:nvSpPr>
          <p:cNvPr id="18" name="Symbol zastępczy obrazu 8">
            <a:extLst>
              <a:ext uri="{FF2B5EF4-FFF2-40B4-BE49-F238E27FC236}">
                <a16:creationId xmlns:a16="http://schemas.microsoft.com/office/drawing/2014/main" id="{1480C39A-DE24-DC40-87DF-172FCFD10E1D}"/>
              </a:ext>
            </a:extLst>
          </p:cNvPr>
          <p:cNvSpPr>
            <a:spLocks noGrp="1"/>
          </p:cNvSpPr>
          <p:nvPr>
            <p:ph type="pic" sz="quarter" idx="20"/>
          </p:nvPr>
        </p:nvSpPr>
        <p:spPr>
          <a:xfrm>
            <a:off x="-1996249" y="1465728"/>
            <a:ext cx="6162076" cy="3879477"/>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15416055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Desktop 1">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5">
            <a:extLst>
              <a:ext uri="{FF2B5EF4-FFF2-40B4-BE49-F238E27FC236}">
                <a16:creationId xmlns:a16="http://schemas.microsoft.com/office/drawing/2014/main" id="{F8C75C83-1A5D-7746-AC24-F1B9B2BFC39A}"/>
              </a:ext>
            </a:extLst>
          </p:cNvPr>
          <p:cNvSpPr>
            <a:spLocks noGrp="1"/>
          </p:cNvSpPr>
          <p:nvPr>
            <p:ph type="body" sz="quarter" idx="19"/>
          </p:nvPr>
        </p:nvSpPr>
        <p:spPr>
          <a:xfrm>
            <a:off x="1019175" y="1016001"/>
            <a:ext cx="4897437" cy="4825998"/>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112099" y="1311384"/>
            <a:ext cx="5326932" cy="423523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6557375" y="1724967"/>
            <a:ext cx="4422123" cy="2448984"/>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20394113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Desktop 2">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Trójkąt 11">
            <a:extLst>
              <a:ext uri="{FF2B5EF4-FFF2-40B4-BE49-F238E27FC236}">
                <a16:creationId xmlns:a16="http://schemas.microsoft.com/office/drawing/2014/main" id="{5DBFE972-82E3-2841-93C3-B8352496B0DF}"/>
              </a:ext>
            </a:extLst>
          </p:cNvPr>
          <p:cNvSpPr/>
          <p:nvPr userDrawn="1"/>
        </p:nvSpPr>
        <p:spPr>
          <a:xfrm rot="5400000">
            <a:off x="5899012"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a:extLst>
              <a:ext uri="{FF2B5EF4-FFF2-40B4-BE49-F238E27FC236}">
                <a16:creationId xmlns:a16="http://schemas.microsoft.com/office/drawing/2014/main" id="{97135F4B-70D5-D74C-B3AC-D457CA353ED2}"/>
              </a:ext>
            </a:extLst>
          </p:cNvPr>
          <p:cNvPicPr>
            <a:picLocks noChangeAspect="1"/>
          </p:cNvPicPr>
          <p:nvPr userDrawn="1"/>
        </p:nvPicPr>
        <p:blipFill>
          <a:blip r:embed="rId2"/>
          <a:stretch>
            <a:fillRect/>
          </a:stretch>
        </p:blipFill>
        <p:spPr>
          <a:xfrm>
            <a:off x="6093106" y="1207328"/>
            <a:ext cx="5534945" cy="4400613"/>
          </a:xfrm>
          <a:prstGeom prst="rect">
            <a:avLst/>
          </a:prstGeom>
        </p:spPr>
      </p:pic>
      <p:sp>
        <p:nvSpPr>
          <p:cNvPr id="15" name="Symbol zastępczy obrazu 8">
            <a:extLst>
              <a:ext uri="{FF2B5EF4-FFF2-40B4-BE49-F238E27FC236}">
                <a16:creationId xmlns:a16="http://schemas.microsoft.com/office/drawing/2014/main" id="{7F77A2AF-20A1-2D4B-B4B5-199D19CDF437}"/>
              </a:ext>
            </a:extLst>
          </p:cNvPr>
          <p:cNvSpPr>
            <a:spLocks noGrp="1"/>
          </p:cNvSpPr>
          <p:nvPr>
            <p:ph type="pic" sz="quarter" idx="18"/>
          </p:nvPr>
        </p:nvSpPr>
        <p:spPr>
          <a:xfrm>
            <a:off x="6554876" y="1633951"/>
            <a:ext cx="4592096" cy="2542814"/>
          </a:xfrm>
          <a:prstGeom prst="rect">
            <a:avLst/>
          </a:prstGeom>
          <a:solidFill>
            <a:schemeClr val="bg1">
              <a:lumMod val="95000"/>
            </a:schemeClr>
          </a:solidFill>
        </p:spPr>
        <p:txBody>
          <a:bodyPr/>
          <a:lstStyle/>
          <a:p>
            <a:endParaRPr lang="pl-PL" dirty="0"/>
          </a:p>
        </p:txBody>
      </p:sp>
      <p:pic>
        <p:nvPicPr>
          <p:cNvPr id="16" name="Obraz 15">
            <a:extLst>
              <a:ext uri="{FF2B5EF4-FFF2-40B4-BE49-F238E27FC236}">
                <a16:creationId xmlns:a16="http://schemas.microsoft.com/office/drawing/2014/main" id="{76D58D2C-FCE2-4242-8BFA-BE4DECB5C56C}"/>
              </a:ext>
            </a:extLst>
          </p:cNvPr>
          <p:cNvPicPr>
            <a:picLocks noChangeAspect="1"/>
          </p:cNvPicPr>
          <p:nvPr userDrawn="1"/>
        </p:nvPicPr>
        <p:blipFill>
          <a:blip r:embed="rId2"/>
          <a:stretch>
            <a:fillRect/>
          </a:stretch>
        </p:blipFill>
        <p:spPr>
          <a:xfrm>
            <a:off x="576206" y="1207328"/>
            <a:ext cx="5534945" cy="4400613"/>
          </a:xfrm>
          <a:prstGeom prst="rect">
            <a:avLst/>
          </a:prstGeom>
        </p:spPr>
      </p:pic>
      <p:sp>
        <p:nvSpPr>
          <p:cNvPr id="17" name="Symbol zastępczy obrazu 8">
            <a:extLst>
              <a:ext uri="{FF2B5EF4-FFF2-40B4-BE49-F238E27FC236}">
                <a16:creationId xmlns:a16="http://schemas.microsoft.com/office/drawing/2014/main" id="{EFE5CC51-3022-9B40-B592-0785BE6E6692}"/>
              </a:ext>
            </a:extLst>
          </p:cNvPr>
          <p:cNvSpPr>
            <a:spLocks noGrp="1"/>
          </p:cNvSpPr>
          <p:nvPr>
            <p:ph type="pic" sz="quarter" idx="19"/>
          </p:nvPr>
        </p:nvSpPr>
        <p:spPr>
          <a:xfrm>
            <a:off x="1045030" y="1633951"/>
            <a:ext cx="4592094" cy="2542814"/>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68897712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ajd tytułowy złoty">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68C9066C-B2BF-3946-9505-CE3803B5BCF4}"/>
              </a:ext>
            </a:extLst>
          </p:cNvPr>
          <p:cNvSpPr>
            <a:spLocks noChangeAspect="1"/>
          </p:cNvSpPr>
          <p:nvPr userDrawn="1"/>
        </p:nvSpPr>
        <p:spPr>
          <a:xfrm>
            <a:off x="1019175" y="634680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Tytuł 1">
            <a:extLst>
              <a:ext uri="{FF2B5EF4-FFF2-40B4-BE49-F238E27FC236}">
                <a16:creationId xmlns:a16="http://schemas.microsoft.com/office/drawing/2014/main" id="{E7119366-33C8-C047-B2A7-6431CF734522}"/>
              </a:ext>
            </a:extLst>
          </p:cNvPr>
          <p:cNvSpPr>
            <a:spLocks noGrp="1"/>
          </p:cNvSpPr>
          <p:nvPr>
            <p:ph type="title"/>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Kliknij, aby edytować styl</a:t>
            </a:r>
          </a:p>
        </p:txBody>
      </p:sp>
      <p:sp>
        <p:nvSpPr>
          <p:cNvPr id="7" name="Symbol zastępczy tekstu 3">
            <a:extLst>
              <a:ext uri="{FF2B5EF4-FFF2-40B4-BE49-F238E27FC236}">
                <a16:creationId xmlns:a16="http://schemas.microsoft.com/office/drawing/2014/main" id="{0DF7322B-D316-CC49-BE3A-54706F1995AF}"/>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8" name="Symbol zastępczy zawartości 5">
            <a:extLst>
              <a:ext uri="{FF2B5EF4-FFF2-40B4-BE49-F238E27FC236}">
                <a16:creationId xmlns:a16="http://schemas.microsoft.com/office/drawing/2014/main" id="{2E3AA870-81BF-8149-B423-C6CEC3BC760F}"/>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5330569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 + foto lew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49237" y="1016000"/>
            <a:ext cx="6165850" cy="4826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68653694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Desktop 3">
    <p:bg>
      <p:bgPr>
        <a:solidFill>
          <a:schemeClr val="bg1"/>
        </a:solidFill>
        <a:effectLst/>
      </p:bgPr>
    </p:bg>
    <p:spTree>
      <p:nvGrpSpPr>
        <p:cNvPr id="1" name=""/>
        <p:cNvGrpSpPr/>
        <p:nvPr/>
      </p:nvGrpSpPr>
      <p:grpSpPr>
        <a:xfrm>
          <a:off x="0" y="0"/>
          <a:ext cx="0" cy="0"/>
          <a:chOff x="0" y="0"/>
          <a:chExt cx="0" cy="0"/>
        </a:xfrm>
      </p:grpSpPr>
      <p:pic>
        <p:nvPicPr>
          <p:cNvPr id="17" name="Obraz 16">
            <a:extLst>
              <a:ext uri="{FF2B5EF4-FFF2-40B4-BE49-F238E27FC236}">
                <a16:creationId xmlns:a16="http://schemas.microsoft.com/office/drawing/2014/main" id="{735FBF5F-9E3A-5E4B-AF47-0FDA8368A991}"/>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8" name="Symbol zastępczy obrazu 8">
            <a:extLst>
              <a:ext uri="{FF2B5EF4-FFF2-40B4-BE49-F238E27FC236}">
                <a16:creationId xmlns:a16="http://schemas.microsoft.com/office/drawing/2014/main" id="{942AECE5-744C-DB45-8281-ACFCD9E644AB}"/>
              </a:ext>
            </a:extLst>
          </p:cNvPr>
          <p:cNvSpPr>
            <a:spLocks noGrp="1"/>
          </p:cNvSpPr>
          <p:nvPr>
            <p:ph type="pic" sz="quarter" idx="18"/>
          </p:nvPr>
        </p:nvSpPr>
        <p:spPr>
          <a:xfrm>
            <a:off x="3555870" y="1461242"/>
            <a:ext cx="5059165" cy="2812657"/>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03358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25837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033584"/>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209054"/>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4394282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Desktop 4">
    <p:bg>
      <p:bgPr>
        <a:solidFill>
          <a:schemeClr val="bg1"/>
        </a:solidFill>
        <a:effectLst/>
      </p:bgPr>
    </p:bg>
    <p:spTree>
      <p:nvGrpSpPr>
        <p:cNvPr id="1" name=""/>
        <p:cNvGrpSpPr/>
        <p:nvPr/>
      </p:nvGrpSpPr>
      <p:grpSpPr>
        <a:xfrm>
          <a:off x="0" y="0"/>
          <a:ext cx="0" cy="0"/>
          <a:chOff x="0" y="0"/>
          <a:chExt cx="0" cy="0"/>
        </a:xfrm>
      </p:grpSpPr>
      <p:pic>
        <p:nvPicPr>
          <p:cNvPr id="24" name="Obraz 23">
            <a:extLst>
              <a:ext uri="{FF2B5EF4-FFF2-40B4-BE49-F238E27FC236}">
                <a16:creationId xmlns:a16="http://schemas.microsoft.com/office/drawing/2014/main" id="{7D0F9380-D118-0F49-B93A-67889C2C6822}"/>
              </a:ext>
            </a:extLst>
          </p:cNvPr>
          <p:cNvPicPr>
            <a:picLocks noChangeAspect="1"/>
          </p:cNvPicPr>
          <p:nvPr userDrawn="1"/>
        </p:nvPicPr>
        <p:blipFill>
          <a:blip r:embed="rId2"/>
          <a:stretch>
            <a:fillRect/>
          </a:stretch>
        </p:blipFill>
        <p:spPr>
          <a:xfrm>
            <a:off x="0" y="1258110"/>
            <a:ext cx="5311177" cy="4222704"/>
          </a:xfrm>
          <a:prstGeom prst="rect">
            <a:avLst/>
          </a:prstGeom>
        </p:spPr>
      </p:pic>
      <p:sp>
        <p:nvSpPr>
          <p:cNvPr id="25" name="Symbol zastępczy obrazu 8">
            <a:extLst>
              <a:ext uri="{FF2B5EF4-FFF2-40B4-BE49-F238E27FC236}">
                <a16:creationId xmlns:a16="http://schemas.microsoft.com/office/drawing/2014/main" id="{725BACFC-CEA0-2046-B51F-D3F1690F7BB4}"/>
              </a:ext>
            </a:extLst>
          </p:cNvPr>
          <p:cNvSpPr>
            <a:spLocks noGrp="1"/>
          </p:cNvSpPr>
          <p:nvPr>
            <p:ph type="pic" sz="quarter" idx="20"/>
          </p:nvPr>
        </p:nvSpPr>
        <p:spPr>
          <a:xfrm>
            <a:off x="442126" y="1665771"/>
            <a:ext cx="2844000" cy="2448000"/>
          </a:xfrm>
          <a:prstGeom prst="rect">
            <a:avLst/>
          </a:prstGeom>
          <a:solidFill>
            <a:schemeClr val="bg1">
              <a:lumMod val="95000"/>
            </a:schemeClr>
          </a:solidFill>
        </p:spPr>
        <p:txBody>
          <a:bodyPr/>
          <a:lstStyle/>
          <a:p>
            <a:endParaRPr lang="pl-PL" dirty="0"/>
          </a:p>
        </p:txBody>
      </p:sp>
      <p:pic>
        <p:nvPicPr>
          <p:cNvPr id="18" name="Obraz 17">
            <a:extLst>
              <a:ext uri="{FF2B5EF4-FFF2-40B4-BE49-F238E27FC236}">
                <a16:creationId xmlns:a16="http://schemas.microsoft.com/office/drawing/2014/main" id="{B3DABF8A-A44E-674D-B3F8-2F0F2D0106ED}"/>
              </a:ext>
            </a:extLst>
          </p:cNvPr>
          <p:cNvPicPr>
            <a:picLocks noChangeAspect="1"/>
          </p:cNvPicPr>
          <p:nvPr userDrawn="1"/>
        </p:nvPicPr>
        <p:blipFill>
          <a:blip r:embed="rId2"/>
          <a:stretch>
            <a:fillRect/>
          </a:stretch>
        </p:blipFill>
        <p:spPr>
          <a:xfrm>
            <a:off x="6880823" y="1258110"/>
            <a:ext cx="5311177" cy="4222704"/>
          </a:xfrm>
          <a:prstGeom prst="rect">
            <a:avLst/>
          </a:prstGeom>
        </p:spPr>
      </p:pic>
      <p:sp>
        <p:nvSpPr>
          <p:cNvPr id="21" name="Symbol zastępczy obrazu 8">
            <a:extLst>
              <a:ext uri="{FF2B5EF4-FFF2-40B4-BE49-F238E27FC236}">
                <a16:creationId xmlns:a16="http://schemas.microsoft.com/office/drawing/2014/main" id="{5806150C-146E-2D4C-B076-16DC210CB573}"/>
              </a:ext>
            </a:extLst>
          </p:cNvPr>
          <p:cNvSpPr>
            <a:spLocks noGrp="1"/>
          </p:cNvSpPr>
          <p:nvPr>
            <p:ph type="pic" sz="quarter" idx="19"/>
          </p:nvPr>
        </p:nvSpPr>
        <p:spPr>
          <a:xfrm>
            <a:off x="8859297" y="1665771"/>
            <a:ext cx="2870595" cy="2448000"/>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3" name="Obraz 12">
            <a:extLst>
              <a:ext uri="{FF2B5EF4-FFF2-40B4-BE49-F238E27FC236}">
                <a16:creationId xmlns:a16="http://schemas.microsoft.com/office/drawing/2014/main" id="{A4FCD8D7-6580-844A-A117-2367D25E9E45}"/>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5" name="Symbol zastępczy obrazu 8">
            <a:extLst>
              <a:ext uri="{FF2B5EF4-FFF2-40B4-BE49-F238E27FC236}">
                <a16:creationId xmlns:a16="http://schemas.microsoft.com/office/drawing/2014/main" id="{62CB8412-135E-8845-84CB-D68D4396EF43}"/>
              </a:ext>
            </a:extLst>
          </p:cNvPr>
          <p:cNvSpPr>
            <a:spLocks noGrp="1"/>
          </p:cNvSpPr>
          <p:nvPr>
            <p:ph type="pic" sz="quarter" idx="18"/>
          </p:nvPr>
        </p:nvSpPr>
        <p:spPr>
          <a:xfrm>
            <a:off x="3555870" y="1461243"/>
            <a:ext cx="5059165" cy="2805958"/>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07605320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Desktop 5, opis,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9" name="Obraz 18">
            <a:extLst>
              <a:ext uri="{FF2B5EF4-FFF2-40B4-BE49-F238E27FC236}">
                <a16:creationId xmlns:a16="http://schemas.microsoft.com/office/drawing/2014/main" id="{06C70FBD-AE48-2742-AF5A-2200182649FB}"/>
              </a:ext>
            </a:extLst>
          </p:cNvPr>
          <p:cNvPicPr>
            <a:picLocks noChangeAspect="1"/>
          </p:cNvPicPr>
          <p:nvPr userDrawn="1"/>
        </p:nvPicPr>
        <p:blipFill>
          <a:blip r:embed="rId2"/>
          <a:stretch>
            <a:fillRect/>
          </a:stretch>
        </p:blipFill>
        <p:spPr>
          <a:xfrm>
            <a:off x="-953985" y="1013082"/>
            <a:ext cx="6073651" cy="4828917"/>
          </a:xfrm>
          <a:prstGeom prst="rect">
            <a:avLst/>
          </a:prstGeom>
        </p:spPr>
      </p:pic>
      <p:sp>
        <p:nvSpPr>
          <p:cNvPr id="20" name="Symbol zastępczy obrazu 8">
            <a:extLst>
              <a:ext uri="{FF2B5EF4-FFF2-40B4-BE49-F238E27FC236}">
                <a16:creationId xmlns:a16="http://schemas.microsoft.com/office/drawing/2014/main" id="{C1657E6C-978F-E246-8FF2-BE0755C18679}"/>
              </a:ext>
            </a:extLst>
          </p:cNvPr>
          <p:cNvSpPr>
            <a:spLocks noGrp="1"/>
          </p:cNvSpPr>
          <p:nvPr>
            <p:ph type="pic" sz="quarter" idx="18"/>
          </p:nvPr>
        </p:nvSpPr>
        <p:spPr>
          <a:xfrm>
            <a:off x="-447548" y="1477487"/>
            <a:ext cx="5046343" cy="2806460"/>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0608670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martfon w dłoni 1, opis,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1019175"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1019175"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1019175"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1019175"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2404902"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2404902"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2404902"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2404902"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6" name="Obraz 5">
            <a:extLst>
              <a:ext uri="{FF2B5EF4-FFF2-40B4-BE49-F238E27FC236}">
                <a16:creationId xmlns:a16="http://schemas.microsoft.com/office/drawing/2014/main" id="{1086EAC8-4F68-7549-AC97-17E3CF9ACADF}"/>
              </a:ext>
            </a:extLst>
          </p:cNvPr>
          <p:cNvPicPr>
            <a:picLocks noChangeAspect="1"/>
          </p:cNvPicPr>
          <p:nvPr userDrawn="1"/>
        </p:nvPicPr>
        <p:blipFill>
          <a:blip r:embed="rId2"/>
          <a:stretch>
            <a:fillRect/>
          </a:stretch>
        </p:blipFill>
        <p:spPr>
          <a:xfrm>
            <a:off x="6624390" y="12526"/>
            <a:ext cx="5939790" cy="6858000"/>
          </a:xfrm>
          <a:prstGeom prst="rect">
            <a:avLst/>
          </a:prstGeom>
        </p:spPr>
      </p:pic>
      <p:sp>
        <p:nvSpPr>
          <p:cNvPr id="21" name="Symbol zastępczy obrazu 8">
            <a:extLst>
              <a:ext uri="{FF2B5EF4-FFF2-40B4-BE49-F238E27FC236}">
                <a16:creationId xmlns:a16="http://schemas.microsoft.com/office/drawing/2014/main" id="{5A778C23-EC3C-2240-938C-CC7BED5A1292}"/>
              </a:ext>
            </a:extLst>
          </p:cNvPr>
          <p:cNvSpPr>
            <a:spLocks noGrp="1"/>
          </p:cNvSpPr>
          <p:nvPr>
            <p:ph type="pic" sz="quarter" idx="18"/>
          </p:nvPr>
        </p:nvSpPr>
        <p:spPr>
          <a:xfrm>
            <a:off x="7528141" y="1612899"/>
            <a:ext cx="2114333" cy="3765551"/>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17049768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martfon w dłoni">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0" name="Obraz 9">
            <a:extLst>
              <a:ext uri="{FF2B5EF4-FFF2-40B4-BE49-F238E27FC236}">
                <a16:creationId xmlns:a16="http://schemas.microsoft.com/office/drawing/2014/main" id="{4986A7EC-4837-434F-8280-0F07B2809B7F}"/>
              </a:ext>
            </a:extLst>
          </p:cNvPr>
          <p:cNvPicPr>
            <a:picLocks noChangeAspect="1"/>
          </p:cNvPicPr>
          <p:nvPr userDrawn="1"/>
        </p:nvPicPr>
        <p:blipFill>
          <a:blip r:embed="rId2"/>
          <a:stretch>
            <a:fillRect/>
          </a:stretch>
        </p:blipFill>
        <p:spPr>
          <a:xfrm>
            <a:off x="4143193" y="12526"/>
            <a:ext cx="5939790" cy="6858000"/>
          </a:xfrm>
          <a:prstGeom prst="rect">
            <a:avLst/>
          </a:prstGeom>
        </p:spPr>
      </p:pic>
      <p:sp>
        <p:nvSpPr>
          <p:cNvPr id="11" name="Symbol zastępczy obrazu 8">
            <a:extLst>
              <a:ext uri="{FF2B5EF4-FFF2-40B4-BE49-F238E27FC236}">
                <a16:creationId xmlns:a16="http://schemas.microsoft.com/office/drawing/2014/main" id="{7C1D74AC-EEC6-9949-898D-1F7C17D0AFC0}"/>
              </a:ext>
            </a:extLst>
          </p:cNvPr>
          <p:cNvSpPr>
            <a:spLocks noGrp="1"/>
          </p:cNvSpPr>
          <p:nvPr>
            <p:ph type="pic" sz="quarter" idx="18"/>
          </p:nvPr>
        </p:nvSpPr>
        <p:spPr>
          <a:xfrm>
            <a:off x="5046944" y="1612900"/>
            <a:ext cx="2109505" cy="3765550"/>
          </a:xfrm>
          <a:prstGeom prst="rect">
            <a:avLst/>
          </a:prstGeom>
          <a:solidFill>
            <a:schemeClr val="bg1">
              <a:lumMod val="95000"/>
            </a:schemeClr>
          </a:solidFill>
        </p:spPr>
        <p:txBody>
          <a:bodyPr/>
          <a:lstStyle/>
          <a:p>
            <a:endParaRPr lang="pl-PL" dirty="0"/>
          </a:p>
        </p:txBody>
      </p:sp>
      <p:sp>
        <p:nvSpPr>
          <p:cNvPr id="12" name="Symbol zastępczy tekstu 5">
            <a:extLst>
              <a:ext uri="{FF2B5EF4-FFF2-40B4-BE49-F238E27FC236}">
                <a16:creationId xmlns:a16="http://schemas.microsoft.com/office/drawing/2014/main" id="{CE87709F-9DF1-104E-B334-50EA001AC3F7}"/>
              </a:ext>
            </a:extLst>
          </p:cNvPr>
          <p:cNvSpPr>
            <a:spLocks noGrp="1"/>
          </p:cNvSpPr>
          <p:nvPr>
            <p:ph type="body" sz="quarter" idx="19"/>
          </p:nvPr>
        </p:nvSpPr>
        <p:spPr>
          <a:xfrm>
            <a:off x="1019176" y="1554416"/>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3" name="Symbol zastępczy tekstu 5">
            <a:extLst>
              <a:ext uri="{FF2B5EF4-FFF2-40B4-BE49-F238E27FC236}">
                <a16:creationId xmlns:a16="http://schemas.microsoft.com/office/drawing/2014/main" id="{275904B8-6394-E54E-B683-B9CA9788EAF2}"/>
              </a:ext>
            </a:extLst>
          </p:cNvPr>
          <p:cNvSpPr>
            <a:spLocks noGrp="1"/>
          </p:cNvSpPr>
          <p:nvPr>
            <p:ph type="body" sz="quarter" idx="20"/>
          </p:nvPr>
        </p:nvSpPr>
        <p:spPr>
          <a:xfrm>
            <a:off x="1019176" y="3779211"/>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FDEE85-0D31-5344-84F2-EEA9EFF8D867}"/>
              </a:ext>
            </a:extLst>
          </p:cNvPr>
          <p:cNvSpPr>
            <a:spLocks noGrp="1"/>
          </p:cNvSpPr>
          <p:nvPr>
            <p:ph type="body" sz="quarter" idx="21"/>
          </p:nvPr>
        </p:nvSpPr>
        <p:spPr>
          <a:xfrm>
            <a:off x="9442872" y="1554416"/>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7" name="Symbol zastępczy tekstu 5">
            <a:extLst>
              <a:ext uri="{FF2B5EF4-FFF2-40B4-BE49-F238E27FC236}">
                <a16:creationId xmlns:a16="http://schemas.microsoft.com/office/drawing/2014/main" id="{4FB72092-2C5D-F24C-A7BA-2028A93FC752}"/>
              </a:ext>
            </a:extLst>
          </p:cNvPr>
          <p:cNvSpPr>
            <a:spLocks noGrp="1"/>
          </p:cNvSpPr>
          <p:nvPr>
            <p:ph type="body" sz="quarter" idx="22"/>
          </p:nvPr>
        </p:nvSpPr>
        <p:spPr>
          <a:xfrm>
            <a:off x="9444038" y="3729886"/>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7310054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50/50 Smartfon">
    <p:bg>
      <p:bgPr>
        <a:solidFill>
          <a:schemeClr val="bg1"/>
        </a:solidFill>
        <a:effectLst/>
      </p:bgPr>
    </p:bg>
    <p:spTree>
      <p:nvGrpSpPr>
        <p:cNvPr id="1" name=""/>
        <p:cNvGrpSpPr/>
        <p:nvPr/>
      </p:nvGrpSpPr>
      <p:grpSpPr>
        <a:xfrm>
          <a:off x="0" y="0"/>
          <a:ext cx="0" cy="0"/>
          <a:chOff x="0" y="0"/>
          <a:chExt cx="0" cy="0"/>
        </a:xfrm>
      </p:grpSpPr>
      <p:sp>
        <p:nvSpPr>
          <p:cNvPr id="5" name="Prostokąt 4">
            <a:extLst>
              <a:ext uri="{FF2B5EF4-FFF2-40B4-BE49-F238E27FC236}">
                <a16:creationId xmlns:a16="http://schemas.microsoft.com/office/drawing/2014/main" id="{31EECECC-5B27-0146-8136-99C12CB5C65C}"/>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50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46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2100"/>
            <a:ext cx="2051050" cy="3641725"/>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511999"/>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847021"/>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1516117"/>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3847021"/>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364139265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50/50 Tablet">
    <p:bg>
      <p:bgPr>
        <a:solidFill>
          <a:schemeClr val="bg1"/>
        </a:solidFill>
        <a:effectLst/>
      </p:bgPr>
    </p:bg>
    <p:spTree>
      <p:nvGrpSpPr>
        <p:cNvPr id="1" name=""/>
        <p:cNvGrpSpPr/>
        <p:nvPr/>
      </p:nvGrpSpPr>
      <p:grpSpPr>
        <a:xfrm>
          <a:off x="0" y="0"/>
          <a:ext cx="0" cy="0"/>
          <a:chOff x="0" y="0"/>
          <a:chExt cx="0" cy="0"/>
        </a:xfrm>
      </p:grpSpPr>
      <p:sp>
        <p:nvSpPr>
          <p:cNvPr id="17" name="Prostokąt 16">
            <a:extLst>
              <a:ext uri="{FF2B5EF4-FFF2-40B4-BE49-F238E27FC236}">
                <a16:creationId xmlns:a16="http://schemas.microsoft.com/office/drawing/2014/main" id="{00BE42F3-13A8-AE47-AC46-BE4170DC84DA}"/>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445147" y="1015999"/>
            <a:ext cx="3300540" cy="4826001"/>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4663441" y="1521823"/>
            <a:ext cx="2873828" cy="3807823"/>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511601"/>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78112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152182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3781128"/>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45865303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50/50 Laptop">
    <p:bg>
      <p:bgPr>
        <a:solidFill>
          <a:schemeClr val="bg1"/>
        </a:solidFill>
        <a:effectLst/>
      </p:bgPr>
    </p:bg>
    <p:spTree>
      <p:nvGrpSpPr>
        <p:cNvPr id="1" name=""/>
        <p:cNvGrpSpPr/>
        <p:nvPr/>
      </p:nvGrpSpPr>
      <p:grpSpPr>
        <a:xfrm>
          <a:off x="0" y="0"/>
          <a:ext cx="0" cy="0"/>
          <a:chOff x="0" y="0"/>
          <a:chExt cx="0" cy="0"/>
        </a:xfrm>
      </p:grpSpPr>
      <p:sp>
        <p:nvSpPr>
          <p:cNvPr id="17" name="Prostokąt 16">
            <a:extLst>
              <a:ext uri="{FF2B5EF4-FFF2-40B4-BE49-F238E27FC236}">
                <a16:creationId xmlns:a16="http://schemas.microsoft.com/office/drawing/2014/main" id="{EEBCEE34-86C9-B442-86EF-30FDEF7046E2}"/>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1" name="Obraz 30">
            <a:extLst>
              <a:ext uri="{FF2B5EF4-FFF2-40B4-BE49-F238E27FC236}">
                <a16:creationId xmlns:a16="http://schemas.microsoft.com/office/drawing/2014/main" id="{76FE9570-0FC2-214C-92FB-268D16598462}"/>
              </a:ext>
            </a:extLst>
          </p:cNvPr>
          <p:cNvPicPr>
            <a:picLocks noChangeAspect="1"/>
          </p:cNvPicPr>
          <p:nvPr userDrawn="1"/>
        </p:nvPicPr>
        <p:blipFill>
          <a:blip r:embed="rId2"/>
          <a:stretch>
            <a:fillRect/>
          </a:stretch>
        </p:blipFill>
        <p:spPr>
          <a:xfrm>
            <a:off x="3108326" y="1708653"/>
            <a:ext cx="5975349" cy="3555426"/>
          </a:xfrm>
          <a:prstGeom prst="rect">
            <a:avLst/>
          </a:prstGeom>
        </p:spPr>
      </p:pic>
      <p:sp>
        <p:nvSpPr>
          <p:cNvPr id="32" name="Symbol zastępczy obrazu 8">
            <a:extLst>
              <a:ext uri="{FF2B5EF4-FFF2-40B4-BE49-F238E27FC236}">
                <a16:creationId xmlns:a16="http://schemas.microsoft.com/office/drawing/2014/main" id="{F40EE145-C855-AA43-A468-8C47F1252E06}"/>
              </a:ext>
            </a:extLst>
          </p:cNvPr>
          <p:cNvSpPr>
            <a:spLocks noGrp="1"/>
          </p:cNvSpPr>
          <p:nvPr>
            <p:ph type="pic" sz="quarter" idx="18"/>
          </p:nvPr>
        </p:nvSpPr>
        <p:spPr>
          <a:xfrm>
            <a:off x="3816510" y="2038426"/>
            <a:ext cx="4487781" cy="2822499"/>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59684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82164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596849"/>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772319"/>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193262236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50/50 Desktop">
    <p:bg>
      <p:bgPr>
        <a:solidFill>
          <a:schemeClr val="bg1"/>
        </a:solidFill>
        <a:effectLst/>
      </p:bgPr>
    </p:bg>
    <p:spTree>
      <p:nvGrpSpPr>
        <p:cNvPr id="1" name=""/>
        <p:cNvGrpSpPr/>
        <p:nvPr/>
      </p:nvGrpSpPr>
      <p:grpSpPr>
        <a:xfrm>
          <a:off x="0" y="0"/>
          <a:ext cx="0" cy="0"/>
          <a:chOff x="0" y="0"/>
          <a:chExt cx="0" cy="0"/>
        </a:xfrm>
      </p:grpSpPr>
      <p:sp>
        <p:nvSpPr>
          <p:cNvPr id="22" name="Prostokąt 21">
            <a:extLst>
              <a:ext uri="{FF2B5EF4-FFF2-40B4-BE49-F238E27FC236}">
                <a16:creationId xmlns:a16="http://schemas.microsoft.com/office/drawing/2014/main" id="{1C1D9F4B-A5FE-9F46-9DF4-73F4BF32F85A}"/>
              </a:ext>
            </a:extLst>
          </p:cNvPr>
          <p:cNvSpPr/>
          <p:nvPr userDrawn="1"/>
        </p:nvSpPr>
        <p:spPr>
          <a:xfrm>
            <a:off x="0" y="5667"/>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7" name="Obraz 16">
            <a:extLst>
              <a:ext uri="{FF2B5EF4-FFF2-40B4-BE49-F238E27FC236}">
                <a16:creationId xmlns:a16="http://schemas.microsoft.com/office/drawing/2014/main" id="{735FBF5F-9E3A-5E4B-AF47-0FDA8368A991}"/>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8" name="Symbol zastępczy obrazu 8">
            <a:extLst>
              <a:ext uri="{FF2B5EF4-FFF2-40B4-BE49-F238E27FC236}">
                <a16:creationId xmlns:a16="http://schemas.microsoft.com/office/drawing/2014/main" id="{942AECE5-744C-DB45-8281-ACFCD9E644AB}"/>
              </a:ext>
            </a:extLst>
          </p:cNvPr>
          <p:cNvSpPr>
            <a:spLocks noGrp="1"/>
          </p:cNvSpPr>
          <p:nvPr>
            <p:ph type="pic" sz="quarter" idx="18"/>
          </p:nvPr>
        </p:nvSpPr>
        <p:spPr>
          <a:xfrm>
            <a:off x="3555870" y="1460500"/>
            <a:ext cx="5059165" cy="2809875"/>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640944"/>
            <a:ext cx="1728787" cy="77245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3" name="Symbol zastępczy tekstu 5">
            <a:extLst>
              <a:ext uri="{FF2B5EF4-FFF2-40B4-BE49-F238E27FC236}">
                <a16:creationId xmlns:a16="http://schemas.microsoft.com/office/drawing/2014/main" id="{07774A7E-79C1-6D49-AE7A-F9F6643CF888}"/>
              </a:ext>
            </a:extLst>
          </p:cNvPr>
          <p:cNvSpPr>
            <a:spLocks noGrp="1"/>
          </p:cNvSpPr>
          <p:nvPr>
            <p:ph type="body" sz="quarter" idx="21"/>
          </p:nvPr>
        </p:nvSpPr>
        <p:spPr>
          <a:xfrm>
            <a:off x="1019176" y="1939300"/>
            <a:ext cx="1728787" cy="77245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9" name="Symbol zastępczy tekstu 5">
            <a:extLst>
              <a:ext uri="{FF2B5EF4-FFF2-40B4-BE49-F238E27FC236}">
                <a16:creationId xmlns:a16="http://schemas.microsoft.com/office/drawing/2014/main" id="{B13A92CE-854E-7A47-92E3-2AB01FE892D0}"/>
              </a:ext>
            </a:extLst>
          </p:cNvPr>
          <p:cNvSpPr>
            <a:spLocks noGrp="1"/>
          </p:cNvSpPr>
          <p:nvPr>
            <p:ph type="body" sz="quarter" idx="22"/>
          </p:nvPr>
        </p:nvSpPr>
        <p:spPr>
          <a:xfrm>
            <a:off x="9436333" y="3629585"/>
            <a:ext cx="1728787" cy="772454"/>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a:t>
            </a:r>
          </a:p>
        </p:txBody>
      </p:sp>
      <p:sp>
        <p:nvSpPr>
          <p:cNvPr id="30" name="Symbol zastępczy tekstu 5">
            <a:extLst>
              <a:ext uri="{FF2B5EF4-FFF2-40B4-BE49-F238E27FC236}">
                <a16:creationId xmlns:a16="http://schemas.microsoft.com/office/drawing/2014/main" id="{5E231F4C-9B86-6A4D-868F-BEC335B5B3A0}"/>
              </a:ext>
            </a:extLst>
          </p:cNvPr>
          <p:cNvSpPr>
            <a:spLocks noGrp="1"/>
          </p:cNvSpPr>
          <p:nvPr>
            <p:ph type="body" sz="quarter" idx="23"/>
          </p:nvPr>
        </p:nvSpPr>
        <p:spPr>
          <a:xfrm>
            <a:off x="9436333" y="1927941"/>
            <a:ext cx="1728787" cy="772454"/>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a:t>
            </a:r>
          </a:p>
        </p:txBody>
      </p:sp>
    </p:spTree>
    <p:extLst>
      <p:ext uri="{BB962C8B-B14F-4D97-AF65-F5344CB8AC3E}">
        <p14:creationId xmlns:p14="http://schemas.microsoft.com/office/powerpoint/2010/main" val="405471359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Laptop + smartfon +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7" name="Obraz 16">
            <a:extLst>
              <a:ext uri="{FF2B5EF4-FFF2-40B4-BE49-F238E27FC236}">
                <a16:creationId xmlns:a16="http://schemas.microsoft.com/office/drawing/2014/main" id="{487A5B93-2C51-7545-BE97-3CFEE623B276}"/>
              </a:ext>
            </a:extLst>
          </p:cNvPr>
          <p:cNvPicPr>
            <a:picLocks noChangeAspect="1"/>
          </p:cNvPicPr>
          <p:nvPr userDrawn="1"/>
        </p:nvPicPr>
        <p:blipFill>
          <a:blip r:embed="rId2"/>
          <a:stretch>
            <a:fillRect/>
          </a:stretch>
        </p:blipFill>
        <p:spPr>
          <a:xfrm>
            <a:off x="-1631002" y="1919418"/>
            <a:ext cx="5190264" cy="3088288"/>
          </a:xfrm>
          <a:prstGeom prst="rect">
            <a:avLst/>
          </a:prstGeom>
        </p:spPr>
      </p:pic>
      <p:sp>
        <p:nvSpPr>
          <p:cNvPr id="18" name="Symbol zastępczy obrazu 8">
            <a:extLst>
              <a:ext uri="{FF2B5EF4-FFF2-40B4-BE49-F238E27FC236}">
                <a16:creationId xmlns:a16="http://schemas.microsoft.com/office/drawing/2014/main" id="{1480C39A-DE24-DC40-87DF-172FCFD10E1D}"/>
              </a:ext>
            </a:extLst>
          </p:cNvPr>
          <p:cNvSpPr>
            <a:spLocks noGrp="1"/>
          </p:cNvSpPr>
          <p:nvPr>
            <p:ph type="pic" sz="quarter" idx="20"/>
          </p:nvPr>
        </p:nvSpPr>
        <p:spPr>
          <a:xfrm>
            <a:off x="-1010368" y="2202736"/>
            <a:ext cx="3893098" cy="2452527"/>
          </a:xfrm>
          <a:prstGeom prst="rect">
            <a:avLst/>
          </a:prstGeom>
          <a:solidFill>
            <a:schemeClr val="bg1">
              <a:lumMod val="95000"/>
            </a:schemeClr>
          </a:solidFill>
        </p:spPr>
        <p:txBody>
          <a:bodyPr/>
          <a:lstStyle/>
          <a:p>
            <a:endParaRPr lang="pl-PL" dirty="0"/>
          </a:p>
        </p:txBody>
      </p:sp>
      <p:pic>
        <p:nvPicPr>
          <p:cNvPr id="19" name="Obraz 18">
            <a:extLst>
              <a:ext uri="{FF2B5EF4-FFF2-40B4-BE49-F238E27FC236}">
                <a16:creationId xmlns:a16="http://schemas.microsoft.com/office/drawing/2014/main" id="{A58BB976-2935-1244-9C7A-BAAB7CDAC68D}"/>
              </a:ext>
            </a:extLst>
          </p:cNvPr>
          <p:cNvPicPr>
            <a:picLocks noChangeAspect="1"/>
          </p:cNvPicPr>
          <p:nvPr userDrawn="1"/>
        </p:nvPicPr>
        <p:blipFill>
          <a:blip r:embed="rId3"/>
          <a:stretch>
            <a:fillRect/>
          </a:stretch>
        </p:blipFill>
        <p:spPr>
          <a:xfrm>
            <a:off x="3385908" y="1684421"/>
            <a:ext cx="2232217" cy="3491230"/>
          </a:xfrm>
          <a:prstGeom prst="rect">
            <a:avLst/>
          </a:prstGeom>
        </p:spPr>
      </p:pic>
      <p:sp>
        <p:nvSpPr>
          <p:cNvPr id="20" name="Symbol zastępczy obrazu 8">
            <a:extLst>
              <a:ext uri="{FF2B5EF4-FFF2-40B4-BE49-F238E27FC236}">
                <a16:creationId xmlns:a16="http://schemas.microsoft.com/office/drawing/2014/main" id="{5A49734E-A4A8-8946-AB48-FAF16D316322}"/>
              </a:ext>
            </a:extLst>
          </p:cNvPr>
          <p:cNvSpPr>
            <a:spLocks noGrp="1"/>
          </p:cNvSpPr>
          <p:nvPr>
            <p:ph type="pic" sz="quarter" idx="17"/>
          </p:nvPr>
        </p:nvSpPr>
        <p:spPr>
          <a:xfrm>
            <a:off x="3836759" y="2227132"/>
            <a:ext cx="1313178" cy="2364442"/>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153328870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 2foto lew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49237" y="1016000"/>
            <a:ext cx="6165850"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249237" y="3429000"/>
            <a:ext cx="6165850"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40911085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ablet + smartfon + ikony">
    <p:bg>
      <p:bgPr>
        <a:solidFill>
          <a:schemeClr val="bg1"/>
        </a:solid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9" name="Obraz 18">
            <a:extLst>
              <a:ext uri="{FF2B5EF4-FFF2-40B4-BE49-F238E27FC236}">
                <a16:creationId xmlns:a16="http://schemas.microsoft.com/office/drawing/2014/main" id="{A58BB976-2935-1244-9C7A-BAAB7CDAC68D}"/>
              </a:ext>
            </a:extLst>
          </p:cNvPr>
          <p:cNvPicPr>
            <a:picLocks noChangeAspect="1"/>
          </p:cNvPicPr>
          <p:nvPr userDrawn="1"/>
        </p:nvPicPr>
        <p:blipFill>
          <a:blip r:embed="rId2"/>
          <a:stretch>
            <a:fillRect/>
          </a:stretch>
        </p:blipFill>
        <p:spPr>
          <a:xfrm>
            <a:off x="3385908" y="1684421"/>
            <a:ext cx="2232217" cy="3491230"/>
          </a:xfrm>
          <a:prstGeom prst="rect">
            <a:avLst/>
          </a:prstGeom>
        </p:spPr>
      </p:pic>
      <p:sp>
        <p:nvSpPr>
          <p:cNvPr id="20" name="Symbol zastępczy obrazu 8">
            <a:extLst>
              <a:ext uri="{FF2B5EF4-FFF2-40B4-BE49-F238E27FC236}">
                <a16:creationId xmlns:a16="http://schemas.microsoft.com/office/drawing/2014/main" id="{5A49734E-A4A8-8946-AB48-FAF16D316322}"/>
              </a:ext>
            </a:extLst>
          </p:cNvPr>
          <p:cNvSpPr>
            <a:spLocks noGrp="1"/>
          </p:cNvSpPr>
          <p:nvPr>
            <p:ph type="pic" sz="quarter" idx="17"/>
          </p:nvPr>
        </p:nvSpPr>
        <p:spPr>
          <a:xfrm>
            <a:off x="3836759" y="2227132"/>
            <a:ext cx="1313178" cy="2364442"/>
          </a:xfrm>
          <a:prstGeom prst="rect">
            <a:avLst/>
          </a:prstGeom>
          <a:solidFill>
            <a:schemeClr val="bg1">
              <a:lumMod val="95000"/>
            </a:schemeClr>
          </a:solidFill>
        </p:spPr>
        <p:txBody>
          <a:bodyPr/>
          <a:lstStyle/>
          <a:p>
            <a:endParaRPr lang="pl-PL" dirty="0"/>
          </a:p>
        </p:txBody>
      </p:sp>
      <p:pic>
        <p:nvPicPr>
          <p:cNvPr id="21" name="Obraz 20">
            <a:extLst>
              <a:ext uri="{FF2B5EF4-FFF2-40B4-BE49-F238E27FC236}">
                <a16:creationId xmlns:a16="http://schemas.microsoft.com/office/drawing/2014/main" id="{BBE0B209-1F99-D94A-8B7A-E62F082F7B22}"/>
              </a:ext>
            </a:extLst>
          </p:cNvPr>
          <p:cNvPicPr>
            <a:picLocks noChangeAspect="1"/>
          </p:cNvPicPr>
          <p:nvPr userDrawn="1"/>
        </p:nvPicPr>
        <p:blipFill>
          <a:blip r:embed="rId3"/>
          <a:stretch>
            <a:fillRect/>
          </a:stretch>
        </p:blipFill>
        <p:spPr>
          <a:xfrm>
            <a:off x="961503" y="1617853"/>
            <a:ext cx="2477315" cy="3622293"/>
          </a:xfrm>
          <a:prstGeom prst="rect">
            <a:avLst/>
          </a:prstGeom>
        </p:spPr>
      </p:pic>
      <p:sp>
        <p:nvSpPr>
          <p:cNvPr id="22" name="Symbol zastępczy obrazu 8">
            <a:extLst>
              <a:ext uri="{FF2B5EF4-FFF2-40B4-BE49-F238E27FC236}">
                <a16:creationId xmlns:a16="http://schemas.microsoft.com/office/drawing/2014/main" id="{0F325DF1-1041-AE4C-8590-7161B226C47E}"/>
              </a:ext>
            </a:extLst>
          </p:cNvPr>
          <p:cNvSpPr>
            <a:spLocks noGrp="1"/>
          </p:cNvSpPr>
          <p:nvPr>
            <p:ph type="pic" sz="quarter" idx="28"/>
          </p:nvPr>
        </p:nvSpPr>
        <p:spPr>
          <a:xfrm>
            <a:off x="1123312" y="2001509"/>
            <a:ext cx="2151951" cy="2858908"/>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54882033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Slajd końcowy biał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F9193F4-A928-7B4F-A20D-5F0B598E5CD2}"/>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rgbClr val="79003C"/>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CF319C4F-6118-A742-A393-1784C7030C4E}"/>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rgbClr val="79003C"/>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58ABBA40-19F0-554D-814C-E652C956A6A7}"/>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rgbClr val="79003C"/>
                </a:solidFill>
              </a:defRPr>
            </a:lvl1pPr>
          </a:lstStyle>
          <a:p>
            <a:r>
              <a:rPr lang="pl-PL" dirty="0"/>
              <a:t>Alior Bank SA | 22 grudnia 2018</a:t>
            </a:r>
          </a:p>
        </p:txBody>
      </p:sp>
    </p:spTree>
    <p:extLst>
      <p:ext uri="{BB962C8B-B14F-4D97-AF65-F5344CB8AC3E}">
        <p14:creationId xmlns:p14="http://schemas.microsoft.com/office/powerpoint/2010/main" val="31340924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4" orient="horz" pos="640">
          <p15:clr>
            <a:srgbClr val="FBAE40"/>
          </p15:clr>
        </p15:guide>
        <p15:guide id="5" orient="horz" pos="3680">
          <p15:clr>
            <a:srgbClr val="FBAE40"/>
          </p15:clr>
        </p15:guide>
        <p15:guide id="6" orient="horz" pos="958">
          <p15:clr>
            <a:srgbClr val="FBAE40"/>
          </p15:clr>
        </p15:guide>
        <p15:guide id="7" pos="7038">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Slajd końcowy zło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7305544-0205-A044-90A8-C4C46674062D}"/>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D45B8B1E-730F-3144-A378-FA967DAEC663}"/>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A4101CB7-6A8A-5B4D-B598-A4A51AAF7DE6}"/>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185866758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Slajd końcowy bor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116675D-6E7C-9D46-B8AD-C2713490D06B}"/>
              </a:ext>
            </a:extLst>
          </p:cNvPr>
          <p:cNvSpPr>
            <a:spLocks noGrp="1"/>
          </p:cNvSpPr>
          <p:nvPr>
            <p:ph type="title" hasCustomPrompt="1"/>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Dziękujemy</a:t>
            </a:r>
            <a:br>
              <a:rPr lang="pl-PL" dirty="0"/>
            </a:br>
            <a:r>
              <a:rPr lang="pl-PL" dirty="0"/>
              <a:t>za uwagę</a:t>
            </a:r>
          </a:p>
        </p:txBody>
      </p:sp>
      <p:sp>
        <p:nvSpPr>
          <p:cNvPr id="3" name="Symbol zastępczy tekstu 3">
            <a:extLst>
              <a:ext uri="{FF2B5EF4-FFF2-40B4-BE49-F238E27FC236}">
                <a16:creationId xmlns:a16="http://schemas.microsoft.com/office/drawing/2014/main" id="{581DB3B1-1A58-904B-8025-B113AF982F8B}"/>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4" name="Symbol zastępczy zawartości 5">
            <a:extLst>
              <a:ext uri="{FF2B5EF4-FFF2-40B4-BE49-F238E27FC236}">
                <a16:creationId xmlns:a16="http://schemas.microsoft.com/office/drawing/2014/main" id="{F92686D5-DA66-A649-A5E2-4931771EA292}"/>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393652711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type="tx">
  <p:cSld name="ALIOR PRZEKŁADKA">
    <p:spTree>
      <p:nvGrpSpPr>
        <p:cNvPr id="1" name=""/>
        <p:cNvGrpSpPr/>
        <p:nvPr/>
      </p:nvGrpSpPr>
      <p:grpSpPr>
        <a:xfrm>
          <a:off x="0" y="0"/>
          <a:ext cx="0" cy="0"/>
          <a:chOff x="0" y="0"/>
          <a:chExt cx="0" cy="0"/>
        </a:xfrm>
      </p:grpSpPr>
      <p:sp>
        <p:nvSpPr>
          <p:cNvPr id="34" name="Tekst tytułowy"/>
          <p:cNvSpPr txBox="1">
            <a:spLocks noGrp="1"/>
          </p:cNvSpPr>
          <p:nvPr>
            <p:ph type="title"/>
          </p:nvPr>
        </p:nvSpPr>
        <p:spPr>
          <a:xfrm>
            <a:off x="2845786" y="2411644"/>
            <a:ext cx="8358356" cy="1289646"/>
          </a:xfrm>
          <a:prstGeom prst="rect">
            <a:avLst/>
          </a:prstGeom>
        </p:spPr>
        <p:txBody>
          <a:bodyPr/>
          <a:lstStyle>
            <a:lvl1pPr algn="l">
              <a:defRPr sz="4100">
                <a:solidFill>
                  <a:srgbClr val="79003C"/>
                </a:solidFill>
              </a:defRPr>
            </a:lvl1pPr>
          </a:lstStyle>
          <a:p>
            <a:r>
              <a:t>Tekst tytułowy</a:t>
            </a:r>
          </a:p>
        </p:txBody>
      </p:sp>
      <p:sp>
        <p:nvSpPr>
          <p:cNvPr id="35" name="Kształt"/>
          <p:cNvSpPr/>
          <p:nvPr/>
        </p:nvSpPr>
        <p:spPr>
          <a:xfrm>
            <a:off x="2120726" y="2840567"/>
            <a:ext cx="355439" cy="520701"/>
          </a:xfrm>
          <a:custGeom>
            <a:avLst/>
            <a:gdLst/>
            <a:ahLst/>
            <a:cxnLst>
              <a:cxn ang="0">
                <a:pos x="wd2" y="hd2"/>
              </a:cxn>
              <a:cxn ang="5400000">
                <a:pos x="wd2" y="hd2"/>
              </a:cxn>
              <a:cxn ang="10800000">
                <a:pos x="wd2" y="hd2"/>
              </a:cxn>
              <a:cxn ang="16200000">
                <a:pos x="wd2" y="hd2"/>
              </a:cxn>
            </a:cxnLst>
            <a:rect l="0" t="0" r="r" b="b"/>
            <a:pathLst>
              <a:path w="21217" h="20420" extrusionOk="0">
                <a:moveTo>
                  <a:pt x="20069" y="8810"/>
                </a:moveTo>
                <a:lnTo>
                  <a:pt x="4269" y="622"/>
                </a:lnTo>
                <a:cubicBezTo>
                  <a:pt x="1922" y="-590"/>
                  <a:pt x="0" y="24"/>
                  <a:pt x="0" y="1985"/>
                </a:cubicBezTo>
                <a:lnTo>
                  <a:pt x="0" y="18435"/>
                </a:lnTo>
                <a:cubicBezTo>
                  <a:pt x="0" y="20396"/>
                  <a:pt x="1922" y="21010"/>
                  <a:pt x="4269" y="19798"/>
                </a:cubicBezTo>
                <a:lnTo>
                  <a:pt x="20069" y="11683"/>
                </a:lnTo>
                <a:cubicBezTo>
                  <a:pt x="21600" y="10893"/>
                  <a:pt x="21600" y="9600"/>
                  <a:pt x="20069" y="8810"/>
                </a:cubicBezTo>
                <a:close/>
              </a:path>
            </a:pathLst>
          </a:custGeom>
          <a:solidFill>
            <a:srgbClr val="C48490"/>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p>
        </p:txBody>
      </p:sp>
      <p:sp>
        <p:nvSpPr>
          <p:cNvPr id="36" name="Kwadrat"/>
          <p:cNvSpPr/>
          <p:nvPr/>
        </p:nvSpPr>
        <p:spPr>
          <a:xfrm>
            <a:off x="11620004" y="6271254"/>
            <a:ext cx="254001" cy="254001"/>
          </a:xfrm>
          <a:prstGeom prst="rect">
            <a:avLst/>
          </a:prstGeom>
          <a:solidFill>
            <a:srgbClr val="984857"/>
          </a:solidFill>
          <a:ln w="12700">
            <a:miter lim="400000"/>
          </a:ln>
        </p:spPr>
        <p:txBody>
          <a:bodyPr lIns="0" tIns="0" rIns="0" bIns="0" anchor="ctr"/>
          <a:lstStyle/>
          <a:p>
            <a:pPr>
              <a:defRPr sz="3200" b="0">
                <a:solidFill>
                  <a:srgbClr val="FFFFFF"/>
                </a:solidFill>
                <a:latin typeface="+mn-lt"/>
                <a:ea typeface="+mn-ea"/>
                <a:cs typeface="+mn-cs"/>
                <a:sym typeface="Segoe UI Semibold"/>
              </a:defRPr>
            </a:pPr>
            <a:endParaRPr sz="1600"/>
          </a:p>
        </p:txBody>
      </p:sp>
      <p:sp>
        <p:nvSpPr>
          <p:cNvPr id="37" name="Numer slajdu"/>
          <p:cNvSpPr txBox="1">
            <a:spLocks noGrp="1"/>
          </p:cNvSpPr>
          <p:nvPr>
            <p:ph type="sldNum" sz="quarter" idx="2"/>
          </p:nvPr>
        </p:nvSpPr>
        <p:spPr>
          <a:xfrm>
            <a:off x="11652014" y="6271254"/>
            <a:ext cx="189980" cy="254166"/>
          </a:xfrm>
          <a:prstGeom prst="rect">
            <a:avLst/>
          </a:prstGeom>
        </p:spPr>
        <p:txBody>
          <a:bodyPr/>
          <a:lstStyle>
            <a:lvl1pPr>
              <a:defRPr>
                <a:solidFill>
                  <a:srgbClr val="FFFFFF"/>
                </a:solidFill>
              </a:defRPr>
            </a:lvl1pPr>
          </a:lstStyle>
          <a:p>
            <a:fld id="{86CB4B4D-7CA3-9044-876B-883B54F8677D}" type="slidenum">
              <a:t>‹#›</a:t>
            </a:fld>
            <a:endParaRPr dirty="0"/>
          </a:p>
        </p:txBody>
      </p:sp>
      <p:pic>
        <p:nvPicPr>
          <p:cNvPr id="38" name="Picture 4" descr="Picture 4"/>
          <p:cNvPicPr>
            <a:picLocks noChangeAspect="1"/>
          </p:cNvPicPr>
          <p:nvPr/>
        </p:nvPicPr>
        <p:blipFill>
          <a:blip r:embed="rId2"/>
          <a:srcRect b="18547"/>
          <a:stretch>
            <a:fillRect/>
          </a:stretch>
        </p:blipFill>
        <p:spPr>
          <a:xfrm>
            <a:off x="10795000" y="0"/>
            <a:ext cx="1079500" cy="541093"/>
          </a:xfrm>
          <a:prstGeom prst="rect">
            <a:avLst/>
          </a:prstGeom>
          <a:ln w="12700">
            <a:miter lim="400000"/>
          </a:ln>
        </p:spPr>
      </p:pic>
    </p:spTree>
    <p:extLst>
      <p:ext uri="{BB962C8B-B14F-4D97-AF65-F5344CB8AC3E}">
        <p14:creationId xmlns:p14="http://schemas.microsoft.com/office/powerpoint/2010/main" val="164340162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 3foto lew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9" name="Symbol zastępczy obrazu 8">
            <a:extLst>
              <a:ext uri="{FF2B5EF4-FFF2-40B4-BE49-F238E27FC236}">
                <a16:creationId xmlns:a16="http://schemas.microsoft.com/office/drawing/2014/main" id="{8B00A06E-4F2A-2645-83A0-559CA11F5512}"/>
              </a:ext>
            </a:extLst>
          </p:cNvPr>
          <p:cNvSpPr>
            <a:spLocks noGrp="1"/>
          </p:cNvSpPr>
          <p:nvPr>
            <p:ph type="pic" sz="quarter" idx="12"/>
          </p:nvPr>
        </p:nvSpPr>
        <p:spPr>
          <a:xfrm>
            <a:off x="-2981" y="1016000"/>
            <a:ext cx="5916612" cy="2413000"/>
          </a:xfrm>
          <a:prstGeom prst="rect">
            <a:avLst/>
          </a:prstGeom>
          <a:solidFill>
            <a:schemeClr val="bg1">
              <a:lumMod val="95000"/>
            </a:schemeClr>
          </a:solidFill>
        </p:spPr>
        <p:txBody>
          <a:bodyPr/>
          <a:lstStyle/>
          <a:p>
            <a:endParaRPr lang="pl-PL"/>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2981"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2955325" y="3429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50873920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 + 4foto lew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lang="pl-PL" sz="1400" kern="1200" dirty="0" smtClean="0">
                <a:solidFill>
                  <a:schemeClr val="tx1"/>
                </a:solidFill>
                <a:latin typeface="+mn-lt"/>
                <a:ea typeface="+mn-ea"/>
                <a:cs typeface="+mn-cs"/>
              </a:defRPr>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obrazu 8">
            <a:extLst>
              <a:ext uri="{FF2B5EF4-FFF2-40B4-BE49-F238E27FC236}">
                <a16:creationId xmlns:a16="http://schemas.microsoft.com/office/drawing/2014/main" id="{A66A0286-B541-7848-91D6-94C6A9C7CF1C}"/>
              </a:ext>
            </a:extLst>
          </p:cNvPr>
          <p:cNvSpPr>
            <a:spLocks noGrp="1"/>
          </p:cNvSpPr>
          <p:nvPr>
            <p:ph type="pic" sz="quarter" idx="16"/>
          </p:nvPr>
        </p:nvSpPr>
        <p:spPr>
          <a:xfrm>
            <a:off x="0" y="3429000"/>
            <a:ext cx="2961288" cy="2413000"/>
          </a:xfrm>
          <a:prstGeom prst="rect">
            <a:avLst/>
          </a:prstGeom>
          <a:solidFill>
            <a:schemeClr val="bg1">
              <a:lumMod val="95000"/>
            </a:schemeClr>
          </a:solidFill>
        </p:spPr>
        <p:txBody>
          <a:bodyPr/>
          <a:lstStyle/>
          <a:p>
            <a:endParaRPr lang="pl-PL"/>
          </a:p>
        </p:txBody>
      </p:sp>
      <p:sp>
        <p:nvSpPr>
          <p:cNvPr id="11" name="Symbol zastępczy obrazu 8">
            <a:extLst>
              <a:ext uri="{FF2B5EF4-FFF2-40B4-BE49-F238E27FC236}">
                <a16:creationId xmlns:a16="http://schemas.microsoft.com/office/drawing/2014/main" id="{6985CBD7-CB97-D14D-819D-EF260B4D941F}"/>
              </a:ext>
            </a:extLst>
          </p:cNvPr>
          <p:cNvSpPr>
            <a:spLocks noGrp="1"/>
          </p:cNvSpPr>
          <p:nvPr>
            <p:ph type="pic" sz="quarter" idx="17"/>
          </p:nvPr>
        </p:nvSpPr>
        <p:spPr>
          <a:xfrm>
            <a:off x="2958306" y="3429000"/>
            <a:ext cx="2961288" cy="2413000"/>
          </a:xfrm>
          <a:prstGeom prst="rect">
            <a:avLst/>
          </a:prstGeom>
          <a:solidFill>
            <a:schemeClr val="bg1">
              <a:lumMod val="95000"/>
            </a:schemeClr>
          </a:solidFill>
        </p:spPr>
        <p:txBody>
          <a:bodyPr/>
          <a:lstStyle/>
          <a:p>
            <a:endParaRPr lang="pl-PL"/>
          </a:p>
        </p:txBody>
      </p:sp>
      <p:sp>
        <p:nvSpPr>
          <p:cNvPr id="13" name="Symbol zastępczy obrazu 8">
            <a:extLst>
              <a:ext uri="{FF2B5EF4-FFF2-40B4-BE49-F238E27FC236}">
                <a16:creationId xmlns:a16="http://schemas.microsoft.com/office/drawing/2014/main" id="{4890F377-2C52-7C45-86CE-DB42BB8CD115}"/>
              </a:ext>
            </a:extLst>
          </p:cNvPr>
          <p:cNvSpPr>
            <a:spLocks noGrp="1"/>
          </p:cNvSpPr>
          <p:nvPr>
            <p:ph type="pic" sz="quarter" idx="18"/>
          </p:nvPr>
        </p:nvSpPr>
        <p:spPr>
          <a:xfrm>
            <a:off x="0" y="1016000"/>
            <a:ext cx="2961288" cy="2413000"/>
          </a:xfrm>
          <a:prstGeom prst="rect">
            <a:avLst/>
          </a:prstGeom>
          <a:solidFill>
            <a:schemeClr val="bg1">
              <a:lumMod val="95000"/>
            </a:schemeClr>
          </a:solidFill>
        </p:spPr>
        <p:txBody>
          <a:bodyPr/>
          <a:lstStyle/>
          <a:p>
            <a:endParaRPr lang="pl-PL" dirty="0"/>
          </a:p>
        </p:txBody>
      </p:sp>
      <p:sp>
        <p:nvSpPr>
          <p:cNvPr id="15" name="Symbol zastępczy obrazu 8">
            <a:extLst>
              <a:ext uri="{FF2B5EF4-FFF2-40B4-BE49-F238E27FC236}">
                <a16:creationId xmlns:a16="http://schemas.microsoft.com/office/drawing/2014/main" id="{F8BE7D6C-FA8C-F24A-B8DC-2015AFD4D949}"/>
              </a:ext>
            </a:extLst>
          </p:cNvPr>
          <p:cNvSpPr>
            <a:spLocks noGrp="1"/>
          </p:cNvSpPr>
          <p:nvPr>
            <p:ph type="pic" sz="quarter" idx="19"/>
          </p:nvPr>
        </p:nvSpPr>
        <p:spPr>
          <a:xfrm>
            <a:off x="2958306" y="1016000"/>
            <a:ext cx="2961288" cy="24130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7789051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to, o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4548188" y="1016000"/>
            <a:ext cx="66246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obrazu 8">
            <a:extLst>
              <a:ext uri="{FF2B5EF4-FFF2-40B4-BE49-F238E27FC236}">
                <a16:creationId xmlns:a16="http://schemas.microsoft.com/office/drawing/2014/main" id="{495EF79F-EF7A-674C-B66E-4C50BAF3050C}"/>
              </a:ext>
            </a:extLst>
          </p:cNvPr>
          <p:cNvSpPr>
            <a:spLocks noGrp="1"/>
          </p:cNvSpPr>
          <p:nvPr>
            <p:ph type="pic" sz="quarter" idx="12"/>
          </p:nvPr>
        </p:nvSpPr>
        <p:spPr>
          <a:xfrm>
            <a:off x="1445442"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17" name="Symbol zastępczy tekstu 16">
            <a:extLst>
              <a:ext uri="{FF2B5EF4-FFF2-40B4-BE49-F238E27FC236}">
                <a16:creationId xmlns:a16="http://schemas.microsoft.com/office/drawing/2014/main" id="{057718F0-5498-2349-B035-FD7899166AA8}"/>
              </a:ext>
            </a:extLst>
          </p:cNvPr>
          <p:cNvSpPr>
            <a:spLocks noGrp="1"/>
          </p:cNvSpPr>
          <p:nvPr>
            <p:ph type="body" sz="quarter" idx="16" hasCustomPrompt="1"/>
          </p:nvPr>
        </p:nvSpPr>
        <p:spPr>
          <a:xfrm>
            <a:off x="1445442" y="4162032"/>
            <a:ext cx="2251075" cy="295955"/>
          </a:xfrm>
          <a:prstGeom prst="rect">
            <a:avLst/>
          </a:prstGeom>
        </p:spPr>
        <p:txBody>
          <a:bodyPr/>
          <a:lstStyle>
            <a:lvl1pPr marL="0" indent="0" algn="ctr">
              <a:lnSpc>
                <a:spcPct val="100000"/>
              </a:lnSpc>
              <a:spcBef>
                <a:spcPts val="0"/>
              </a:spcBef>
              <a:buNone/>
              <a:defRPr sz="1200" b="1" i="0"/>
            </a:lvl1pPr>
          </a:lstStyle>
          <a:p>
            <a:r>
              <a:rPr lang="pl-PL" dirty="0"/>
              <a:t>Jan Kowalski</a:t>
            </a:r>
          </a:p>
        </p:txBody>
      </p:sp>
      <p:sp>
        <p:nvSpPr>
          <p:cNvPr id="18" name="Symbol zastępczy tekstu 16">
            <a:extLst>
              <a:ext uri="{FF2B5EF4-FFF2-40B4-BE49-F238E27FC236}">
                <a16:creationId xmlns:a16="http://schemas.microsoft.com/office/drawing/2014/main" id="{3D74A6DB-3B62-D646-BA43-8B57A3CE829D}"/>
              </a:ext>
            </a:extLst>
          </p:cNvPr>
          <p:cNvSpPr>
            <a:spLocks noGrp="1"/>
          </p:cNvSpPr>
          <p:nvPr>
            <p:ph type="body" sz="quarter" idx="17" hasCustomPrompt="1"/>
          </p:nvPr>
        </p:nvSpPr>
        <p:spPr>
          <a:xfrm>
            <a:off x="1445442" y="4580862"/>
            <a:ext cx="2251075" cy="458270"/>
          </a:xfrm>
          <a:prstGeom prst="rect">
            <a:avLst/>
          </a:prstGeom>
        </p:spPr>
        <p:txBody>
          <a:bodyPr/>
          <a:lstStyle>
            <a:lvl1pPr marL="0" indent="0" algn="ctr">
              <a:lnSpc>
                <a:spcPct val="100000"/>
              </a:lnSpc>
              <a:spcBef>
                <a:spcPts val="0"/>
              </a:spcBef>
              <a:buNone/>
              <a:defRPr sz="1200" b="0">
                <a:solidFill>
                  <a:schemeClr val="bg1">
                    <a:lumMod val="50000"/>
                  </a:schemeClr>
                </a:solidFill>
              </a:defRPr>
            </a:lvl1pPr>
          </a:lstStyle>
          <a:p>
            <a:r>
              <a:rPr lang="pl-PL" dirty="0"/>
              <a:t>Stanowisko, które zajmuje Jan Kowalski w Alior Bank SA</a:t>
            </a:r>
          </a:p>
        </p:txBody>
      </p:sp>
      <p:cxnSp>
        <p:nvCxnSpPr>
          <p:cNvPr id="20" name="Łącznik prosty 19">
            <a:extLst>
              <a:ext uri="{FF2B5EF4-FFF2-40B4-BE49-F238E27FC236}">
                <a16:creationId xmlns:a16="http://schemas.microsoft.com/office/drawing/2014/main" id="{C3893FB5-C22C-1944-8719-943FC8C9F85E}"/>
              </a:ext>
            </a:extLst>
          </p:cNvPr>
          <p:cNvCxnSpPr/>
          <p:nvPr userDrawn="1"/>
        </p:nvCxnSpPr>
        <p:spPr>
          <a:xfrm>
            <a:off x="4116388" y="1368263"/>
            <a:ext cx="0" cy="4049385"/>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384482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to, opis, historia osob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2" name="Symbol zastępczy zawartości 11">
            <a:extLst>
              <a:ext uri="{FF2B5EF4-FFF2-40B4-BE49-F238E27FC236}">
                <a16:creationId xmlns:a16="http://schemas.microsoft.com/office/drawing/2014/main" id="{05F4D95A-C1F8-AE43-ADE6-C235B3672E03}"/>
              </a:ext>
            </a:extLst>
          </p:cNvPr>
          <p:cNvSpPr>
            <a:spLocks noGrp="1"/>
          </p:cNvSpPr>
          <p:nvPr>
            <p:ph sz="quarter" idx="11"/>
          </p:nvPr>
        </p:nvSpPr>
        <p:spPr>
          <a:xfrm>
            <a:off x="4548188" y="1016000"/>
            <a:ext cx="6624637" cy="2644034"/>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marL="800100" indent="-342900">
              <a:buClr>
                <a:srgbClr val="79003C"/>
              </a:buClr>
              <a:buFont typeface="Arial" panose="020B0604020202020204" pitchFamily="34" charset="0"/>
              <a:buChar char="•"/>
              <a:defRPr sz="1400"/>
            </a:lvl2pPr>
            <a:lvl3pPr marL="1257300" indent="-342900">
              <a:buClr>
                <a:srgbClr val="79003C"/>
              </a:buClr>
              <a:buFont typeface="Arial" panose="020B0604020202020204" pitchFamily="34" charset="0"/>
              <a:buChar char="•"/>
              <a:defRPr sz="1400"/>
            </a:lvl3pPr>
            <a:lvl4pPr marL="1657350" indent="-285750">
              <a:buClr>
                <a:srgbClr val="79003C"/>
              </a:buClr>
              <a:buFont typeface="Arial" panose="020B0604020202020204" pitchFamily="34" charset="0"/>
              <a:buChar char="•"/>
              <a:defRPr sz="1400"/>
            </a:lvl4pPr>
            <a:lvl5pPr marL="2114550" indent="-285750">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obrazu 8">
            <a:extLst>
              <a:ext uri="{FF2B5EF4-FFF2-40B4-BE49-F238E27FC236}">
                <a16:creationId xmlns:a16="http://schemas.microsoft.com/office/drawing/2014/main" id="{495EF79F-EF7A-674C-B66E-4C50BAF3050C}"/>
              </a:ext>
            </a:extLst>
          </p:cNvPr>
          <p:cNvSpPr>
            <a:spLocks noGrp="1"/>
          </p:cNvSpPr>
          <p:nvPr>
            <p:ph type="pic" sz="quarter" idx="12"/>
          </p:nvPr>
        </p:nvSpPr>
        <p:spPr>
          <a:xfrm>
            <a:off x="1763334" y="1026666"/>
            <a:ext cx="1591434" cy="1558043"/>
          </a:xfrm>
          <a:prstGeom prst="rect">
            <a:avLst/>
          </a:prstGeom>
          <a:solidFill>
            <a:schemeClr val="bg1"/>
          </a:solidFill>
          <a:ln w="25400" cap="sq">
            <a:solidFill>
              <a:schemeClr val="accent2"/>
            </a:solidFill>
            <a:miter lim="800000"/>
          </a:ln>
        </p:spPr>
        <p:txBody>
          <a:bodyPr/>
          <a:lstStyle/>
          <a:p>
            <a:endParaRPr lang="pl-PL" dirty="0"/>
          </a:p>
        </p:txBody>
      </p:sp>
      <p:sp>
        <p:nvSpPr>
          <p:cNvPr id="17" name="Symbol zastępczy tekstu 16">
            <a:extLst>
              <a:ext uri="{FF2B5EF4-FFF2-40B4-BE49-F238E27FC236}">
                <a16:creationId xmlns:a16="http://schemas.microsoft.com/office/drawing/2014/main" id="{057718F0-5498-2349-B035-FD7899166AA8}"/>
              </a:ext>
            </a:extLst>
          </p:cNvPr>
          <p:cNvSpPr>
            <a:spLocks noGrp="1"/>
          </p:cNvSpPr>
          <p:nvPr>
            <p:ph type="body" sz="quarter" idx="16" hasCustomPrompt="1"/>
          </p:nvPr>
        </p:nvSpPr>
        <p:spPr>
          <a:xfrm>
            <a:off x="1433514" y="2782934"/>
            <a:ext cx="2251075" cy="295955"/>
          </a:xfrm>
          <a:prstGeom prst="rect">
            <a:avLst/>
          </a:prstGeom>
        </p:spPr>
        <p:txBody>
          <a:bodyPr/>
          <a:lstStyle>
            <a:lvl1pPr marL="0" indent="0" algn="ctr">
              <a:lnSpc>
                <a:spcPct val="100000"/>
              </a:lnSpc>
              <a:spcBef>
                <a:spcPts val="0"/>
              </a:spcBef>
              <a:buNone/>
              <a:defRPr sz="1200" b="1" i="0"/>
            </a:lvl1pPr>
          </a:lstStyle>
          <a:p>
            <a:r>
              <a:rPr lang="pl-PL" dirty="0"/>
              <a:t>Jan Kowalski</a:t>
            </a:r>
          </a:p>
        </p:txBody>
      </p:sp>
      <p:sp>
        <p:nvSpPr>
          <p:cNvPr id="18" name="Symbol zastępczy tekstu 16">
            <a:extLst>
              <a:ext uri="{FF2B5EF4-FFF2-40B4-BE49-F238E27FC236}">
                <a16:creationId xmlns:a16="http://schemas.microsoft.com/office/drawing/2014/main" id="{3D74A6DB-3B62-D646-BA43-8B57A3CE829D}"/>
              </a:ext>
            </a:extLst>
          </p:cNvPr>
          <p:cNvSpPr>
            <a:spLocks noGrp="1"/>
          </p:cNvSpPr>
          <p:nvPr>
            <p:ph type="body" sz="quarter" idx="17" hasCustomPrompt="1"/>
          </p:nvPr>
        </p:nvSpPr>
        <p:spPr>
          <a:xfrm>
            <a:off x="1433514" y="3201764"/>
            <a:ext cx="2251075" cy="458270"/>
          </a:xfrm>
          <a:prstGeom prst="rect">
            <a:avLst/>
          </a:prstGeom>
        </p:spPr>
        <p:txBody>
          <a:bodyPr/>
          <a:lstStyle>
            <a:lvl1pPr marL="0" indent="0" algn="ctr">
              <a:lnSpc>
                <a:spcPct val="100000"/>
              </a:lnSpc>
              <a:spcBef>
                <a:spcPts val="0"/>
              </a:spcBef>
              <a:buNone/>
              <a:defRPr sz="1200" b="0">
                <a:solidFill>
                  <a:schemeClr val="bg1">
                    <a:lumMod val="50000"/>
                  </a:schemeClr>
                </a:solidFill>
              </a:defRPr>
            </a:lvl1pPr>
          </a:lstStyle>
          <a:p>
            <a:r>
              <a:rPr lang="pl-PL" dirty="0"/>
              <a:t>Stanowisko, które zajmuje Jan Kowalski w Alior Bank SA</a:t>
            </a:r>
          </a:p>
          <a:p>
            <a:endParaRPr lang="pl-PL" dirty="0"/>
          </a:p>
          <a:p>
            <a:endParaRPr lang="pl-PL" dirty="0"/>
          </a:p>
        </p:txBody>
      </p:sp>
      <p:cxnSp>
        <p:nvCxnSpPr>
          <p:cNvPr id="20" name="Łącznik prosty 19">
            <a:extLst>
              <a:ext uri="{FF2B5EF4-FFF2-40B4-BE49-F238E27FC236}">
                <a16:creationId xmlns:a16="http://schemas.microsoft.com/office/drawing/2014/main" id="{C3893FB5-C22C-1944-8719-943FC8C9F85E}"/>
              </a:ext>
            </a:extLst>
          </p:cNvPr>
          <p:cNvCxnSpPr>
            <a:cxnSpLocks/>
          </p:cNvCxnSpPr>
          <p:nvPr userDrawn="1"/>
        </p:nvCxnSpPr>
        <p:spPr>
          <a:xfrm>
            <a:off x="4116388" y="1016000"/>
            <a:ext cx="0" cy="264403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Symbol zastępczy zawartości 7">
            <a:extLst>
              <a:ext uri="{FF2B5EF4-FFF2-40B4-BE49-F238E27FC236}">
                <a16:creationId xmlns:a16="http://schemas.microsoft.com/office/drawing/2014/main" id="{E9185C72-DD0E-0349-92D2-6B40BBEE1F66}"/>
              </a:ext>
            </a:extLst>
          </p:cNvPr>
          <p:cNvSpPr>
            <a:spLocks noGrp="1"/>
          </p:cNvSpPr>
          <p:nvPr>
            <p:ph sz="quarter" idx="18"/>
          </p:nvPr>
        </p:nvSpPr>
        <p:spPr>
          <a:xfrm>
            <a:off x="1019175"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5" name="Symbol zastępczy zawartości 7">
            <a:extLst>
              <a:ext uri="{FF2B5EF4-FFF2-40B4-BE49-F238E27FC236}">
                <a16:creationId xmlns:a16="http://schemas.microsoft.com/office/drawing/2014/main" id="{3709112D-8D5D-7347-B237-E2030FC9BC50}"/>
              </a:ext>
            </a:extLst>
          </p:cNvPr>
          <p:cNvSpPr>
            <a:spLocks noGrp="1"/>
          </p:cNvSpPr>
          <p:nvPr>
            <p:ph sz="quarter" idx="19"/>
          </p:nvPr>
        </p:nvSpPr>
        <p:spPr>
          <a:xfrm>
            <a:off x="4548188"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9" name="Symbol zastępczy zawartości 7">
            <a:extLst>
              <a:ext uri="{FF2B5EF4-FFF2-40B4-BE49-F238E27FC236}">
                <a16:creationId xmlns:a16="http://schemas.microsoft.com/office/drawing/2014/main" id="{F7F67BCE-4A17-9242-9A30-1D3C579D8129}"/>
              </a:ext>
            </a:extLst>
          </p:cNvPr>
          <p:cNvSpPr>
            <a:spLocks noGrp="1"/>
          </p:cNvSpPr>
          <p:nvPr>
            <p:ph sz="quarter" idx="20"/>
          </p:nvPr>
        </p:nvSpPr>
        <p:spPr>
          <a:xfrm>
            <a:off x="8040688" y="5045886"/>
            <a:ext cx="3097213" cy="796114"/>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11" name="Symbol zastępczy zawartości 10">
            <a:extLst>
              <a:ext uri="{FF2B5EF4-FFF2-40B4-BE49-F238E27FC236}">
                <a16:creationId xmlns:a16="http://schemas.microsoft.com/office/drawing/2014/main" id="{AFF88532-03AB-A049-847A-0CD6AA03DE1F}"/>
              </a:ext>
            </a:extLst>
          </p:cNvPr>
          <p:cNvSpPr>
            <a:spLocks noGrp="1"/>
          </p:cNvSpPr>
          <p:nvPr>
            <p:ph sz="quarter" idx="21" hasCustomPrompt="1"/>
          </p:nvPr>
        </p:nvSpPr>
        <p:spPr>
          <a:xfrm>
            <a:off x="1019175" y="4357688"/>
            <a:ext cx="3097213" cy="595312"/>
          </a:xfrm>
          <a:prstGeom prst="rect">
            <a:avLst/>
          </a:prstGeom>
        </p:spPr>
        <p:txBody>
          <a:bodyPr/>
          <a:lstStyle>
            <a:lvl1pPr marL="0" indent="0" algn="ctr">
              <a:buNone/>
              <a:defRPr sz="3600" b="1">
                <a:solidFill>
                  <a:schemeClr val="accent2"/>
                </a:solidFill>
              </a:defRPr>
            </a:lvl1pPr>
          </a:lstStyle>
          <a:p>
            <a:r>
              <a:rPr lang="pl-PL" dirty="0"/>
              <a:t>2016</a:t>
            </a:r>
          </a:p>
        </p:txBody>
      </p:sp>
      <p:sp>
        <p:nvSpPr>
          <p:cNvPr id="26" name="Symbol zastępczy zawartości 10">
            <a:extLst>
              <a:ext uri="{FF2B5EF4-FFF2-40B4-BE49-F238E27FC236}">
                <a16:creationId xmlns:a16="http://schemas.microsoft.com/office/drawing/2014/main" id="{7759146D-4BCC-DC4F-8C26-86ED346521A0}"/>
              </a:ext>
            </a:extLst>
          </p:cNvPr>
          <p:cNvSpPr>
            <a:spLocks noGrp="1"/>
          </p:cNvSpPr>
          <p:nvPr>
            <p:ph sz="quarter" idx="22" hasCustomPrompt="1"/>
          </p:nvPr>
        </p:nvSpPr>
        <p:spPr>
          <a:xfrm>
            <a:off x="4546600" y="4357688"/>
            <a:ext cx="3097213" cy="595312"/>
          </a:xfrm>
          <a:prstGeom prst="rect">
            <a:avLst/>
          </a:prstGeom>
        </p:spPr>
        <p:txBody>
          <a:bodyPr/>
          <a:lstStyle>
            <a:lvl1pPr marL="0" indent="0" algn="ctr">
              <a:buNone/>
              <a:defRPr sz="3600" b="1">
                <a:solidFill>
                  <a:schemeClr val="accent2"/>
                </a:solidFill>
              </a:defRPr>
            </a:lvl1pPr>
          </a:lstStyle>
          <a:p>
            <a:r>
              <a:rPr lang="pl-PL" dirty="0"/>
              <a:t>2017</a:t>
            </a:r>
          </a:p>
        </p:txBody>
      </p:sp>
      <p:sp>
        <p:nvSpPr>
          <p:cNvPr id="27" name="Symbol zastępczy zawartości 10">
            <a:extLst>
              <a:ext uri="{FF2B5EF4-FFF2-40B4-BE49-F238E27FC236}">
                <a16:creationId xmlns:a16="http://schemas.microsoft.com/office/drawing/2014/main" id="{760379FF-0661-8F40-A8D2-849E0C654633}"/>
              </a:ext>
            </a:extLst>
          </p:cNvPr>
          <p:cNvSpPr>
            <a:spLocks noGrp="1"/>
          </p:cNvSpPr>
          <p:nvPr>
            <p:ph sz="quarter" idx="23" hasCustomPrompt="1"/>
          </p:nvPr>
        </p:nvSpPr>
        <p:spPr>
          <a:xfrm>
            <a:off x="8040688" y="4357688"/>
            <a:ext cx="3097213" cy="595312"/>
          </a:xfrm>
          <a:prstGeom prst="rect">
            <a:avLst/>
          </a:prstGeom>
        </p:spPr>
        <p:txBody>
          <a:bodyPr/>
          <a:lstStyle>
            <a:lvl1pPr marL="0" indent="0" algn="ctr">
              <a:buNone/>
              <a:defRPr sz="3600" b="1">
                <a:solidFill>
                  <a:schemeClr val="accent2"/>
                </a:solidFill>
              </a:defRPr>
            </a:lvl1pPr>
          </a:lstStyle>
          <a:p>
            <a:r>
              <a:rPr lang="pl-PL" dirty="0"/>
              <a:t>2018</a:t>
            </a:r>
          </a:p>
        </p:txBody>
      </p:sp>
    </p:spTree>
    <p:extLst>
      <p:ext uri="{BB962C8B-B14F-4D97-AF65-F5344CB8AC3E}">
        <p14:creationId xmlns:p14="http://schemas.microsoft.com/office/powerpoint/2010/main" val="420609295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asła - 3 hasł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6" y="1016000"/>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0" name="Symbol zastępczy zawartości 11">
            <a:extLst>
              <a:ext uri="{FF2B5EF4-FFF2-40B4-BE49-F238E27FC236}">
                <a16:creationId xmlns:a16="http://schemas.microsoft.com/office/drawing/2014/main" id="{C2B02B0D-B9E6-E546-8538-B24A03F83FAD}"/>
              </a:ext>
            </a:extLst>
          </p:cNvPr>
          <p:cNvSpPr>
            <a:spLocks noGrp="1"/>
          </p:cNvSpPr>
          <p:nvPr>
            <p:ph sz="quarter" idx="16"/>
          </p:nvPr>
        </p:nvSpPr>
        <p:spPr>
          <a:xfrm>
            <a:off x="6275388" y="1016000"/>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1" name="Symbol zastępczy zawartości 11">
            <a:extLst>
              <a:ext uri="{FF2B5EF4-FFF2-40B4-BE49-F238E27FC236}">
                <a16:creationId xmlns:a16="http://schemas.microsoft.com/office/drawing/2014/main" id="{E68AFFF3-8A73-074D-B31B-331D4743047F}"/>
              </a:ext>
            </a:extLst>
          </p:cNvPr>
          <p:cNvSpPr>
            <a:spLocks noGrp="1"/>
          </p:cNvSpPr>
          <p:nvPr>
            <p:ph sz="quarter" idx="17"/>
          </p:nvPr>
        </p:nvSpPr>
        <p:spPr>
          <a:xfrm>
            <a:off x="3647281" y="3608387"/>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62146293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asła - 4 hasł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6" y="1016000"/>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0" name="Symbol zastępczy zawartości 11">
            <a:extLst>
              <a:ext uri="{FF2B5EF4-FFF2-40B4-BE49-F238E27FC236}">
                <a16:creationId xmlns:a16="http://schemas.microsoft.com/office/drawing/2014/main" id="{C2B02B0D-B9E6-E546-8538-B24A03F83FAD}"/>
              </a:ext>
            </a:extLst>
          </p:cNvPr>
          <p:cNvSpPr>
            <a:spLocks noGrp="1"/>
          </p:cNvSpPr>
          <p:nvPr>
            <p:ph sz="quarter" idx="16"/>
          </p:nvPr>
        </p:nvSpPr>
        <p:spPr>
          <a:xfrm>
            <a:off x="6275388" y="1016000"/>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1" name="Symbol zastępczy zawartości 11">
            <a:extLst>
              <a:ext uri="{FF2B5EF4-FFF2-40B4-BE49-F238E27FC236}">
                <a16:creationId xmlns:a16="http://schemas.microsoft.com/office/drawing/2014/main" id="{E68AFFF3-8A73-074D-B31B-331D4743047F}"/>
              </a:ext>
            </a:extLst>
          </p:cNvPr>
          <p:cNvSpPr>
            <a:spLocks noGrp="1"/>
          </p:cNvSpPr>
          <p:nvPr>
            <p:ph sz="quarter" idx="17"/>
          </p:nvPr>
        </p:nvSpPr>
        <p:spPr>
          <a:xfrm>
            <a:off x="1019176" y="3608387"/>
            <a:ext cx="4897437"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2" name="Symbol zastępczy zawartości 11">
            <a:extLst>
              <a:ext uri="{FF2B5EF4-FFF2-40B4-BE49-F238E27FC236}">
                <a16:creationId xmlns:a16="http://schemas.microsoft.com/office/drawing/2014/main" id="{28688EC0-EC34-854A-9661-14FE257EA701}"/>
              </a:ext>
            </a:extLst>
          </p:cNvPr>
          <p:cNvSpPr>
            <a:spLocks noGrp="1"/>
          </p:cNvSpPr>
          <p:nvPr>
            <p:ph sz="quarter" idx="18"/>
          </p:nvPr>
        </p:nvSpPr>
        <p:spPr>
          <a:xfrm>
            <a:off x="6275388" y="3608387"/>
            <a:ext cx="4897438"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310541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asła - 5 haseł">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zawartości 11">
            <a:extLst>
              <a:ext uri="{FF2B5EF4-FFF2-40B4-BE49-F238E27FC236}">
                <a16:creationId xmlns:a16="http://schemas.microsoft.com/office/drawing/2014/main" id="{AC0968FE-B5EC-3245-9347-B93DD5829B46}"/>
              </a:ext>
            </a:extLst>
          </p:cNvPr>
          <p:cNvSpPr>
            <a:spLocks noGrp="1"/>
          </p:cNvSpPr>
          <p:nvPr>
            <p:ph sz="quarter" idx="11"/>
          </p:nvPr>
        </p:nvSpPr>
        <p:spPr>
          <a:xfrm>
            <a:off x="1019177" y="1016000"/>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5" name="Symbol zastępczy zawartości 11">
            <a:extLst>
              <a:ext uri="{FF2B5EF4-FFF2-40B4-BE49-F238E27FC236}">
                <a16:creationId xmlns:a16="http://schemas.microsoft.com/office/drawing/2014/main" id="{42A7F10B-C08F-014B-B2FF-A061FC58B8E5}"/>
              </a:ext>
            </a:extLst>
          </p:cNvPr>
          <p:cNvSpPr>
            <a:spLocks noGrp="1"/>
          </p:cNvSpPr>
          <p:nvPr>
            <p:ph sz="quarter" idx="16"/>
          </p:nvPr>
        </p:nvSpPr>
        <p:spPr>
          <a:xfrm>
            <a:off x="4567095" y="2312193"/>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6" name="Symbol zastępczy zawartości 11">
            <a:extLst>
              <a:ext uri="{FF2B5EF4-FFF2-40B4-BE49-F238E27FC236}">
                <a16:creationId xmlns:a16="http://schemas.microsoft.com/office/drawing/2014/main" id="{658B5087-CCC1-224F-9716-D239018B95EA}"/>
              </a:ext>
            </a:extLst>
          </p:cNvPr>
          <p:cNvSpPr>
            <a:spLocks noGrp="1"/>
          </p:cNvSpPr>
          <p:nvPr>
            <p:ph sz="quarter" idx="17"/>
          </p:nvPr>
        </p:nvSpPr>
        <p:spPr>
          <a:xfrm>
            <a:off x="8115016" y="1016000"/>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7" name="Symbol zastępczy zawartości 11">
            <a:extLst>
              <a:ext uri="{FF2B5EF4-FFF2-40B4-BE49-F238E27FC236}">
                <a16:creationId xmlns:a16="http://schemas.microsoft.com/office/drawing/2014/main" id="{365CD098-3784-3C48-A934-FCECA66A51B0}"/>
              </a:ext>
            </a:extLst>
          </p:cNvPr>
          <p:cNvSpPr>
            <a:spLocks noGrp="1"/>
          </p:cNvSpPr>
          <p:nvPr>
            <p:ph sz="quarter" idx="18"/>
          </p:nvPr>
        </p:nvSpPr>
        <p:spPr>
          <a:xfrm>
            <a:off x="1019177" y="3608387"/>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
        <p:nvSpPr>
          <p:cNvPr id="18" name="Symbol zastępczy zawartości 11">
            <a:extLst>
              <a:ext uri="{FF2B5EF4-FFF2-40B4-BE49-F238E27FC236}">
                <a16:creationId xmlns:a16="http://schemas.microsoft.com/office/drawing/2014/main" id="{096CD088-95CB-A34E-BED4-D29FC12C7791}"/>
              </a:ext>
            </a:extLst>
          </p:cNvPr>
          <p:cNvSpPr>
            <a:spLocks noGrp="1"/>
          </p:cNvSpPr>
          <p:nvPr>
            <p:ph sz="quarter" idx="19"/>
          </p:nvPr>
        </p:nvSpPr>
        <p:spPr>
          <a:xfrm>
            <a:off x="8115016" y="3608387"/>
            <a:ext cx="3057809" cy="2233613"/>
          </a:xfrm>
          <a:prstGeom prst="rect">
            <a:avLst/>
          </a:prstGeom>
        </p:spPr>
        <p:txBody>
          <a:bodyPr anchor="ctr"/>
          <a:lstStyle>
            <a:lvl1pPr marL="0" indent="0" algn="ctr">
              <a:lnSpc>
                <a:spcPct val="150000"/>
              </a:lnSpc>
              <a:spcBef>
                <a:spcPts val="0"/>
              </a:spcBef>
              <a:buClr>
                <a:srgbClr val="79003C"/>
              </a:buClr>
              <a:buFont typeface="Arial" panose="020B0604020202020204" pitchFamily="34" charset="0"/>
              <a:buNone/>
              <a:defRPr sz="3200"/>
            </a:lvl1pPr>
            <a:lvl2pPr algn="ctr">
              <a:buClr>
                <a:srgbClr val="79003C"/>
              </a:buClr>
              <a:defRPr sz="3200"/>
            </a:lvl2pPr>
            <a:lvl3pPr algn="ctr">
              <a:buClr>
                <a:srgbClr val="79003C"/>
              </a:buClr>
              <a:defRPr sz="3200"/>
            </a:lvl3pPr>
            <a:lvl4pPr algn="ctr">
              <a:buClr>
                <a:srgbClr val="79003C"/>
              </a:buClr>
              <a:defRPr sz="3200"/>
            </a:lvl4pPr>
            <a:lvl5pPr algn="ctr">
              <a:buClr>
                <a:srgbClr val="79003C"/>
              </a:buClr>
              <a:defRPr sz="3200"/>
            </a:lvl5pPr>
          </a:lstStyle>
          <a:p>
            <a:r>
              <a:rPr lang="pl-PL" dirty="0"/>
              <a:t>Edytuj style wzorca tekstu</a:t>
            </a:r>
          </a:p>
        </p:txBody>
      </p:sp>
    </p:spTree>
    <p:extLst>
      <p:ext uri="{BB962C8B-B14F-4D97-AF65-F5344CB8AC3E}">
        <p14:creationId xmlns:p14="http://schemas.microsoft.com/office/powerpoint/2010/main" val="12887842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 1 kolumn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8" name="Symbol zastępczy zawartości 11">
            <a:extLst>
              <a:ext uri="{FF2B5EF4-FFF2-40B4-BE49-F238E27FC236}">
                <a16:creationId xmlns:a16="http://schemas.microsoft.com/office/drawing/2014/main" id="{19837E71-A431-9047-8053-8B566E0A31B6}"/>
              </a:ext>
            </a:extLst>
          </p:cNvPr>
          <p:cNvSpPr>
            <a:spLocks noGrp="1"/>
          </p:cNvSpPr>
          <p:nvPr>
            <p:ph sz="quarter" idx="11"/>
          </p:nvPr>
        </p:nvSpPr>
        <p:spPr>
          <a:xfrm>
            <a:off x="1019176" y="1016000"/>
            <a:ext cx="10153650"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143838260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ajd tytułowy bord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ytuł 1">
            <a:extLst>
              <a:ext uri="{FF2B5EF4-FFF2-40B4-BE49-F238E27FC236}">
                <a16:creationId xmlns:a16="http://schemas.microsoft.com/office/drawing/2014/main" id="{3096C653-74D8-494D-9F35-A94263BE7B44}"/>
              </a:ext>
            </a:extLst>
          </p:cNvPr>
          <p:cNvSpPr>
            <a:spLocks noGrp="1"/>
          </p:cNvSpPr>
          <p:nvPr>
            <p:ph type="title"/>
          </p:nvPr>
        </p:nvSpPr>
        <p:spPr>
          <a:xfrm>
            <a:off x="1019175" y="1931765"/>
            <a:ext cx="5076825" cy="1908175"/>
          </a:xfrm>
          <a:prstGeom prst="rect">
            <a:avLst/>
          </a:prstGeom>
        </p:spPr>
        <p:txBody>
          <a:bodyPr anchor="ctr"/>
          <a:lstStyle>
            <a:lvl1pPr>
              <a:defRPr sz="3200" b="0">
                <a:solidFill>
                  <a:schemeClr val="bg1"/>
                </a:solidFill>
              </a:defRPr>
            </a:lvl1pPr>
          </a:lstStyle>
          <a:p>
            <a:r>
              <a:rPr lang="pl-PL" dirty="0"/>
              <a:t>Kliknij, aby edytować styl</a:t>
            </a:r>
          </a:p>
        </p:txBody>
      </p:sp>
      <p:sp>
        <p:nvSpPr>
          <p:cNvPr id="4" name="Symbol zastępczy tekstu 3">
            <a:extLst>
              <a:ext uri="{FF2B5EF4-FFF2-40B4-BE49-F238E27FC236}">
                <a16:creationId xmlns:a16="http://schemas.microsoft.com/office/drawing/2014/main" id="{248658C1-E9FA-C243-B6B2-C4B3425D656C}"/>
              </a:ext>
            </a:extLst>
          </p:cNvPr>
          <p:cNvSpPr>
            <a:spLocks noGrp="1"/>
          </p:cNvSpPr>
          <p:nvPr>
            <p:ph type="body" sz="quarter" idx="10"/>
          </p:nvPr>
        </p:nvSpPr>
        <p:spPr>
          <a:xfrm>
            <a:off x="1019175" y="3855180"/>
            <a:ext cx="5076825" cy="1271588"/>
          </a:xfrm>
          <a:prstGeom prst="rect">
            <a:avLst/>
          </a:prstGeom>
        </p:spPr>
        <p:txBody>
          <a:bodyPr anchor="ctr"/>
          <a:lstStyle>
            <a:lvl1pPr marL="0" indent="0">
              <a:spcBef>
                <a:spcPts val="0"/>
              </a:spcBef>
              <a:buFontTx/>
              <a:buNone/>
              <a:defRPr sz="1800" b="1">
                <a:solidFill>
                  <a:schemeClr val="bg1"/>
                </a:solidFill>
              </a:defRPr>
            </a:lvl1pPr>
          </a:lstStyle>
          <a:p>
            <a:r>
              <a:rPr lang="pl-PL" dirty="0"/>
              <a:t>Edytuj style wzorca tekstu</a:t>
            </a:r>
          </a:p>
        </p:txBody>
      </p:sp>
      <p:sp>
        <p:nvSpPr>
          <p:cNvPr id="5" name="Symbol zastępczy zawartości 5">
            <a:extLst>
              <a:ext uri="{FF2B5EF4-FFF2-40B4-BE49-F238E27FC236}">
                <a16:creationId xmlns:a16="http://schemas.microsoft.com/office/drawing/2014/main" id="{81971FB6-6FED-7741-A374-6CDE4DE2F4FC}"/>
              </a:ext>
            </a:extLst>
          </p:cNvPr>
          <p:cNvSpPr>
            <a:spLocks noGrp="1"/>
          </p:cNvSpPr>
          <p:nvPr>
            <p:ph sz="quarter" idx="11" hasCustomPrompt="1"/>
          </p:nvPr>
        </p:nvSpPr>
        <p:spPr>
          <a:xfrm>
            <a:off x="1019175" y="5552948"/>
            <a:ext cx="5076825" cy="267843"/>
          </a:xfrm>
          <a:prstGeom prst="rect">
            <a:avLst/>
          </a:prstGeom>
        </p:spPr>
        <p:txBody>
          <a:bodyPr/>
          <a:lstStyle>
            <a:lvl1pPr marL="0" indent="0">
              <a:buNone/>
              <a:defRPr sz="1400">
                <a:solidFill>
                  <a:schemeClr val="bg1"/>
                </a:solidFill>
              </a:defRPr>
            </a:lvl1pPr>
          </a:lstStyle>
          <a:p>
            <a:r>
              <a:rPr lang="pl-PL" dirty="0"/>
              <a:t>Alior Bank SA | 22 grudnia 2018</a:t>
            </a:r>
          </a:p>
        </p:txBody>
      </p:sp>
    </p:spTree>
    <p:extLst>
      <p:ext uri="{BB962C8B-B14F-4D97-AF65-F5344CB8AC3E}">
        <p14:creationId xmlns:p14="http://schemas.microsoft.com/office/powerpoint/2010/main" val="3508838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orient="horz" pos="95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 2 kolum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zawartości 11">
            <a:extLst>
              <a:ext uri="{FF2B5EF4-FFF2-40B4-BE49-F238E27FC236}">
                <a16:creationId xmlns:a16="http://schemas.microsoft.com/office/drawing/2014/main" id="{3A9600DF-5C40-3049-9A5A-BF1CA3DA7FB0}"/>
              </a:ext>
            </a:extLst>
          </p:cNvPr>
          <p:cNvSpPr>
            <a:spLocks noGrp="1"/>
          </p:cNvSpPr>
          <p:nvPr>
            <p:ph sz="quarter" idx="11"/>
          </p:nvPr>
        </p:nvSpPr>
        <p:spPr>
          <a:xfrm>
            <a:off x="1019176" y="1016000"/>
            <a:ext cx="48974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1" name="Symbol zastępczy zawartości 11">
            <a:extLst>
              <a:ext uri="{FF2B5EF4-FFF2-40B4-BE49-F238E27FC236}">
                <a16:creationId xmlns:a16="http://schemas.microsoft.com/office/drawing/2014/main" id="{57D348F5-503D-844A-B7E6-AEF6338E6530}"/>
              </a:ext>
            </a:extLst>
          </p:cNvPr>
          <p:cNvSpPr>
            <a:spLocks noGrp="1"/>
          </p:cNvSpPr>
          <p:nvPr>
            <p:ph sz="quarter" idx="16"/>
          </p:nvPr>
        </p:nvSpPr>
        <p:spPr>
          <a:xfrm>
            <a:off x="6275388" y="1016000"/>
            <a:ext cx="4897438"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394965635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kst 3 kolum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zawartości 11">
            <a:extLst>
              <a:ext uri="{FF2B5EF4-FFF2-40B4-BE49-F238E27FC236}">
                <a16:creationId xmlns:a16="http://schemas.microsoft.com/office/drawing/2014/main" id="{8312A6E8-E577-7144-B85D-F643D3D982A6}"/>
              </a:ext>
            </a:extLst>
          </p:cNvPr>
          <p:cNvSpPr>
            <a:spLocks noGrp="1"/>
          </p:cNvSpPr>
          <p:nvPr>
            <p:ph sz="quarter" idx="11"/>
          </p:nvPr>
        </p:nvSpPr>
        <p:spPr>
          <a:xfrm>
            <a:off x="1019177" y="1016000"/>
            <a:ext cx="3097212"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1" name="Symbol zastępczy zawartości 11">
            <a:extLst>
              <a:ext uri="{FF2B5EF4-FFF2-40B4-BE49-F238E27FC236}">
                <a16:creationId xmlns:a16="http://schemas.microsoft.com/office/drawing/2014/main" id="{8BE53B64-963D-0A4B-AAF5-B4A38A054DB5}"/>
              </a:ext>
            </a:extLst>
          </p:cNvPr>
          <p:cNvSpPr>
            <a:spLocks noGrp="1"/>
          </p:cNvSpPr>
          <p:nvPr>
            <p:ph sz="quarter" idx="16"/>
          </p:nvPr>
        </p:nvSpPr>
        <p:spPr>
          <a:xfrm>
            <a:off x="4548188" y="1016000"/>
            <a:ext cx="3097213"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2" name="Symbol zastępczy zawartości 11">
            <a:extLst>
              <a:ext uri="{FF2B5EF4-FFF2-40B4-BE49-F238E27FC236}">
                <a16:creationId xmlns:a16="http://schemas.microsoft.com/office/drawing/2014/main" id="{815E44A8-58C9-2149-A68F-A100BF1E2A57}"/>
              </a:ext>
            </a:extLst>
          </p:cNvPr>
          <p:cNvSpPr>
            <a:spLocks noGrp="1"/>
          </p:cNvSpPr>
          <p:nvPr>
            <p:ph sz="quarter" idx="17"/>
          </p:nvPr>
        </p:nvSpPr>
        <p:spPr>
          <a:xfrm>
            <a:off x="8040688" y="1022531"/>
            <a:ext cx="3132137" cy="4826000"/>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287972380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kst 4 box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zawartości 11">
            <a:extLst>
              <a:ext uri="{FF2B5EF4-FFF2-40B4-BE49-F238E27FC236}">
                <a16:creationId xmlns:a16="http://schemas.microsoft.com/office/drawing/2014/main" id="{85DB8ED7-23AA-404C-AEE8-CEFD6CF2080C}"/>
              </a:ext>
            </a:extLst>
          </p:cNvPr>
          <p:cNvSpPr>
            <a:spLocks noGrp="1"/>
          </p:cNvSpPr>
          <p:nvPr>
            <p:ph sz="quarter" idx="11"/>
          </p:nvPr>
        </p:nvSpPr>
        <p:spPr>
          <a:xfrm>
            <a:off x="1019176" y="1016000"/>
            <a:ext cx="4897437"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3" name="Symbol zastępczy zawartości 11">
            <a:extLst>
              <a:ext uri="{FF2B5EF4-FFF2-40B4-BE49-F238E27FC236}">
                <a16:creationId xmlns:a16="http://schemas.microsoft.com/office/drawing/2014/main" id="{76E535EC-F44C-374A-B868-73B28DD9BA6D}"/>
              </a:ext>
            </a:extLst>
          </p:cNvPr>
          <p:cNvSpPr>
            <a:spLocks noGrp="1"/>
          </p:cNvSpPr>
          <p:nvPr>
            <p:ph sz="quarter" idx="16"/>
          </p:nvPr>
        </p:nvSpPr>
        <p:spPr>
          <a:xfrm>
            <a:off x="6275388" y="1016000"/>
            <a:ext cx="4897438"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5" name="Symbol zastępczy zawartości 11">
            <a:extLst>
              <a:ext uri="{FF2B5EF4-FFF2-40B4-BE49-F238E27FC236}">
                <a16:creationId xmlns:a16="http://schemas.microsoft.com/office/drawing/2014/main" id="{537BC308-EE6C-5441-B8FE-09238A8A7565}"/>
              </a:ext>
            </a:extLst>
          </p:cNvPr>
          <p:cNvSpPr>
            <a:spLocks noGrp="1"/>
          </p:cNvSpPr>
          <p:nvPr>
            <p:ph sz="quarter" idx="17"/>
          </p:nvPr>
        </p:nvSpPr>
        <p:spPr>
          <a:xfrm>
            <a:off x="1019176" y="3608387"/>
            <a:ext cx="4897437"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6" name="Symbol zastępczy zawartości 11">
            <a:extLst>
              <a:ext uri="{FF2B5EF4-FFF2-40B4-BE49-F238E27FC236}">
                <a16:creationId xmlns:a16="http://schemas.microsoft.com/office/drawing/2014/main" id="{F98D2152-4000-A141-9E92-3F85DD68F28D}"/>
              </a:ext>
            </a:extLst>
          </p:cNvPr>
          <p:cNvSpPr>
            <a:spLocks noGrp="1"/>
          </p:cNvSpPr>
          <p:nvPr>
            <p:ph sz="quarter" idx="18"/>
          </p:nvPr>
        </p:nvSpPr>
        <p:spPr>
          <a:xfrm>
            <a:off x="6275388" y="3608387"/>
            <a:ext cx="4897438" cy="223361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214532482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kst 4 boksy +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obrazu 8">
            <a:extLst>
              <a:ext uri="{FF2B5EF4-FFF2-40B4-BE49-F238E27FC236}">
                <a16:creationId xmlns:a16="http://schemas.microsoft.com/office/drawing/2014/main" id="{EC47DCB0-6639-3E43-8DCC-CE5205337A2E}"/>
              </a:ext>
            </a:extLst>
          </p:cNvPr>
          <p:cNvSpPr>
            <a:spLocks noGrp="1"/>
          </p:cNvSpPr>
          <p:nvPr>
            <p:ph type="pic" sz="quarter" idx="12"/>
          </p:nvPr>
        </p:nvSpPr>
        <p:spPr>
          <a:xfrm>
            <a:off x="1015112" y="163754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5" name="Symbol zastępczy obrazu 8">
            <a:extLst>
              <a:ext uri="{FF2B5EF4-FFF2-40B4-BE49-F238E27FC236}">
                <a16:creationId xmlns:a16="http://schemas.microsoft.com/office/drawing/2014/main" id="{5570CB0F-CB42-9646-B278-C33EF7CAA203}"/>
              </a:ext>
            </a:extLst>
          </p:cNvPr>
          <p:cNvSpPr>
            <a:spLocks noGrp="1"/>
          </p:cNvSpPr>
          <p:nvPr>
            <p:ph type="pic" sz="quarter" idx="18"/>
          </p:nvPr>
        </p:nvSpPr>
        <p:spPr>
          <a:xfrm>
            <a:off x="1015112" y="42339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7" name="Symbol zastępczy obrazu 8">
            <a:extLst>
              <a:ext uri="{FF2B5EF4-FFF2-40B4-BE49-F238E27FC236}">
                <a16:creationId xmlns:a16="http://schemas.microsoft.com/office/drawing/2014/main" id="{B813BBA6-4641-BA4A-98BD-802733291DB0}"/>
              </a:ext>
            </a:extLst>
          </p:cNvPr>
          <p:cNvSpPr>
            <a:spLocks noGrp="1"/>
          </p:cNvSpPr>
          <p:nvPr>
            <p:ph type="pic" sz="quarter" idx="20"/>
          </p:nvPr>
        </p:nvSpPr>
        <p:spPr>
          <a:xfrm>
            <a:off x="6271324" y="163754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9" name="Symbol zastępczy obrazu 8">
            <a:extLst>
              <a:ext uri="{FF2B5EF4-FFF2-40B4-BE49-F238E27FC236}">
                <a16:creationId xmlns:a16="http://schemas.microsoft.com/office/drawing/2014/main" id="{D708D21C-FB79-6D43-8E12-7B32A6E0DE07}"/>
              </a:ext>
            </a:extLst>
          </p:cNvPr>
          <p:cNvSpPr>
            <a:spLocks noGrp="1"/>
          </p:cNvSpPr>
          <p:nvPr>
            <p:ph type="pic" sz="quarter" idx="22"/>
          </p:nvPr>
        </p:nvSpPr>
        <p:spPr>
          <a:xfrm>
            <a:off x="6271324" y="42339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0" name="Symbol zastępczy zawartości 11">
            <a:extLst>
              <a:ext uri="{FF2B5EF4-FFF2-40B4-BE49-F238E27FC236}">
                <a16:creationId xmlns:a16="http://schemas.microsoft.com/office/drawing/2014/main" id="{3D00E6BF-FD9C-C946-AB1F-5CD0CAAF85CD}"/>
              </a:ext>
            </a:extLst>
          </p:cNvPr>
          <p:cNvSpPr>
            <a:spLocks noGrp="1"/>
          </p:cNvSpPr>
          <p:nvPr>
            <p:ph sz="quarter" idx="11"/>
          </p:nvPr>
        </p:nvSpPr>
        <p:spPr>
          <a:xfrm>
            <a:off x="2240280" y="1394093"/>
            <a:ext cx="3676333"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1" name="Symbol zastępczy zawartości 11">
            <a:extLst>
              <a:ext uri="{FF2B5EF4-FFF2-40B4-BE49-F238E27FC236}">
                <a16:creationId xmlns:a16="http://schemas.microsoft.com/office/drawing/2014/main" id="{FC86C696-9FF6-1E4D-AB48-A5C83DE464FF}"/>
              </a:ext>
            </a:extLst>
          </p:cNvPr>
          <p:cNvSpPr>
            <a:spLocks noGrp="1"/>
          </p:cNvSpPr>
          <p:nvPr>
            <p:ph sz="quarter" idx="16"/>
          </p:nvPr>
        </p:nvSpPr>
        <p:spPr>
          <a:xfrm>
            <a:off x="7496492" y="1394093"/>
            <a:ext cx="3676334"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2" name="Symbol zastępczy zawartości 11">
            <a:extLst>
              <a:ext uri="{FF2B5EF4-FFF2-40B4-BE49-F238E27FC236}">
                <a16:creationId xmlns:a16="http://schemas.microsoft.com/office/drawing/2014/main" id="{827A408F-0198-B148-A6EC-485C198A0E28}"/>
              </a:ext>
            </a:extLst>
          </p:cNvPr>
          <p:cNvSpPr>
            <a:spLocks noGrp="1"/>
          </p:cNvSpPr>
          <p:nvPr>
            <p:ph sz="quarter" idx="23"/>
          </p:nvPr>
        </p:nvSpPr>
        <p:spPr>
          <a:xfrm>
            <a:off x="2240280" y="3946883"/>
            <a:ext cx="3676333"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3" name="Symbol zastępczy zawartości 11">
            <a:extLst>
              <a:ext uri="{FF2B5EF4-FFF2-40B4-BE49-F238E27FC236}">
                <a16:creationId xmlns:a16="http://schemas.microsoft.com/office/drawing/2014/main" id="{E2EBFBCE-A016-144D-B25B-FEE1BB2FEB76}"/>
              </a:ext>
            </a:extLst>
          </p:cNvPr>
          <p:cNvSpPr>
            <a:spLocks noGrp="1"/>
          </p:cNvSpPr>
          <p:nvPr>
            <p:ph sz="quarter" idx="24"/>
          </p:nvPr>
        </p:nvSpPr>
        <p:spPr>
          <a:xfrm>
            <a:off x="7496492" y="3946883"/>
            <a:ext cx="3676334"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189837717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Foto + opis, tabel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5" name="Symbol zastępczy obrazu 8">
            <a:extLst>
              <a:ext uri="{FF2B5EF4-FFF2-40B4-BE49-F238E27FC236}">
                <a16:creationId xmlns:a16="http://schemas.microsoft.com/office/drawing/2014/main" id="{AF611543-09DF-1C4D-B6C4-86D3DAF7A867}"/>
              </a:ext>
            </a:extLst>
          </p:cNvPr>
          <p:cNvSpPr>
            <a:spLocks noGrp="1"/>
          </p:cNvSpPr>
          <p:nvPr>
            <p:ph type="pic" sz="quarter" idx="12"/>
          </p:nvPr>
        </p:nvSpPr>
        <p:spPr>
          <a:xfrm>
            <a:off x="3462528"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9" name="Symbol zastępczy tekstu 8">
            <a:extLst>
              <a:ext uri="{FF2B5EF4-FFF2-40B4-BE49-F238E27FC236}">
                <a16:creationId xmlns:a16="http://schemas.microsoft.com/office/drawing/2014/main" id="{FED9B19B-BCA7-184B-832B-1BE8BA45B77B}"/>
              </a:ext>
            </a:extLst>
          </p:cNvPr>
          <p:cNvSpPr>
            <a:spLocks noGrp="1"/>
          </p:cNvSpPr>
          <p:nvPr>
            <p:ph type="body" sz="quarter" idx="16"/>
          </p:nvPr>
        </p:nvSpPr>
        <p:spPr>
          <a:xfrm>
            <a:off x="3108325"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a:t>
            </a:r>
          </a:p>
        </p:txBody>
      </p:sp>
      <p:sp>
        <p:nvSpPr>
          <p:cNvPr id="26" name="Symbol zastępczy obrazu 8">
            <a:extLst>
              <a:ext uri="{FF2B5EF4-FFF2-40B4-BE49-F238E27FC236}">
                <a16:creationId xmlns:a16="http://schemas.microsoft.com/office/drawing/2014/main" id="{6EC1CBC2-6171-9D43-86D3-A7587E0E527C}"/>
              </a:ext>
            </a:extLst>
          </p:cNvPr>
          <p:cNvSpPr>
            <a:spLocks noGrp="1"/>
          </p:cNvSpPr>
          <p:nvPr>
            <p:ph type="pic" sz="quarter" idx="17"/>
          </p:nvPr>
        </p:nvSpPr>
        <p:spPr>
          <a:xfrm>
            <a:off x="5562282"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27" name="Symbol zastępczy tekstu 8">
            <a:extLst>
              <a:ext uri="{FF2B5EF4-FFF2-40B4-BE49-F238E27FC236}">
                <a16:creationId xmlns:a16="http://schemas.microsoft.com/office/drawing/2014/main" id="{9FD26106-3B44-F44F-AD73-718E5A1A5A7A}"/>
              </a:ext>
            </a:extLst>
          </p:cNvPr>
          <p:cNvSpPr>
            <a:spLocks noGrp="1"/>
          </p:cNvSpPr>
          <p:nvPr>
            <p:ph type="body" sz="quarter" idx="18"/>
          </p:nvPr>
        </p:nvSpPr>
        <p:spPr>
          <a:xfrm>
            <a:off x="5208079"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51CF3220-FA9E-C546-B997-22BCB82A248C}"/>
              </a:ext>
            </a:extLst>
          </p:cNvPr>
          <p:cNvSpPr>
            <a:spLocks noGrp="1"/>
          </p:cNvSpPr>
          <p:nvPr>
            <p:ph type="pic" sz="quarter" idx="19"/>
          </p:nvPr>
        </p:nvSpPr>
        <p:spPr>
          <a:xfrm>
            <a:off x="7674166"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29" name="Symbol zastępczy tekstu 8">
            <a:extLst>
              <a:ext uri="{FF2B5EF4-FFF2-40B4-BE49-F238E27FC236}">
                <a16:creationId xmlns:a16="http://schemas.microsoft.com/office/drawing/2014/main" id="{5928B566-6B91-7245-A52E-FF88074686D6}"/>
              </a:ext>
            </a:extLst>
          </p:cNvPr>
          <p:cNvSpPr>
            <a:spLocks noGrp="1"/>
          </p:cNvSpPr>
          <p:nvPr>
            <p:ph type="body" sz="quarter" idx="20"/>
          </p:nvPr>
        </p:nvSpPr>
        <p:spPr>
          <a:xfrm>
            <a:off x="7319963"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30" name="Symbol zastępczy obrazu 8">
            <a:extLst>
              <a:ext uri="{FF2B5EF4-FFF2-40B4-BE49-F238E27FC236}">
                <a16:creationId xmlns:a16="http://schemas.microsoft.com/office/drawing/2014/main" id="{BDA89B81-5682-5E48-8D19-06FDF3570B80}"/>
              </a:ext>
            </a:extLst>
          </p:cNvPr>
          <p:cNvSpPr>
            <a:spLocks noGrp="1"/>
          </p:cNvSpPr>
          <p:nvPr>
            <p:ph type="pic" sz="quarter" idx="21"/>
          </p:nvPr>
        </p:nvSpPr>
        <p:spPr>
          <a:xfrm>
            <a:off x="9786112" y="1016000"/>
            <a:ext cx="1020403" cy="998993"/>
          </a:xfrm>
          <a:prstGeom prst="rect">
            <a:avLst/>
          </a:prstGeom>
          <a:solidFill>
            <a:schemeClr val="bg1"/>
          </a:solidFill>
          <a:ln w="25400" cap="sq">
            <a:solidFill>
              <a:schemeClr val="accent2"/>
            </a:solidFill>
            <a:miter lim="800000"/>
          </a:ln>
        </p:spPr>
        <p:txBody>
          <a:bodyPr/>
          <a:lstStyle>
            <a:lvl1pPr>
              <a:defRPr sz="800"/>
            </a:lvl1pPr>
          </a:lstStyle>
          <a:p>
            <a:endParaRPr lang="pl-PL" dirty="0"/>
          </a:p>
        </p:txBody>
      </p:sp>
      <p:sp>
        <p:nvSpPr>
          <p:cNvPr id="31" name="Symbol zastępczy tekstu 8">
            <a:extLst>
              <a:ext uri="{FF2B5EF4-FFF2-40B4-BE49-F238E27FC236}">
                <a16:creationId xmlns:a16="http://schemas.microsoft.com/office/drawing/2014/main" id="{902E4C7B-C006-E743-9E1F-CB320AC3B797}"/>
              </a:ext>
            </a:extLst>
          </p:cNvPr>
          <p:cNvSpPr>
            <a:spLocks noGrp="1"/>
          </p:cNvSpPr>
          <p:nvPr>
            <p:ph type="body" sz="quarter" idx="22"/>
          </p:nvPr>
        </p:nvSpPr>
        <p:spPr>
          <a:xfrm>
            <a:off x="9431909" y="2139950"/>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34" name="Symbol zastępczy tabeli 33">
            <a:extLst>
              <a:ext uri="{FF2B5EF4-FFF2-40B4-BE49-F238E27FC236}">
                <a16:creationId xmlns:a16="http://schemas.microsoft.com/office/drawing/2014/main" id="{3F0ABF7C-5CDF-D24C-BF37-AD0FB30250AB}"/>
              </a:ext>
            </a:extLst>
          </p:cNvPr>
          <p:cNvSpPr>
            <a:spLocks noGrp="1"/>
          </p:cNvSpPr>
          <p:nvPr>
            <p:ph type="tbl" sz="quarter" idx="23"/>
          </p:nvPr>
        </p:nvSpPr>
        <p:spPr>
          <a:xfrm>
            <a:off x="1019176" y="3249613"/>
            <a:ext cx="10153650" cy="2592387"/>
          </a:xfrm>
          <a:prstGeom prst="rect">
            <a:avLst/>
          </a:prstGeom>
        </p:spPr>
        <p:txBody>
          <a:bodyPr anchor="ctr"/>
          <a:lstStyle>
            <a:lvl1pPr algn="l">
              <a:defRPr sz="800"/>
            </a:lvl1pPr>
          </a:lstStyle>
          <a:p>
            <a:endParaRPr lang="pl-PL" dirty="0"/>
          </a:p>
        </p:txBody>
      </p:sp>
    </p:spTree>
    <p:extLst>
      <p:ext uri="{BB962C8B-B14F-4D97-AF65-F5344CB8AC3E}">
        <p14:creationId xmlns:p14="http://schemas.microsoft.com/office/powerpoint/2010/main" val="111815790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abela">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4" name="Symbol zastępczy tabeli 33">
            <a:extLst>
              <a:ext uri="{FF2B5EF4-FFF2-40B4-BE49-F238E27FC236}">
                <a16:creationId xmlns:a16="http://schemas.microsoft.com/office/drawing/2014/main" id="{3F0ABF7C-5CDF-D24C-BF37-AD0FB30250AB}"/>
              </a:ext>
            </a:extLst>
          </p:cNvPr>
          <p:cNvSpPr>
            <a:spLocks noGrp="1"/>
          </p:cNvSpPr>
          <p:nvPr>
            <p:ph type="tbl" sz="quarter" idx="23"/>
          </p:nvPr>
        </p:nvSpPr>
        <p:spPr>
          <a:xfrm>
            <a:off x="1019176" y="1016001"/>
            <a:ext cx="10153650" cy="4826000"/>
          </a:xfrm>
          <a:prstGeom prst="rect">
            <a:avLst/>
          </a:prstGeom>
        </p:spPr>
        <p:txBody>
          <a:bodyPr anchor="ctr"/>
          <a:lstStyle>
            <a:lvl1pPr algn="l">
              <a:defRPr sz="800"/>
            </a:lvl1pPr>
          </a:lstStyle>
          <a:p>
            <a:endParaRPr lang="pl-PL" dirty="0"/>
          </a:p>
        </p:txBody>
      </p:sp>
    </p:spTree>
    <p:extLst>
      <p:ext uri="{BB962C8B-B14F-4D97-AF65-F5344CB8AC3E}">
        <p14:creationId xmlns:p14="http://schemas.microsoft.com/office/powerpoint/2010/main" val="104272247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kst, Foto + opisy osób">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8" name="Symbol zastępczy obrazu 8">
            <a:extLst>
              <a:ext uri="{FF2B5EF4-FFF2-40B4-BE49-F238E27FC236}">
                <a16:creationId xmlns:a16="http://schemas.microsoft.com/office/drawing/2014/main" id="{45084D0E-26C1-8640-BBF3-F9B91F79BEFA}"/>
              </a:ext>
            </a:extLst>
          </p:cNvPr>
          <p:cNvSpPr>
            <a:spLocks noGrp="1"/>
          </p:cNvSpPr>
          <p:nvPr>
            <p:ph type="pic" sz="quarter" idx="12"/>
          </p:nvPr>
        </p:nvSpPr>
        <p:spPr>
          <a:xfrm>
            <a:off x="1350446"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996243"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0" name="Symbol zastępczy obrazu 8">
            <a:extLst>
              <a:ext uri="{FF2B5EF4-FFF2-40B4-BE49-F238E27FC236}">
                <a16:creationId xmlns:a16="http://schemas.microsoft.com/office/drawing/2014/main" id="{81936B29-4AB5-1749-8493-D759FDC5B1DA}"/>
              </a:ext>
            </a:extLst>
          </p:cNvPr>
          <p:cNvSpPr>
            <a:spLocks noGrp="1"/>
          </p:cNvSpPr>
          <p:nvPr>
            <p:ph type="pic" sz="quarter" idx="17"/>
          </p:nvPr>
        </p:nvSpPr>
        <p:spPr>
          <a:xfrm>
            <a:off x="3462528"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2" name="Symbol zastępczy obrazu 8">
            <a:extLst>
              <a:ext uri="{FF2B5EF4-FFF2-40B4-BE49-F238E27FC236}">
                <a16:creationId xmlns:a16="http://schemas.microsoft.com/office/drawing/2014/main" id="{D8CFD24C-A0C7-B64D-949A-435C1BA8BA15}"/>
              </a:ext>
            </a:extLst>
          </p:cNvPr>
          <p:cNvSpPr>
            <a:spLocks noGrp="1"/>
          </p:cNvSpPr>
          <p:nvPr>
            <p:ph type="pic" sz="quarter" idx="19"/>
          </p:nvPr>
        </p:nvSpPr>
        <p:spPr>
          <a:xfrm>
            <a:off x="7674165"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5" name="Symbol zastępczy obrazu 8">
            <a:extLst>
              <a:ext uri="{FF2B5EF4-FFF2-40B4-BE49-F238E27FC236}">
                <a16:creationId xmlns:a16="http://schemas.microsoft.com/office/drawing/2014/main" id="{7B32991F-39A9-FF4B-87B8-DBBEFBC414B6}"/>
              </a:ext>
            </a:extLst>
          </p:cNvPr>
          <p:cNvSpPr>
            <a:spLocks noGrp="1"/>
          </p:cNvSpPr>
          <p:nvPr>
            <p:ph type="pic" sz="quarter" idx="21"/>
          </p:nvPr>
        </p:nvSpPr>
        <p:spPr>
          <a:xfrm>
            <a:off x="9781603"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7" name="Symbol zastępczy obrazu 8">
            <a:extLst>
              <a:ext uri="{FF2B5EF4-FFF2-40B4-BE49-F238E27FC236}">
                <a16:creationId xmlns:a16="http://schemas.microsoft.com/office/drawing/2014/main" id="{6F9F1C5E-BEDC-AB4A-B97A-FAD2496970ED}"/>
              </a:ext>
            </a:extLst>
          </p:cNvPr>
          <p:cNvSpPr>
            <a:spLocks noGrp="1"/>
          </p:cNvSpPr>
          <p:nvPr>
            <p:ph type="pic" sz="quarter" idx="23"/>
          </p:nvPr>
        </p:nvSpPr>
        <p:spPr>
          <a:xfrm>
            <a:off x="5574610" y="3950208"/>
            <a:ext cx="1020403" cy="998993"/>
          </a:xfrm>
          <a:prstGeom prst="rect">
            <a:avLst/>
          </a:prstGeom>
          <a:noFill/>
          <a:ln w="25400" cap="sq">
            <a:solidFill>
              <a:schemeClr val="accent2"/>
            </a:solidFill>
            <a:miter lim="800000"/>
          </a:ln>
        </p:spPr>
        <p:txBody>
          <a:bodyPr/>
          <a:lstStyle>
            <a:lvl1pPr>
              <a:defRPr sz="800"/>
            </a:lvl1pPr>
          </a:lstStyle>
          <a:p>
            <a:endParaRPr lang="pl-PL" dirty="0"/>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5074158"/>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9" name="Symbol zastępczy zawartości 11">
            <a:extLst>
              <a:ext uri="{FF2B5EF4-FFF2-40B4-BE49-F238E27FC236}">
                <a16:creationId xmlns:a16="http://schemas.microsoft.com/office/drawing/2014/main" id="{E56CCF2A-ED22-A24C-8AAE-2AD390472412}"/>
              </a:ext>
            </a:extLst>
          </p:cNvPr>
          <p:cNvSpPr>
            <a:spLocks noGrp="1"/>
          </p:cNvSpPr>
          <p:nvPr>
            <p:ph sz="quarter" idx="11"/>
          </p:nvPr>
        </p:nvSpPr>
        <p:spPr>
          <a:xfrm>
            <a:off x="1019176" y="1016000"/>
            <a:ext cx="10153650" cy="2233613"/>
          </a:xfrm>
          <a:prstGeom prst="rect">
            <a:avLst/>
          </a:prstGeom>
        </p:spPr>
        <p:txBody>
          <a:bodyPr anchor="ctr"/>
          <a:lstStyle>
            <a:lvl1pPr marL="285750" indent="-285750" algn="ctr">
              <a:lnSpc>
                <a:spcPct val="150000"/>
              </a:lnSpc>
              <a:spcBef>
                <a:spcPts val="0"/>
              </a:spcBef>
              <a:buClr>
                <a:srgbClr val="79003C"/>
              </a:buClr>
              <a:buFont typeface="Arial" panose="020B0604020202020204" pitchFamily="34" charset="0"/>
              <a:buChar char="•"/>
              <a:defRPr sz="1400"/>
            </a:lvl1pPr>
            <a:lvl2pPr algn="ctr">
              <a:buClr>
                <a:srgbClr val="79003C"/>
              </a:buClr>
              <a:defRPr sz="1400"/>
            </a:lvl2pPr>
            <a:lvl3pPr algn="ctr">
              <a:buClr>
                <a:srgbClr val="79003C"/>
              </a:buClr>
              <a:defRPr sz="1400"/>
            </a:lvl3pPr>
            <a:lvl4pPr algn="ctr">
              <a:buClr>
                <a:srgbClr val="79003C"/>
              </a:buClr>
              <a:defRPr sz="1400"/>
            </a:lvl4pPr>
            <a:lvl5pPr algn="ct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226885349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0" orient="horz" pos="2047">
          <p15:clr>
            <a:srgbClr val="FBAE40"/>
          </p15:clr>
        </p15:guide>
        <p15:guide id="11" orient="horz" pos="2273">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boxy z ikonami">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Symbol zastępczy obrazu 8">
            <a:extLst>
              <a:ext uri="{FF2B5EF4-FFF2-40B4-BE49-F238E27FC236}">
                <a16:creationId xmlns:a16="http://schemas.microsoft.com/office/drawing/2014/main" id="{EC47DCB0-6639-3E43-8DCC-CE5205337A2E}"/>
              </a:ext>
            </a:extLst>
          </p:cNvPr>
          <p:cNvSpPr>
            <a:spLocks noGrp="1"/>
          </p:cNvSpPr>
          <p:nvPr>
            <p:ph type="pic" sz="quarter" idx="12"/>
          </p:nvPr>
        </p:nvSpPr>
        <p:spPr>
          <a:xfrm>
            <a:off x="1015112" y="170056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0" name="Symbol zastępczy zawartości 11">
            <a:extLst>
              <a:ext uri="{FF2B5EF4-FFF2-40B4-BE49-F238E27FC236}">
                <a16:creationId xmlns:a16="http://schemas.microsoft.com/office/drawing/2014/main" id="{3D00E6BF-FD9C-C946-AB1F-5CD0CAAF85CD}"/>
              </a:ext>
            </a:extLst>
          </p:cNvPr>
          <p:cNvSpPr>
            <a:spLocks noGrp="1"/>
          </p:cNvSpPr>
          <p:nvPr>
            <p:ph sz="quarter" idx="11"/>
          </p:nvPr>
        </p:nvSpPr>
        <p:spPr>
          <a:xfrm>
            <a:off x="1019175" y="3608388"/>
            <a:ext cx="4897438"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6" name="Symbol zastępczy tekstu 44">
            <a:extLst>
              <a:ext uri="{FF2B5EF4-FFF2-40B4-BE49-F238E27FC236}">
                <a16:creationId xmlns:a16="http://schemas.microsoft.com/office/drawing/2014/main" id="{30B78B64-9DD1-7148-8F12-07FA369B5BFF}"/>
              </a:ext>
            </a:extLst>
          </p:cNvPr>
          <p:cNvSpPr>
            <a:spLocks noGrp="1"/>
          </p:cNvSpPr>
          <p:nvPr>
            <p:ph type="body" sz="quarter" idx="24" hasCustomPrompt="1"/>
          </p:nvPr>
        </p:nvSpPr>
        <p:spPr>
          <a:xfrm>
            <a:off x="1028903" y="3160745"/>
            <a:ext cx="4887710"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8" name="Symbol zastępczy obrazu 8">
            <a:extLst>
              <a:ext uri="{FF2B5EF4-FFF2-40B4-BE49-F238E27FC236}">
                <a16:creationId xmlns:a16="http://schemas.microsoft.com/office/drawing/2014/main" id="{604604E8-2C08-3F47-A7B9-CFA8539E40A3}"/>
              </a:ext>
            </a:extLst>
          </p:cNvPr>
          <p:cNvSpPr>
            <a:spLocks noGrp="1"/>
          </p:cNvSpPr>
          <p:nvPr>
            <p:ph type="pic" sz="quarter" idx="25"/>
          </p:nvPr>
        </p:nvSpPr>
        <p:spPr>
          <a:xfrm>
            <a:off x="6275388" y="170056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zawartości 11">
            <a:extLst>
              <a:ext uri="{FF2B5EF4-FFF2-40B4-BE49-F238E27FC236}">
                <a16:creationId xmlns:a16="http://schemas.microsoft.com/office/drawing/2014/main" id="{8778107C-ABDF-1745-B939-96ECDA8F9238}"/>
              </a:ext>
            </a:extLst>
          </p:cNvPr>
          <p:cNvSpPr>
            <a:spLocks noGrp="1"/>
          </p:cNvSpPr>
          <p:nvPr>
            <p:ph sz="quarter" idx="26"/>
          </p:nvPr>
        </p:nvSpPr>
        <p:spPr>
          <a:xfrm>
            <a:off x="6279451" y="3608388"/>
            <a:ext cx="4897438" cy="1625393"/>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buClr>
                <a:srgbClr val="79003C"/>
              </a:buClr>
              <a:defRPr sz="1400"/>
            </a:lvl2pPr>
            <a:lvl3pPr>
              <a:buClr>
                <a:srgbClr val="79003C"/>
              </a:buClr>
              <a:defRPr sz="1400"/>
            </a:lvl3pPr>
            <a:lvl4pPr>
              <a:buClr>
                <a:srgbClr val="79003C"/>
              </a:buClr>
              <a:defRPr sz="1400"/>
            </a:lvl4pPr>
            <a:lvl5pP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5" name="Symbol zastępczy tekstu 44">
            <a:extLst>
              <a:ext uri="{FF2B5EF4-FFF2-40B4-BE49-F238E27FC236}">
                <a16:creationId xmlns:a16="http://schemas.microsoft.com/office/drawing/2014/main" id="{718C6ACF-0923-6641-8A18-0291E88F281A}"/>
              </a:ext>
            </a:extLst>
          </p:cNvPr>
          <p:cNvSpPr>
            <a:spLocks noGrp="1"/>
          </p:cNvSpPr>
          <p:nvPr>
            <p:ph type="body" sz="quarter" idx="27" hasCustomPrompt="1"/>
          </p:nvPr>
        </p:nvSpPr>
        <p:spPr>
          <a:xfrm>
            <a:off x="6289179" y="3160745"/>
            <a:ext cx="4887710"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99571600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boxy z ikonami">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3558521"/>
            <a:ext cx="3097213"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2088008"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1" name="Symbol zastępczy tekstu 44">
            <a:extLst>
              <a:ext uri="{FF2B5EF4-FFF2-40B4-BE49-F238E27FC236}">
                <a16:creationId xmlns:a16="http://schemas.microsoft.com/office/drawing/2014/main" id="{9EB37076-84C6-B944-ABB7-EB557F1CC0DF}"/>
              </a:ext>
            </a:extLst>
          </p:cNvPr>
          <p:cNvSpPr>
            <a:spLocks noGrp="1"/>
          </p:cNvSpPr>
          <p:nvPr>
            <p:ph type="body" sz="quarter" idx="24" hasCustomPrompt="1"/>
          </p:nvPr>
        </p:nvSpPr>
        <p:spPr>
          <a:xfrm>
            <a:off x="1019175" y="3005102"/>
            <a:ext cx="3092298"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
        <p:nvSpPr>
          <p:cNvPr id="22" name="Symbol zastępczy tekstu 8">
            <a:extLst>
              <a:ext uri="{FF2B5EF4-FFF2-40B4-BE49-F238E27FC236}">
                <a16:creationId xmlns:a16="http://schemas.microsoft.com/office/drawing/2014/main" id="{F48F1756-318E-5049-B58C-6CA17C66D6B9}"/>
              </a:ext>
            </a:extLst>
          </p:cNvPr>
          <p:cNvSpPr>
            <a:spLocks noGrp="1"/>
          </p:cNvSpPr>
          <p:nvPr>
            <p:ph type="body" sz="quarter" idx="25"/>
          </p:nvPr>
        </p:nvSpPr>
        <p:spPr>
          <a:xfrm>
            <a:off x="4546600" y="3558521"/>
            <a:ext cx="3097213"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23" name="Symbol zastępczy obrazu 8">
            <a:extLst>
              <a:ext uri="{FF2B5EF4-FFF2-40B4-BE49-F238E27FC236}">
                <a16:creationId xmlns:a16="http://schemas.microsoft.com/office/drawing/2014/main" id="{0BAA4AA4-3E32-D945-BF50-65A76A52CE56}"/>
              </a:ext>
            </a:extLst>
          </p:cNvPr>
          <p:cNvSpPr>
            <a:spLocks noGrp="1"/>
          </p:cNvSpPr>
          <p:nvPr>
            <p:ph type="pic" sz="quarter" idx="26"/>
          </p:nvPr>
        </p:nvSpPr>
        <p:spPr>
          <a:xfrm>
            <a:off x="5615433"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6" name="Symbol zastępczy tekstu 44">
            <a:extLst>
              <a:ext uri="{FF2B5EF4-FFF2-40B4-BE49-F238E27FC236}">
                <a16:creationId xmlns:a16="http://schemas.microsoft.com/office/drawing/2014/main" id="{64B2E150-4D71-8043-9AB4-54977B731724}"/>
              </a:ext>
            </a:extLst>
          </p:cNvPr>
          <p:cNvSpPr>
            <a:spLocks noGrp="1"/>
          </p:cNvSpPr>
          <p:nvPr>
            <p:ph type="body" sz="quarter" idx="27" hasCustomPrompt="1"/>
          </p:nvPr>
        </p:nvSpPr>
        <p:spPr>
          <a:xfrm>
            <a:off x="4546600" y="3005102"/>
            <a:ext cx="3092298"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
        <p:nvSpPr>
          <p:cNvPr id="27" name="Symbol zastępczy tekstu 8">
            <a:extLst>
              <a:ext uri="{FF2B5EF4-FFF2-40B4-BE49-F238E27FC236}">
                <a16:creationId xmlns:a16="http://schemas.microsoft.com/office/drawing/2014/main" id="{86D09EA8-AB4E-3F48-A7B8-833CC0F53AE4}"/>
              </a:ext>
            </a:extLst>
          </p:cNvPr>
          <p:cNvSpPr>
            <a:spLocks noGrp="1"/>
          </p:cNvSpPr>
          <p:nvPr>
            <p:ph type="body" sz="quarter" idx="28"/>
          </p:nvPr>
        </p:nvSpPr>
        <p:spPr>
          <a:xfrm>
            <a:off x="8040688" y="3558521"/>
            <a:ext cx="3132136" cy="1477913"/>
          </a:xfrm>
          <a:prstGeom prst="rect">
            <a:avLst/>
          </a:prstGeom>
        </p:spPr>
        <p:txBody>
          <a:bodyPr/>
          <a:lstStyle>
            <a:lvl1pPr marL="0" indent="0" algn="ctr">
              <a:lnSpc>
                <a:spcPct val="100000"/>
              </a:lnSpc>
              <a:spcBef>
                <a:spcPts val="0"/>
              </a:spcBef>
              <a:buNone/>
              <a:defRPr sz="1400"/>
            </a:lvl1pPr>
          </a:lstStyle>
          <a:p>
            <a:r>
              <a:rPr lang="pl-PL" dirty="0"/>
              <a:t>Edytuj style wzorca tekstu
</a:t>
            </a:r>
          </a:p>
        </p:txBody>
      </p:sp>
      <p:sp>
        <p:nvSpPr>
          <p:cNvPr id="28" name="Symbol zastępczy obrazu 8">
            <a:extLst>
              <a:ext uri="{FF2B5EF4-FFF2-40B4-BE49-F238E27FC236}">
                <a16:creationId xmlns:a16="http://schemas.microsoft.com/office/drawing/2014/main" id="{D7EA2975-0E58-1947-AE26-F5316E653FEF}"/>
              </a:ext>
            </a:extLst>
          </p:cNvPr>
          <p:cNvSpPr>
            <a:spLocks noGrp="1"/>
          </p:cNvSpPr>
          <p:nvPr>
            <p:ph type="pic" sz="quarter" idx="29"/>
          </p:nvPr>
        </p:nvSpPr>
        <p:spPr>
          <a:xfrm>
            <a:off x="9109521" y="182156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9" name="Symbol zastępczy tekstu 44">
            <a:extLst>
              <a:ext uri="{FF2B5EF4-FFF2-40B4-BE49-F238E27FC236}">
                <a16:creationId xmlns:a16="http://schemas.microsoft.com/office/drawing/2014/main" id="{B5F4D16A-5D3B-DB42-B589-2BF7B9D2C10E}"/>
              </a:ext>
            </a:extLst>
          </p:cNvPr>
          <p:cNvSpPr>
            <a:spLocks noGrp="1"/>
          </p:cNvSpPr>
          <p:nvPr>
            <p:ph type="body" sz="quarter" idx="30" hasCustomPrompt="1"/>
          </p:nvPr>
        </p:nvSpPr>
        <p:spPr>
          <a:xfrm>
            <a:off x="8040687" y="3005102"/>
            <a:ext cx="3132137" cy="273050"/>
          </a:xfrm>
          <a:prstGeom prst="rect">
            <a:avLst/>
          </a:prstGeom>
        </p:spPr>
        <p:txBody>
          <a:bodyPr/>
          <a:lstStyle>
            <a:lvl1pPr marL="0" indent="0" algn="ctr">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906193498"/>
      </p:ext>
    </p:extLst>
  </p:cSld>
  <p:clrMapOvr>
    <a:masterClrMapping/>
  </p:clrMapOvr>
  <p:transition spd="slow">
    <p:push dir="u"/>
  </p:transition>
  <p:extLst>
    <p:ext uri="{DCECCB84-F9BA-43D5-87BE-67443E8EF086}">
      <p15:sldGuideLst xmlns:p15="http://schemas.microsoft.com/office/powerpoint/2012/main">
        <p15:guide id="1" orient="horz" pos="2228">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linie z ikonami">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2479817" y="1526269"/>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1019176" y="1241833"/>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1" name="Symbol zastępczy tekstu 44">
            <a:extLst>
              <a:ext uri="{FF2B5EF4-FFF2-40B4-BE49-F238E27FC236}">
                <a16:creationId xmlns:a16="http://schemas.microsoft.com/office/drawing/2014/main" id="{9EB37076-84C6-B944-ABB7-EB557F1CC0DF}"/>
              </a:ext>
            </a:extLst>
          </p:cNvPr>
          <p:cNvSpPr>
            <a:spLocks noGrp="1"/>
          </p:cNvSpPr>
          <p:nvPr>
            <p:ph type="body" sz="quarter" idx="24" hasCustomPrompt="1"/>
          </p:nvPr>
        </p:nvSpPr>
        <p:spPr>
          <a:xfrm>
            <a:off x="2483296" y="1066397"/>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6" name="Symbol zastępczy tekstu 8">
            <a:extLst>
              <a:ext uri="{FF2B5EF4-FFF2-40B4-BE49-F238E27FC236}">
                <a16:creationId xmlns:a16="http://schemas.microsoft.com/office/drawing/2014/main" id="{1F27336D-A8DB-7E4E-92A7-D81BCE2EA89A}"/>
              </a:ext>
            </a:extLst>
          </p:cNvPr>
          <p:cNvSpPr>
            <a:spLocks noGrp="1"/>
          </p:cNvSpPr>
          <p:nvPr>
            <p:ph type="body" sz="quarter" idx="25"/>
          </p:nvPr>
        </p:nvSpPr>
        <p:spPr>
          <a:xfrm>
            <a:off x="2479817" y="3221883"/>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17" name="Symbol zastępczy obrazu 8">
            <a:extLst>
              <a:ext uri="{FF2B5EF4-FFF2-40B4-BE49-F238E27FC236}">
                <a16:creationId xmlns:a16="http://schemas.microsoft.com/office/drawing/2014/main" id="{0F6325F3-EE3A-E844-8070-D3AD83F58D02}"/>
              </a:ext>
            </a:extLst>
          </p:cNvPr>
          <p:cNvSpPr>
            <a:spLocks noGrp="1"/>
          </p:cNvSpPr>
          <p:nvPr>
            <p:ph type="pic" sz="quarter" idx="26"/>
          </p:nvPr>
        </p:nvSpPr>
        <p:spPr>
          <a:xfrm>
            <a:off x="1019176" y="2937447"/>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8" name="Symbol zastępczy tekstu 44">
            <a:extLst>
              <a:ext uri="{FF2B5EF4-FFF2-40B4-BE49-F238E27FC236}">
                <a16:creationId xmlns:a16="http://schemas.microsoft.com/office/drawing/2014/main" id="{42CD1536-5EAE-3D44-8494-1CAC3AF1C3FD}"/>
              </a:ext>
            </a:extLst>
          </p:cNvPr>
          <p:cNvSpPr>
            <a:spLocks noGrp="1"/>
          </p:cNvSpPr>
          <p:nvPr>
            <p:ph type="body" sz="quarter" idx="27" hasCustomPrompt="1"/>
          </p:nvPr>
        </p:nvSpPr>
        <p:spPr>
          <a:xfrm>
            <a:off x="2483296" y="2762011"/>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
        <p:nvSpPr>
          <p:cNvPr id="19" name="Symbol zastępczy tekstu 8">
            <a:extLst>
              <a:ext uri="{FF2B5EF4-FFF2-40B4-BE49-F238E27FC236}">
                <a16:creationId xmlns:a16="http://schemas.microsoft.com/office/drawing/2014/main" id="{2A02E250-9D25-E44A-979D-571B29D2F119}"/>
              </a:ext>
            </a:extLst>
          </p:cNvPr>
          <p:cNvSpPr>
            <a:spLocks noGrp="1"/>
          </p:cNvSpPr>
          <p:nvPr>
            <p:ph type="body" sz="quarter" idx="28"/>
          </p:nvPr>
        </p:nvSpPr>
        <p:spPr>
          <a:xfrm>
            <a:off x="2479817" y="4954585"/>
            <a:ext cx="8693008" cy="874105"/>
          </a:xfrm>
          <a:prstGeom prst="rect">
            <a:avLst/>
          </a:prstGeom>
        </p:spPr>
        <p:txBody>
          <a:bodyPr/>
          <a:lstStyle>
            <a:lvl1pPr marL="0" indent="0" algn="l">
              <a:lnSpc>
                <a:spcPct val="100000"/>
              </a:lnSpc>
              <a:spcBef>
                <a:spcPts val="0"/>
              </a:spcBef>
              <a:buNone/>
              <a:defRPr sz="1400"/>
            </a:lvl1pPr>
          </a:lstStyle>
          <a:p>
            <a:r>
              <a:rPr lang="pl-PL" dirty="0"/>
              <a:t>Edytuj style wzorca tekstu
</a:t>
            </a:r>
          </a:p>
        </p:txBody>
      </p:sp>
      <p:sp>
        <p:nvSpPr>
          <p:cNvPr id="20" name="Symbol zastępczy obrazu 8">
            <a:extLst>
              <a:ext uri="{FF2B5EF4-FFF2-40B4-BE49-F238E27FC236}">
                <a16:creationId xmlns:a16="http://schemas.microsoft.com/office/drawing/2014/main" id="{30758E6A-7611-C643-856C-EE27BDB856E2}"/>
              </a:ext>
            </a:extLst>
          </p:cNvPr>
          <p:cNvSpPr>
            <a:spLocks noGrp="1"/>
          </p:cNvSpPr>
          <p:nvPr>
            <p:ph type="pic" sz="quarter" idx="29"/>
          </p:nvPr>
        </p:nvSpPr>
        <p:spPr>
          <a:xfrm>
            <a:off x="1019176" y="4670149"/>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tekstu 44">
            <a:extLst>
              <a:ext uri="{FF2B5EF4-FFF2-40B4-BE49-F238E27FC236}">
                <a16:creationId xmlns:a16="http://schemas.microsoft.com/office/drawing/2014/main" id="{5532D6DF-CBF9-0B45-9BEF-69768EAAB9D4}"/>
              </a:ext>
            </a:extLst>
          </p:cNvPr>
          <p:cNvSpPr>
            <a:spLocks noGrp="1"/>
          </p:cNvSpPr>
          <p:nvPr>
            <p:ph type="body" sz="quarter" idx="30" hasCustomPrompt="1"/>
          </p:nvPr>
        </p:nvSpPr>
        <p:spPr>
          <a:xfrm>
            <a:off x="2483296" y="4494713"/>
            <a:ext cx="8689529" cy="273050"/>
          </a:xfrm>
          <a:prstGeom prst="rect">
            <a:avLst/>
          </a:prstGeom>
        </p:spPr>
        <p:txBody>
          <a:bodyPr/>
          <a:lstStyle>
            <a:lvl1pPr marL="0" indent="0" algn="l">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82432388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pis treści 1">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grpSp>
        <p:nvGrpSpPr>
          <p:cNvPr id="26" name="Grupa 25">
            <a:extLst>
              <a:ext uri="{FF2B5EF4-FFF2-40B4-BE49-F238E27FC236}">
                <a16:creationId xmlns:a16="http://schemas.microsoft.com/office/drawing/2014/main" id="{E3FED28A-B13A-9F47-B38B-308E41EEEAE1}"/>
              </a:ext>
            </a:extLst>
          </p:cNvPr>
          <p:cNvGrpSpPr/>
          <p:nvPr userDrawn="1"/>
        </p:nvGrpSpPr>
        <p:grpSpPr>
          <a:xfrm>
            <a:off x="1019175" y="1410877"/>
            <a:ext cx="10153651" cy="637022"/>
            <a:chOff x="1019175" y="1718796"/>
            <a:chExt cx="10153651" cy="637022"/>
          </a:xfrm>
        </p:grpSpPr>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718796"/>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2100218"/>
              <a:ext cx="255600" cy="2556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13" name="Grupa 12">
            <a:extLst>
              <a:ext uri="{FF2B5EF4-FFF2-40B4-BE49-F238E27FC236}">
                <a16:creationId xmlns:a16="http://schemas.microsoft.com/office/drawing/2014/main" id="{C2B1F8DB-B581-ED4E-B4EB-11184D150891}"/>
              </a:ext>
            </a:extLst>
          </p:cNvPr>
          <p:cNvGrpSpPr/>
          <p:nvPr userDrawn="1"/>
        </p:nvGrpSpPr>
        <p:grpSpPr>
          <a:xfrm>
            <a:off x="1019175" y="2153772"/>
            <a:ext cx="10153651" cy="766802"/>
            <a:chOff x="1019175" y="2461691"/>
            <a:chExt cx="10153651" cy="766802"/>
          </a:xfrm>
        </p:grpSpPr>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589492"/>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461691"/>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972893"/>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5" name="Grupa 24">
            <a:extLst>
              <a:ext uri="{FF2B5EF4-FFF2-40B4-BE49-F238E27FC236}">
                <a16:creationId xmlns:a16="http://schemas.microsoft.com/office/drawing/2014/main" id="{2B10DAB8-6D83-8743-B68D-22500014C663}"/>
              </a:ext>
            </a:extLst>
          </p:cNvPr>
          <p:cNvGrpSpPr/>
          <p:nvPr userDrawn="1"/>
        </p:nvGrpSpPr>
        <p:grpSpPr>
          <a:xfrm>
            <a:off x="1019175" y="3024468"/>
            <a:ext cx="10153651" cy="766802"/>
            <a:chOff x="1019175" y="3332387"/>
            <a:chExt cx="10153651" cy="766802"/>
          </a:xfrm>
        </p:grpSpPr>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460188"/>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332387"/>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84358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4" name="Grupa 23">
            <a:extLst>
              <a:ext uri="{FF2B5EF4-FFF2-40B4-BE49-F238E27FC236}">
                <a16:creationId xmlns:a16="http://schemas.microsoft.com/office/drawing/2014/main" id="{AE4756D4-457E-1E4A-ABF6-31F639E06F53}"/>
              </a:ext>
            </a:extLst>
          </p:cNvPr>
          <p:cNvGrpSpPr/>
          <p:nvPr userDrawn="1"/>
        </p:nvGrpSpPr>
        <p:grpSpPr>
          <a:xfrm>
            <a:off x="1019175" y="3910644"/>
            <a:ext cx="10153651" cy="766802"/>
            <a:chOff x="1019175" y="4241529"/>
            <a:chExt cx="10153651" cy="766802"/>
          </a:xfrm>
        </p:grpSpPr>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369330"/>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4241529"/>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752731"/>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grpSp>
        <p:nvGrpSpPr>
          <p:cNvPr id="23" name="Grupa 22">
            <a:extLst>
              <a:ext uri="{FF2B5EF4-FFF2-40B4-BE49-F238E27FC236}">
                <a16:creationId xmlns:a16="http://schemas.microsoft.com/office/drawing/2014/main" id="{87EC1FCB-2FD9-0449-8C22-9E5DA62DF48F}"/>
              </a:ext>
            </a:extLst>
          </p:cNvPr>
          <p:cNvGrpSpPr/>
          <p:nvPr userDrawn="1"/>
        </p:nvGrpSpPr>
        <p:grpSpPr>
          <a:xfrm>
            <a:off x="1019175" y="4808122"/>
            <a:ext cx="10153651" cy="639001"/>
            <a:chOff x="1019175" y="5116041"/>
            <a:chExt cx="10153651" cy="639001"/>
          </a:xfrm>
        </p:grpSpPr>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5243842"/>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5116041"/>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gr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43600740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 boxów z ikonami i opisem">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718833"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1" name="Symbol zastępczy obrazu 8">
            <a:extLst>
              <a:ext uri="{FF2B5EF4-FFF2-40B4-BE49-F238E27FC236}">
                <a16:creationId xmlns:a16="http://schemas.microsoft.com/office/drawing/2014/main" id="{927EC517-3965-6547-9E0D-3E58CFAB31C7}"/>
              </a:ext>
            </a:extLst>
          </p:cNvPr>
          <p:cNvSpPr>
            <a:spLocks noGrp="1"/>
          </p:cNvSpPr>
          <p:nvPr>
            <p:ph type="pic" sz="quarter" idx="12"/>
          </p:nvPr>
        </p:nvSpPr>
        <p:spPr>
          <a:xfrm>
            <a:off x="2088008"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2" name="Symbol zastępczy tekstu 8">
            <a:extLst>
              <a:ext uri="{FF2B5EF4-FFF2-40B4-BE49-F238E27FC236}">
                <a16:creationId xmlns:a16="http://schemas.microsoft.com/office/drawing/2014/main" id="{CB85FBB9-8E75-7446-A5E8-826E4CFEA4D3}"/>
              </a:ext>
            </a:extLst>
          </p:cNvPr>
          <p:cNvSpPr>
            <a:spLocks noGrp="1"/>
          </p:cNvSpPr>
          <p:nvPr>
            <p:ph type="body" sz="quarter" idx="17"/>
          </p:nvPr>
        </p:nvSpPr>
        <p:spPr>
          <a:xfrm>
            <a:off x="5214143"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3" name="Symbol zastępczy obrazu 8">
            <a:extLst>
              <a:ext uri="{FF2B5EF4-FFF2-40B4-BE49-F238E27FC236}">
                <a16:creationId xmlns:a16="http://schemas.microsoft.com/office/drawing/2014/main" id="{F08D28D1-14C4-764F-8899-C18A519EC77A}"/>
              </a:ext>
            </a:extLst>
          </p:cNvPr>
          <p:cNvSpPr>
            <a:spLocks noGrp="1"/>
          </p:cNvSpPr>
          <p:nvPr>
            <p:ph type="pic" sz="quarter" idx="18"/>
          </p:nvPr>
        </p:nvSpPr>
        <p:spPr>
          <a:xfrm>
            <a:off x="5583318"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5" name="Symbol zastępczy tekstu 8">
            <a:extLst>
              <a:ext uri="{FF2B5EF4-FFF2-40B4-BE49-F238E27FC236}">
                <a16:creationId xmlns:a16="http://schemas.microsoft.com/office/drawing/2014/main" id="{D860E77C-6C63-1045-BE23-190B2176CAA0}"/>
              </a:ext>
            </a:extLst>
          </p:cNvPr>
          <p:cNvSpPr>
            <a:spLocks noGrp="1"/>
          </p:cNvSpPr>
          <p:nvPr>
            <p:ph type="body" sz="quarter" idx="19"/>
          </p:nvPr>
        </p:nvSpPr>
        <p:spPr>
          <a:xfrm>
            <a:off x="8734875" y="2393696"/>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6" name="Symbol zastępczy obrazu 8">
            <a:extLst>
              <a:ext uri="{FF2B5EF4-FFF2-40B4-BE49-F238E27FC236}">
                <a16:creationId xmlns:a16="http://schemas.microsoft.com/office/drawing/2014/main" id="{8D321B0E-D2CA-6E4A-80E3-501B26D9B4F9}"/>
              </a:ext>
            </a:extLst>
          </p:cNvPr>
          <p:cNvSpPr>
            <a:spLocks noGrp="1"/>
          </p:cNvSpPr>
          <p:nvPr>
            <p:ph type="pic" sz="quarter" idx="20"/>
          </p:nvPr>
        </p:nvSpPr>
        <p:spPr>
          <a:xfrm>
            <a:off x="9104050" y="121000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7" name="Symbol zastępczy tekstu 8">
            <a:extLst>
              <a:ext uri="{FF2B5EF4-FFF2-40B4-BE49-F238E27FC236}">
                <a16:creationId xmlns:a16="http://schemas.microsoft.com/office/drawing/2014/main" id="{C8A8EF98-DEEE-A544-9538-D07A21E667CA}"/>
              </a:ext>
            </a:extLst>
          </p:cNvPr>
          <p:cNvSpPr>
            <a:spLocks noGrp="1"/>
          </p:cNvSpPr>
          <p:nvPr>
            <p:ph type="body" sz="quarter" idx="21"/>
          </p:nvPr>
        </p:nvSpPr>
        <p:spPr>
          <a:xfrm>
            <a:off x="1718833"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8" name="Symbol zastępczy obrazu 8">
            <a:extLst>
              <a:ext uri="{FF2B5EF4-FFF2-40B4-BE49-F238E27FC236}">
                <a16:creationId xmlns:a16="http://schemas.microsoft.com/office/drawing/2014/main" id="{8E31EF30-8F03-144C-845E-FDB7894E3A15}"/>
              </a:ext>
            </a:extLst>
          </p:cNvPr>
          <p:cNvSpPr>
            <a:spLocks noGrp="1"/>
          </p:cNvSpPr>
          <p:nvPr>
            <p:ph type="pic" sz="quarter" idx="22"/>
          </p:nvPr>
        </p:nvSpPr>
        <p:spPr>
          <a:xfrm>
            <a:off x="2088008"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19" name="Symbol zastępczy tekstu 8">
            <a:extLst>
              <a:ext uri="{FF2B5EF4-FFF2-40B4-BE49-F238E27FC236}">
                <a16:creationId xmlns:a16="http://schemas.microsoft.com/office/drawing/2014/main" id="{C159A5C5-CE6E-434F-AF28-6D254621853C}"/>
              </a:ext>
            </a:extLst>
          </p:cNvPr>
          <p:cNvSpPr>
            <a:spLocks noGrp="1"/>
          </p:cNvSpPr>
          <p:nvPr>
            <p:ph type="body" sz="quarter" idx="23"/>
          </p:nvPr>
        </p:nvSpPr>
        <p:spPr>
          <a:xfrm>
            <a:off x="5214143"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0" name="Symbol zastępczy obrazu 8">
            <a:extLst>
              <a:ext uri="{FF2B5EF4-FFF2-40B4-BE49-F238E27FC236}">
                <a16:creationId xmlns:a16="http://schemas.microsoft.com/office/drawing/2014/main" id="{A4F2E3E1-643D-1E4B-970F-AD97E006C433}"/>
              </a:ext>
            </a:extLst>
          </p:cNvPr>
          <p:cNvSpPr>
            <a:spLocks noGrp="1"/>
          </p:cNvSpPr>
          <p:nvPr>
            <p:ph type="pic" sz="quarter" idx="24"/>
          </p:nvPr>
        </p:nvSpPr>
        <p:spPr>
          <a:xfrm>
            <a:off x="5583318"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4" name="Symbol zastępczy tekstu 8">
            <a:extLst>
              <a:ext uri="{FF2B5EF4-FFF2-40B4-BE49-F238E27FC236}">
                <a16:creationId xmlns:a16="http://schemas.microsoft.com/office/drawing/2014/main" id="{01D4544F-9389-5945-90FE-B019A938509D}"/>
              </a:ext>
            </a:extLst>
          </p:cNvPr>
          <p:cNvSpPr>
            <a:spLocks noGrp="1"/>
          </p:cNvSpPr>
          <p:nvPr>
            <p:ph type="body" sz="quarter" idx="25"/>
          </p:nvPr>
        </p:nvSpPr>
        <p:spPr>
          <a:xfrm>
            <a:off x="8734875" y="4839259"/>
            <a:ext cx="1763713" cy="767842"/>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5" name="Symbol zastępczy obrazu 8">
            <a:extLst>
              <a:ext uri="{FF2B5EF4-FFF2-40B4-BE49-F238E27FC236}">
                <a16:creationId xmlns:a16="http://schemas.microsoft.com/office/drawing/2014/main" id="{43369737-862E-4E4D-80A3-F0E4E3C7DD81}"/>
              </a:ext>
            </a:extLst>
          </p:cNvPr>
          <p:cNvSpPr>
            <a:spLocks noGrp="1"/>
          </p:cNvSpPr>
          <p:nvPr>
            <p:ph type="pic" sz="quarter" idx="26"/>
          </p:nvPr>
        </p:nvSpPr>
        <p:spPr>
          <a:xfrm>
            <a:off x="9104050" y="3655568"/>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Tree>
    <p:extLst>
      <p:ext uri="{BB962C8B-B14F-4D97-AF65-F5344CB8AC3E}">
        <p14:creationId xmlns:p14="http://schemas.microsoft.com/office/powerpoint/2010/main" val="165535828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osoby z opisem">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22" name="Symbol zastępczy tekstu 8">
            <a:extLst>
              <a:ext uri="{FF2B5EF4-FFF2-40B4-BE49-F238E27FC236}">
                <a16:creationId xmlns:a16="http://schemas.microsoft.com/office/drawing/2014/main" id="{64F0DDD6-BEEF-A44E-81B0-CFB7F9C44E14}"/>
              </a:ext>
            </a:extLst>
          </p:cNvPr>
          <p:cNvSpPr>
            <a:spLocks noGrp="1"/>
          </p:cNvSpPr>
          <p:nvPr>
            <p:ph type="body" sz="quarter" idx="17"/>
          </p:nvPr>
        </p:nvSpPr>
        <p:spPr>
          <a:xfrm>
            <a:off x="4548188"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3" name="Symbol zastępczy obrazu 8">
            <a:extLst>
              <a:ext uri="{FF2B5EF4-FFF2-40B4-BE49-F238E27FC236}">
                <a16:creationId xmlns:a16="http://schemas.microsoft.com/office/drawing/2014/main" id="{1D3BC705-BFAA-DD43-BD65-0467185A26AD}"/>
              </a:ext>
            </a:extLst>
          </p:cNvPr>
          <p:cNvSpPr>
            <a:spLocks noGrp="1"/>
          </p:cNvSpPr>
          <p:nvPr>
            <p:ph type="pic" sz="quarter" idx="18"/>
          </p:nvPr>
        </p:nvSpPr>
        <p:spPr>
          <a:xfrm>
            <a:off x="4974455"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
        <p:nvSpPr>
          <p:cNvPr id="27" name="Symbol zastępczy tekstu 8">
            <a:extLst>
              <a:ext uri="{FF2B5EF4-FFF2-40B4-BE49-F238E27FC236}">
                <a16:creationId xmlns:a16="http://schemas.microsoft.com/office/drawing/2014/main" id="{714A8BF9-097B-5042-BE4A-AA968CE099B7}"/>
              </a:ext>
            </a:extLst>
          </p:cNvPr>
          <p:cNvSpPr>
            <a:spLocks noGrp="1"/>
          </p:cNvSpPr>
          <p:nvPr>
            <p:ph type="body" sz="quarter" idx="19"/>
          </p:nvPr>
        </p:nvSpPr>
        <p:spPr>
          <a:xfrm>
            <a:off x="8065072"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75F6C65D-3B33-C344-BDB8-F41E411A8890}"/>
              </a:ext>
            </a:extLst>
          </p:cNvPr>
          <p:cNvSpPr>
            <a:spLocks noGrp="1"/>
          </p:cNvSpPr>
          <p:nvPr>
            <p:ph type="pic" sz="quarter" idx="20"/>
          </p:nvPr>
        </p:nvSpPr>
        <p:spPr>
          <a:xfrm>
            <a:off x="8491339" y="1776138"/>
            <a:ext cx="2250781" cy="2203556"/>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362810778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osoby z opisem v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019175"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776138"/>
            <a:ext cx="2250781" cy="2203556"/>
          </a:xfrm>
          <a:prstGeom prst="rect">
            <a:avLst/>
          </a:prstGeom>
          <a:noFill/>
          <a:ln w="25400" cap="sq">
            <a:solidFill>
              <a:schemeClr val="accent2"/>
            </a:solidFill>
            <a:miter lim="800000"/>
          </a:ln>
        </p:spPr>
        <p:txBody>
          <a:bodyPr/>
          <a:lstStyle/>
          <a:p>
            <a:endParaRPr lang="pl-PL" dirty="0"/>
          </a:p>
        </p:txBody>
      </p:sp>
      <p:sp>
        <p:nvSpPr>
          <p:cNvPr id="6" name="Trójkąt 5">
            <a:extLst>
              <a:ext uri="{FF2B5EF4-FFF2-40B4-BE49-F238E27FC236}">
                <a16:creationId xmlns:a16="http://schemas.microsoft.com/office/drawing/2014/main" id="{B300A60A-7799-334A-AD02-61D42D6FEDC1}"/>
              </a:ext>
            </a:extLst>
          </p:cNvPr>
          <p:cNvSpPr/>
          <p:nvPr userDrawn="1"/>
        </p:nvSpPr>
        <p:spPr>
          <a:xfrm rot="10800000">
            <a:off x="2397492"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2" name="Symbol zastępczy tekstu 8">
            <a:extLst>
              <a:ext uri="{FF2B5EF4-FFF2-40B4-BE49-F238E27FC236}">
                <a16:creationId xmlns:a16="http://schemas.microsoft.com/office/drawing/2014/main" id="{64F0DDD6-BEEF-A44E-81B0-CFB7F9C44E14}"/>
              </a:ext>
            </a:extLst>
          </p:cNvPr>
          <p:cNvSpPr>
            <a:spLocks noGrp="1"/>
          </p:cNvSpPr>
          <p:nvPr>
            <p:ph type="body" sz="quarter" idx="17"/>
          </p:nvPr>
        </p:nvSpPr>
        <p:spPr>
          <a:xfrm>
            <a:off x="4548188"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3" name="Symbol zastępczy obrazu 8">
            <a:extLst>
              <a:ext uri="{FF2B5EF4-FFF2-40B4-BE49-F238E27FC236}">
                <a16:creationId xmlns:a16="http://schemas.microsoft.com/office/drawing/2014/main" id="{1D3BC705-BFAA-DD43-BD65-0467185A26AD}"/>
              </a:ext>
            </a:extLst>
          </p:cNvPr>
          <p:cNvSpPr>
            <a:spLocks noGrp="1"/>
          </p:cNvSpPr>
          <p:nvPr>
            <p:ph type="pic" sz="quarter" idx="18"/>
          </p:nvPr>
        </p:nvSpPr>
        <p:spPr>
          <a:xfrm>
            <a:off x="4974455" y="1776138"/>
            <a:ext cx="2250781" cy="2203556"/>
          </a:xfrm>
          <a:prstGeom prst="rect">
            <a:avLst/>
          </a:prstGeom>
          <a:noFill/>
          <a:ln w="25400" cap="sq">
            <a:solidFill>
              <a:schemeClr val="accent2"/>
            </a:solidFill>
            <a:miter lim="800000"/>
          </a:ln>
        </p:spPr>
        <p:txBody>
          <a:bodyPr/>
          <a:lstStyle/>
          <a:p>
            <a:endParaRPr lang="pl-PL" dirty="0"/>
          </a:p>
        </p:txBody>
      </p:sp>
      <p:sp>
        <p:nvSpPr>
          <p:cNvPr id="26" name="Trójkąt 25">
            <a:extLst>
              <a:ext uri="{FF2B5EF4-FFF2-40B4-BE49-F238E27FC236}">
                <a16:creationId xmlns:a16="http://schemas.microsoft.com/office/drawing/2014/main" id="{69ECC107-E10B-1344-AA7A-F97577C4E511}"/>
              </a:ext>
            </a:extLst>
          </p:cNvPr>
          <p:cNvSpPr/>
          <p:nvPr userDrawn="1"/>
        </p:nvSpPr>
        <p:spPr>
          <a:xfrm rot="10800000">
            <a:off x="5926505"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7" name="Symbol zastępczy tekstu 8">
            <a:extLst>
              <a:ext uri="{FF2B5EF4-FFF2-40B4-BE49-F238E27FC236}">
                <a16:creationId xmlns:a16="http://schemas.microsoft.com/office/drawing/2014/main" id="{714A8BF9-097B-5042-BE4A-AA968CE099B7}"/>
              </a:ext>
            </a:extLst>
          </p:cNvPr>
          <p:cNvSpPr>
            <a:spLocks noGrp="1"/>
          </p:cNvSpPr>
          <p:nvPr>
            <p:ph type="body" sz="quarter" idx="19"/>
          </p:nvPr>
        </p:nvSpPr>
        <p:spPr>
          <a:xfrm>
            <a:off x="8065072" y="4584192"/>
            <a:ext cx="3097213" cy="124333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8" name="Symbol zastępczy obrazu 8">
            <a:extLst>
              <a:ext uri="{FF2B5EF4-FFF2-40B4-BE49-F238E27FC236}">
                <a16:creationId xmlns:a16="http://schemas.microsoft.com/office/drawing/2014/main" id="{75F6C65D-3B33-C344-BDB8-F41E411A8890}"/>
              </a:ext>
            </a:extLst>
          </p:cNvPr>
          <p:cNvSpPr>
            <a:spLocks noGrp="1"/>
          </p:cNvSpPr>
          <p:nvPr>
            <p:ph type="pic" sz="quarter" idx="20"/>
          </p:nvPr>
        </p:nvSpPr>
        <p:spPr>
          <a:xfrm>
            <a:off x="8491339" y="1776138"/>
            <a:ext cx="2250781" cy="2203556"/>
          </a:xfrm>
          <a:prstGeom prst="rect">
            <a:avLst/>
          </a:prstGeom>
          <a:noFill/>
          <a:ln w="25400" cap="sq">
            <a:solidFill>
              <a:schemeClr val="accent2"/>
            </a:solidFill>
            <a:miter lim="800000"/>
          </a:ln>
        </p:spPr>
        <p:txBody>
          <a:bodyPr/>
          <a:lstStyle/>
          <a:p>
            <a:endParaRPr lang="pl-PL" dirty="0"/>
          </a:p>
        </p:txBody>
      </p:sp>
      <p:sp>
        <p:nvSpPr>
          <p:cNvPr id="29" name="Trójkąt 28">
            <a:extLst>
              <a:ext uri="{FF2B5EF4-FFF2-40B4-BE49-F238E27FC236}">
                <a16:creationId xmlns:a16="http://schemas.microsoft.com/office/drawing/2014/main" id="{7F3C01A0-0E59-4549-9C74-7A853CD66CCB}"/>
              </a:ext>
            </a:extLst>
          </p:cNvPr>
          <p:cNvSpPr/>
          <p:nvPr userDrawn="1"/>
        </p:nvSpPr>
        <p:spPr>
          <a:xfrm rot="10800000">
            <a:off x="9443389" y="3979694"/>
            <a:ext cx="340578" cy="2936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9939788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to + opis, wykre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Symbol zastępczy tekstu 8">
            <a:extLst>
              <a:ext uri="{FF2B5EF4-FFF2-40B4-BE49-F238E27FC236}">
                <a16:creationId xmlns:a16="http://schemas.microsoft.com/office/drawing/2014/main" id="{967FB213-E55B-BB43-BE0B-8D8993B705BC}"/>
              </a:ext>
            </a:extLst>
          </p:cNvPr>
          <p:cNvSpPr>
            <a:spLocks noGrp="1"/>
          </p:cNvSpPr>
          <p:nvPr>
            <p:ph type="body" sz="quarter" idx="16"/>
          </p:nvPr>
        </p:nvSpPr>
        <p:spPr>
          <a:xfrm>
            <a:off x="1445442" y="4107389"/>
            <a:ext cx="2250782" cy="1082828"/>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21" name="Symbol zastępczy obrazu 8">
            <a:extLst>
              <a:ext uri="{FF2B5EF4-FFF2-40B4-BE49-F238E27FC236}">
                <a16:creationId xmlns:a16="http://schemas.microsoft.com/office/drawing/2014/main" id="{77D0B86F-7F05-EC4E-83B4-F52A3E429D34}"/>
              </a:ext>
            </a:extLst>
          </p:cNvPr>
          <p:cNvSpPr>
            <a:spLocks noGrp="1"/>
          </p:cNvSpPr>
          <p:nvPr>
            <p:ph type="pic" sz="quarter" idx="12"/>
          </p:nvPr>
        </p:nvSpPr>
        <p:spPr>
          <a:xfrm>
            <a:off x="1445442" y="1548707"/>
            <a:ext cx="2250781" cy="2203556"/>
          </a:xfrm>
          <a:prstGeom prst="rect">
            <a:avLst/>
          </a:prstGeom>
          <a:noFill/>
          <a:ln w="25400" cap="sq">
            <a:solidFill>
              <a:schemeClr val="accent2"/>
            </a:solidFill>
            <a:miter lim="800000"/>
          </a:ln>
        </p:spPr>
        <p:txBody>
          <a:bodyPr/>
          <a:lstStyle/>
          <a:p>
            <a:endParaRPr lang="pl-PL" dirty="0"/>
          </a:p>
        </p:txBody>
      </p:sp>
      <p:cxnSp>
        <p:nvCxnSpPr>
          <p:cNvPr id="16" name="Łącznik prosty 15">
            <a:extLst>
              <a:ext uri="{FF2B5EF4-FFF2-40B4-BE49-F238E27FC236}">
                <a16:creationId xmlns:a16="http://schemas.microsoft.com/office/drawing/2014/main" id="{1971FAB7-F45B-6B41-A3B3-FF69B4D07190}"/>
              </a:ext>
            </a:extLst>
          </p:cNvPr>
          <p:cNvCxnSpPr/>
          <p:nvPr userDrawn="1"/>
        </p:nvCxnSpPr>
        <p:spPr>
          <a:xfrm>
            <a:off x="4116388" y="1368263"/>
            <a:ext cx="0" cy="4049385"/>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Symbol zastępczy wykresu 5">
            <a:extLst>
              <a:ext uri="{FF2B5EF4-FFF2-40B4-BE49-F238E27FC236}">
                <a16:creationId xmlns:a16="http://schemas.microsoft.com/office/drawing/2014/main" id="{EE703CCB-6DF7-F34D-93B8-07B9D4ADE0BE}"/>
              </a:ext>
            </a:extLst>
          </p:cNvPr>
          <p:cNvSpPr>
            <a:spLocks noGrp="1"/>
          </p:cNvSpPr>
          <p:nvPr>
            <p:ph type="chart" sz="quarter" idx="17"/>
          </p:nvPr>
        </p:nvSpPr>
        <p:spPr>
          <a:xfrm>
            <a:off x="4548188" y="1016000"/>
            <a:ext cx="6624637" cy="4826000"/>
          </a:xfrm>
          <a:prstGeom prst="rect">
            <a:avLst/>
          </a:prstGeom>
        </p:spPr>
        <p:txBody>
          <a:bodyPr anchor="ctr"/>
          <a:lstStyle>
            <a:lvl1pPr algn="ctr">
              <a:defRPr/>
            </a:lvl1pPr>
          </a:lstStyle>
          <a:p>
            <a:endParaRPr lang="pl-PL"/>
          </a:p>
        </p:txBody>
      </p:sp>
    </p:spTree>
    <p:extLst>
      <p:ext uri="{BB962C8B-B14F-4D97-AF65-F5344CB8AC3E}">
        <p14:creationId xmlns:p14="http://schemas.microsoft.com/office/powerpoint/2010/main" val="66926744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ykres centralny +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wykresu 5">
            <a:extLst>
              <a:ext uri="{FF2B5EF4-FFF2-40B4-BE49-F238E27FC236}">
                <a16:creationId xmlns:a16="http://schemas.microsoft.com/office/drawing/2014/main" id="{B6C9AE96-011B-C846-850A-A93F26C13291}"/>
              </a:ext>
            </a:extLst>
          </p:cNvPr>
          <p:cNvSpPr>
            <a:spLocks noGrp="1"/>
          </p:cNvSpPr>
          <p:nvPr>
            <p:ph type="chart" sz="quarter" idx="17"/>
          </p:nvPr>
        </p:nvSpPr>
        <p:spPr>
          <a:xfrm>
            <a:off x="4548188" y="1016000"/>
            <a:ext cx="3095625" cy="4826000"/>
          </a:xfrm>
          <a:prstGeom prst="rect">
            <a:avLst/>
          </a:prstGeom>
        </p:spPr>
        <p:txBody>
          <a:bodyPr anchor="ctr"/>
          <a:lstStyle>
            <a:lvl1pPr algn="ctr">
              <a:defRPr/>
            </a:lvl1pPr>
          </a:lstStyle>
          <a:p>
            <a:endParaRPr lang="pl-PL" dirty="0"/>
          </a:p>
        </p:txBody>
      </p:sp>
      <p:sp>
        <p:nvSpPr>
          <p:cNvPr id="16" name="Symbol zastępczy zawartości 11">
            <a:extLst>
              <a:ext uri="{FF2B5EF4-FFF2-40B4-BE49-F238E27FC236}">
                <a16:creationId xmlns:a16="http://schemas.microsoft.com/office/drawing/2014/main" id="{C0CA407D-1344-1348-9E34-57312AFFA73F}"/>
              </a:ext>
            </a:extLst>
          </p:cNvPr>
          <p:cNvSpPr>
            <a:spLocks noGrp="1"/>
          </p:cNvSpPr>
          <p:nvPr>
            <p:ph sz="quarter" idx="11"/>
          </p:nvPr>
        </p:nvSpPr>
        <p:spPr>
          <a:xfrm>
            <a:off x="8040688" y="1016000"/>
            <a:ext cx="3132138" cy="194627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algn="r">
              <a:buClr>
                <a:srgbClr val="79003C"/>
              </a:buClr>
              <a:defRPr sz="1400"/>
            </a:lvl2pPr>
            <a:lvl3pPr algn="r">
              <a:buClr>
                <a:srgbClr val="79003C"/>
              </a:buClr>
              <a:defRPr sz="1400"/>
            </a:lvl3pPr>
            <a:lvl4pPr algn="r">
              <a:buClr>
                <a:srgbClr val="79003C"/>
              </a:buClr>
              <a:defRPr sz="1400"/>
            </a:lvl4pPr>
            <a:lvl5pPr algn="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8" name="Symbol zastępczy zawartości 11">
            <a:extLst>
              <a:ext uri="{FF2B5EF4-FFF2-40B4-BE49-F238E27FC236}">
                <a16:creationId xmlns:a16="http://schemas.microsoft.com/office/drawing/2014/main" id="{72A53976-F9AA-2246-B6EF-A2C46FB84F10}"/>
              </a:ext>
            </a:extLst>
          </p:cNvPr>
          <p:cNvSpPr>
            <a:spLocks noGrp="1"/>
          </p:cNvSpPr>
          <p:nvPr>
            <p:ph sz="quarter" idx="18"/>
          </p:nvPr>
        </p:nvSpPr>
        <p:spPr>
          <a:xfrm>
            <a:off x="8040688" y="3895725"/>
            <a:ext cx="3132138" cy="194627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algn="r">
              <a:buClr>
                <a:srgbClr val="79003C"/>
              </a:buClr>
              <a:defRPr sz="1400"/>
            </a:lvl2pPr>
            <a:lvl3pPr algn="r">
              <a:buClr>
                <a:srgbClr val="79003C"/>
              </a:buClr>
              <a:defRPr sz="1400"/>
            </a:lvl3pPr>
            <a:lvl4pPr algn="r">
              <a:buClr>
                <a:srgbClr val="79003C"/>
              </a:buClr>
              <a:defRPr sz="1400"/>
            </a:lvl4pPr>
            <a:lvl5pPr algn="r">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19" name="Symbol zastępczy zawartości 11">
            <a:extLst>
              <a:ext uri="{FF2B5EF4-FFF2-40B4-BE49-F238E27FC236}">
                <a16:creationId xmlns:a16="http://schemas.microsoft.com/office/drawing/2014/main" id="{A8B17585-BC48-CD49-8AAF-0097907CE80F}"/>
              </a:ext>
            </a:extLst>
          </p:cNvPr>
          <p:cNvSpPr>
            <a:spLocks noGrp="1"/>
          </p:cNvSpPr>
          <p:nvPr>
            <p:ph sz="quarter" idx="19"/>
          </p:nvPr>
        </p:nvSpPr>
        <p:spPr>
          <a:xfrm>
            <a:off x="1019175" y="1016000"/>
            <a:ext cx="3132138" cy="1946275"/>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lgn="l">
              <a:buClr>
                <a:srgbClr val="79003C"/>
              </a:buClr>
              <a:defRPr sz="1400"/>
            </a:lvl2pPr>
            <a:lvl3pPr algn="l">
              <a:buClr>
                <a:srgbClr val="79003C"/>
              </a:buClr>
              <a:defRPr sz="1400"/>
            </a:lvl3pPr>
            <a:lvl4pPr algn="l">
              <a:buClr>
                <a:srgbClr val="79003C"/>
              </a:buClr>
              <a:defRPr sz="1400"/>
            </a:lvl4pPr>
            <a:lvl5pPr algn="l">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
        <p:nvSpPr>
          <p:cNvPr id="20" name="Symbol zastępczy zawartości 11">
            <a:extLst>
              <a:ext uri="{FF2B5EF4-FFF2-40B4-BE49-F238E27FC236}">
                <a16:creationId xmlns:a16="http://schemas.microsoft.com/office/drawing/2014/main" id="{37783E12-939F-F34A-8B0E-54C341A19A35}"/>
              </a:ext>
            </a:extLst>
          </p:cNvPr>
          <p:cNvSpPr>
            <a:spLocks noGrp="1"/>
          </p:cNvSpPr>
          <p:nvPr>
            <p:ph sz="quarter" idx="20"/>
          </p:nvPr>
        </p:nvSpPr>
        <p:spPr>
          <a:xfrm>
            <a:off x="1019175" y="3895725"/>
            <a:ext cx="3132138" cy="1946275"/>
          </a:xfrm>
          <a:prstGeom prst="rect">
            <a:avLst/>
          </a:prstGeom>
        </p:spPr>
        <p:txBody>
          <a:bodyPr anchor="ctr"/>
          <a:lstStyle>
            <a:lvl1pPr marL="285750" indent="-285750" algn="l">
              <a:lnSpc>
                <a:spcPct val="150000"/>
              </a:lnSpc>
              <a:spcBef>
                <a:spcPts val="0"/>
              </a:spcBef>
              <a:buClr>
                <a:srgbClr val="79003C"/>
              </a:buClr>
              <a:buFont typeface="Arial" panose="020B0604020202020204" pitchFamily="34" charset="0"/>
              <a:buChar char="•"/>
              <a:defRPr sz="1400"/>
            </a:lvl1pPr>
            <a:lvl2pPr algn="l">
              <a:buClr>
                <a:srgbClr val="79003C"/>
              </a:buClr>
              <a:defRPr sz="1400"/>
            </a:lvl2pPr>
            <a:lvl3pPr algn="l">
              <a:buClr>
                <a:srgbClr val="79003C"/>
              </a:buClr>
              <a:defRPr sz="1400"/>
            </a:lvl3pPr>
            <a:lvl4pPr algn="l">
              <a:buClr>
                <a:srgbClr val="79003C"/>
              </a:buClr>
              <a:defRPr sz="1400"/>
            </a:lvl4pPr>
            <a:lvl5pPr algn="l">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a:p>
            <a:endParaRPr lang="pl-PL" dirty="0"/>
          </a:p>
        </p:txBody>
      </p:sp>
    </p:spTree>
    <p:extLst>
      <p:ext uri="{BB962C8B-B14F-4D97-AF65-F5344CB8AC3E}">
        <p14:creationId xmlns:p14="http://schemas.microsoft.com/office/powerpoint/2010/main" val="316472305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ilestones / timeline + 4 bok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0" name="Symbol zastępczy tekstu 8">
            <a:extLst>
              <a:ext uri="{FF2B5EF4-FFF2-40B4-BE49-F238E27FC236}">
                <a16:creationId xmlns:a16="http://schemas.microsoft.com/office/drawing/2014/main" id="{2B4AF6D9-7955-1D4D-B1EC-130B22B3EC26}"/>
              </a:ext>
            </a:extLst>
          </p:cNvPr>
          <p:cNvSpPr>
            <a:spLocks noGrp="1"/>
          </p:cNvSpPr>
          <p:nvPr>
            <p:ph type="body" sz="quarter" idx="16"/>
          </p:nvPr>
        </p:nvSpPr>
        <p:spPr>
          <a:xfrm>
            <a:off x="1019175" y="3429000"/>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21" name="Pięciokąt 20">
            <a:extLst>
              <a:ext uri="{FF2B5EF4-FFF2-40B4-BE49-F238E27FC236}">
                <a16:creationId xmlns:a16="http://schemas.microsoft.com/office/drawing/2014/main" id="{89372C1A-7895-7F48-BB34-75D03A7651A8}"/>
              </a:ext>
            </a:extLst>
          </p:cNvPr>
          <p:cNvSpPr/>
          <p:nvPr userDrawn="1"/>
        </p:nvSpPr>
        <p:spPr>
          <a:xfrm>
            <a:off x="1019174" y="2215918"/>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5FCEF49B-B022-9F46-8C83-C655506A3D8F}"/>
              </a:ext>
            </a:extLst>
          </p:cNvPr>
          <p:cNvSpPr/>
          <p:nvPr userDrawn="1"/>
        </p:nvSpPr>
        <p:spPr>
          <a:xfrm>
            <a:off x="2936760" y="2215918"/>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3" name="Pagon 22">
            <a:extLst>
              <a:ext uri="{FF2B5EF4-FFF2-40B4-BE49-F238E27FC236}">
                <a16:creationId xmlns:a16="http://schemas.microsoft.com/office/drawing/2014/main" id="{F54C17A7-5482-0D47-880D-BD518072E05A}"/>
              </a:ext>
            </a:extLst>
          </p:cNvPr>
          <p:cNvSpPr/>
          <p:nvPr userDrawn="1"/>
        </p:nvSpPr>
        <p:spPr>
          <a:xfrm>
            <a:off x="9280580" y="2215918"/>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4" name="Pagon 23">
            <a:extLst>
              <a:ext uri="{FF2B5EF4-FFF2-40B4-BE49-F238E27FC236}">
                <a16:creationId xmlns:a16="http://schemas.microsoft.com/office/drawing/2014/main" id="{463FCAA5-C8F4-E04B-8605-D88CD3900E97}"/>
              </a:ext>
            </a:extLst>
          </p:cNvPr>
          <p:cNvSpPr/>
          <p:nvPr userDrawn="1"/>
        </p:nvSpPr>
        <p:spPr>
          <a:xfrm>
            <a:off x="5065908" y="2215918"/>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5" name="Pagon 24">
            <a:extLst>
              <a:ext uri="{FF2B5EF4-FFF2-40B4-BE49-F238E27FC236}">
                <a16:creationId xmlns:a16="http://schemas.microsoft.com/office/drawing/2014/main" id="{DB4D7F0E-0E20-304C-8A1C-76E0D21762D1}"/>
              </a:ext>
            </a:extLst>
          </p:cNvPr>
          <p:cNvSpPr/>
          <p:nvPr userDrawn="1"/>
        </p:nvSpPr>
        <p:spPr>
          <a:xfrm>
            <a:off x="7151433" y="2215917"/>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6" name="Prostokąt 25">
            <a:extLst>
              <a:ext uri="{FF2B5EF4-FFF2-40B4-BE49-F238E27FC236}">
                <a16:creationId xmlns:a16="http://schemas.microsoft.com/office/drawing/2014/main" id="{1C5460F1-A766-2E42-9F4B-8A42DDA9BE39}"/>
              </a:ext>
            </a:extLst>
          </p:cNvPr>
          <p:cNvSpPr/>
          <p:nvPr userDrawn="1"/>
        </p:nvSpPr>
        <p:spPr>
          <a:xfrm>
            <a:off x="1708368"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7" name="Prostokąt 26">
            <a:extLst>
              <a:ext uri="{FF2B5EF4-FFF2-40B4-BE49-F238E27FC236}">
                <a16:creationId xmlns:a16="http://schemas.microsoft.com/office/drawing/2014/main" id="{62F1E053-292A-334B-ADDB-D0D00F1C8150}"/>
              </a:ext>
            </a:extLst>
          </p:cNvPr>
          <p:cNvSpPr/>
          <p:nvPr userDrawn="1"/>
        </p:nvSpPr>
        <p:spPr>
          <a:xfrm>
            <a:off x="3804405"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8" name="Prostokąt 27">
            <a:extLst>
              <a:ext uri="{FF2B5EF4-FFF2-40B4-BE49-F238E27FC236}">
                <a16:creationId xmlns:a16="http://schemas.microsoft.com/office/drawing/2014/main" id="{DCCB7553-8C1B-9C40-8470-6556D35A5C1A}"/>
              </a:ext>
            </a:extLst>
          </p:cNvPr>
          <p:cNvSpPr/>
          <p:nvPr userDrawn="1"/>
        </p:nvSpPr>
        <p:spPr>
          <a:xfrm>
            <a:off x="588649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9" name="Prostokąt 28">
            <a:extLst>
              <a:ext uri="{FF2B5EF4-FFF2-40B4-BE49-F238E27FC236}">
                <a16:creationId xmlns:a16="http://schemas.microsoft.com/office/drawing/2014/main" id="{0DC8CB90-62F2-774E-A4D7-D8F1E6E5A4E6}"/>
              </a:ext>
            </a:extLst>
          </p:cNvPr>
          <p:cNvSpPr/>
          <p:nvPr userDrawn="1"/>
        </p:nvSpPr>
        <p:spPr>
          <a:xfrm>
            <a:off x="801618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0" name="Prostokąt 29">
            <a:extLst>
              <a:ext uri="{FF2B5EF4-FFF2-40B4-BE49-F238E27FC236}">
                <a16:creationId xmlns:a16="http://schemas.microsoft.com/office/drawing/2014/main" id="{3BB19981-2401-9E42-B9C3-80A437402C18}"/>
              </a:ext>
            </a:extLst>
          </p:cNvPr>
          <p:cNvSpPr/>
          <p:nvPr userDrawn="1"/>
        </p:nvSpPr>
        <p:spPr>
          <a:xfrm>
            <a:off x="10123626"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1" name="Symbol zastępczy tekstu 8">
            <a:extLst>
              <a:ext uri="{FF2B5EF4-FFF2-40B4-BE49-F238E27FC236}">
                <a16:creationId xmlns:a16="http://schemas.microsoft.com/office/drawing/2014/main" id="{4FBD6B6A-8CD5-9049-AF2F-0DA2E6C67A06}"/>
              </a:ext>
            </a:extLst>
          </p:cNvPr>
          <p:cNvSpPr>
            <a:spLocks noGrp="1"/>
          </p:cNvSpPr>
          <p:nvPr>
            <p:ph type="body" sz="quarter" idx="17"/>
          </p:nvPr>
        </p:nvSpPr>
        <p:spPr>
          <a:xfrm>
            <a:off x="1019175" y="4832489"/>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32" name="Symbol zastępczy tekstu 8">
            <a:extLst>
              <a:ext uri="{FF2B5EF4-FFF2-40B4-BE49-F238E27FC236}">
                <a16:creationId xmlns:a16="http://schemas.microsoft.com/office/drawing/2014/main" id="{66D40367-73EE-9443-8AC3-F967B1BBD877}"/>
              </a:ext>
            </a:extLst>
          </p:cNvPr>
          <p:cNvSpPr>
            <a:spLocks noGrp="1"/>
          </p:cNvSpPr>
          <p:nvPr>
            <p:ph type="body" sz="quarter" idx="18"/>
          </p:nvPr>
        </p:nvSpPr>
        <p:spPr>
          <a:xfrm>
            <a:off x="6275388" y="3429000"/>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
        <p:nvSpPr>
          <p:cNvPr id="33" name="Symbol zastępczy tekstu 8">
            <a:extLst>
              <a:ext uri="{FF2B5EF4-FFF2-40B4-BE49-F238E27FC236}">
                <a16:creationId xmlns:a16="http://schemas.microsoft.com/office/drawing/2014/main" id="{C93C9461-198C-E54E-A12C-717400F3C283}"/>
              </a:ext>
            </a:extLst>
          </p:cNvPr>
          <p:cNvSpPr>
            <a:spLocks noGrp="1"/>
          </p:cNvSpPr>
          <p:nvPr>
            <p:ph type="body" sz="quarter" idx="19"/>
          </p:nvPr>
        </p:nvSpPr>
        <p:spPr>
          <a:xfrm>
            <a:off x="6275388" y="4832489"/>
            <a:ext cx="4897438" cy="1009511"/>
          </a:xfrm>
          <a:prstGeom prst="rect">
            <a:avLst/>
          </a:prstGeom>
        </p:spPr>
        <p:txBody>
          <a:bodyPr anchor="t"/>
          <a:lstStyle>
            <a:lvl1pPr marL="0" indent="0" algn="l">
              <a:lnSpc>
                <a:spcPct val="150000"/>
              </a:lnSpc>
              <a:spcBef>
                <a:spcPts val="0"/>
              </a:spcBef>
              <a:buNone/>
              <a:defRPr sz="1200"/>
            </a:lvl1pPr>
          </a:lstStyle>
          <a:p>
            <a:r>
              <a:rPr lang="pl-PL" dirty="0"/>
              <a:t>Edytuj style wzorca tekstu
</a:t>
            </a:r>
          </a:p>
        </p:txBody>
      </p:sp>
    </p:spTree>
    <p:extLst>
      <p:ext uri="{BB962C8B-B14F-4D97-AF65-F5344CB8AC3E}">
        <p14:creationId xmlns:p14="http://schemas.microsoft.com/office/powerpoint/2010/main" val="217983970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ilestones / timeline + o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1019175" y="3429000"/>
            <a:ext cx="1740781"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3429000"/>
            <a:ext cx="1763713" cy="2413000"/>
          </a:xfrm>
          <a:prstGeom prst="rect">
            <a:avLst/>
          </a:prstGeom>
        </p:spPr>
        <p:txBody>
          <a:bodyPr/>
          <a:lstStyle>
            <a:lvl1pPr marL="0" indent="0" algn="ctr">
              <a:lnSpc>
                <a:spcPct val="100000"/>
              </a:lnSpc>
              <a:spcBef>
                <a:spcPts val="0"/>
              </a:spcBef>
              <a:buNone/>
              <a:defRPr sz="1200"/>
            </a:lvl1pPr>
          </a:lstStyle>
          <a:p>
            <a:r>
              <a:rPr lang="pl-PL" dirty="0"/>
              <a:t>Edytuj style wzorca tekstu
</a:t>
            </a:r>
          </a:p>
        </p:txBody>
      </p:sp>
      <p:sp>
        <p:nvSpPr>
          <p:cNvPr id="5" name="Pięciokąt 4">
            <a:extLst>
              <a:ext uri="{FF2B5EF4-FFF2-40B4-BE49-F238E27FC236}">
                <a16:creationId xmlns:a16="http://schemas.microsoft.com/office/drawing/2014/main" id="{31FC68CA-ADA5-E04A-B0F3-D1C6571819CC}"/>
              </a:ext>
            </a:extLst>
          </p:cNvPr>
          <p:cNvSpPr/>
          <p:nvPr userDrawn="1"/>
        </p:nvSpPr>
        <p:spPr>
          <a:xfrm>
            <a:off x="1019174" y="2215918"/>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a:off x="2936760" y="2215918"/>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0" name="Pagon 19">
            <a:extLst>
              <a:ext uri="{FF2B5EF4-FFF2-40B4-BE49-F238E27FC236}">
                <a16:creationId xmlns:a16="http://schemas.microsoft.com/office/drawing/2014/main" id="{B3B6F782-7D90-A444-8628-801FC733FFAC}"/>
              </a:ext>
            </a:extLst>
          </p:cNvPr>
          <p:cNvSpPr/>
          <p:nvPr userDrawn="1"/>
        </p:nvSpPr>
        <p:spPr>
          <a:xfrm>
            <a:off x="9280580" y="2215918"/>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agon 20">
            <a:extLst>
              <a:ext uri="{FF2B5EF4-FFF2-40B4-BE49-F238E27FC236}">
                <a16:creationId xmlns:a16="http://schemas.microsoft.com/office/drawing/2014/main" id="{19A76A10-1759-2E46-9B9D-2C93027A2D1C}"/>
              </a:ext>
            </a:extLst>
          </p:cNvPr>
          <p:cNvSpPr/>
          <p:nvPr userDrawn="1"/>
        </p:nvSpPr>
        <p:spPr>
          <a:xfrm>
            <a:off x="5065908" y="2215918"/>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4AAB7BE6-D2CB-0F40-9134-AB5868380669}"/>
              </a:ext>
            </a:extLst>
          </p:cNvPr>
          <p:cNvSpPr/>
          <p:nvPr userDrawn="1"/>
        </p:nvSpPr>
        <p:spPr>
          <a:xfrm>
            <a:off x="7151433" y="2215917"/>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3" name="Prostokąt 22">
            <a:extLst>
              <a:ext uri="{FF2B5EF4-FFF2-40B4-BE49-F238E27FC236}">
                <a16:creationId xmlns:a16="http://schemas.microsoft.com/office/drawing/2014/main" id="{3C1E15EE-2406-064A-85B1-93CDA7C7B696}"/>
              </a:ext>
            </a:extLst>
          </p:cNvPr>
          <p:cNvSpPr/>
          <p:nvPr userDrawn="1"/>
        </p:nvSpPr>
        <p:spPr>
          <a:xfrm>
            <a:off x="1708368"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4" name="Prostokąt 23">
            <a:extLst>
              <a:ext uri="{FF2B5EF4-FFF2-40B4-BE49-F238E27FC236}">
                <a16:creationId xmlns:a16="http://schemas.microsoft.com/office/drawing/2014/main" id="{FDAC2024-FDC2-164E-B03C-573243A8FE26}"/>
              </a:ext>
            </a:extLst>
          </p:cNvPr>
          <p:cNvSpPr/>
          <p:nvPr userDrawn="1"/>
        </p:nvSpPr>
        <p:spPr>
          <a:xfrm>
            <a:off x="3804405"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5" name="Prostokąt 24">
            <a:extLst>
              <a:ext uri="{FF2B5EF4-FFF2-40B4-BE49-F238E27FC236}">
                <a16:creationId xmlns:a16="http://schemas.microsoft.com/office/drawing/2014/main" id="{DFFB5B83-4514-0A4F-9431-BCD509765CC9}"/>
              </a:ext>
            </a:extLst>
          </p:cNvPr>
          <p:cNvSpPr/>
          <p:nvPr userDrawn="1"/>
        </p:nvSpPr>
        <p:spPr>
          <a:xfrm>
            <a:off x="588649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6" name="Prostokąt 25">
            <a:extLst>
              <a:ext uri="{FF2B5EF4-FFF2-40B4-BE49-F238E27FC236}">
                <a16:creationId xmlns:a16="http://schemas.microsoft.com/office/drawing/2014/main" id="{58B95173-CF29-514B-B7EC-BDEDE8771A12}"/>
              </a:ext>
            </a:extLst>
          </p:cNvPr>
          <p:cNvSpPr/>
          <p:nvPr userDrawn="1"/>
        </p:nvSpPr>
        <p:spPr>
          <a:xfrm>
            <a:off x="8016188" y="2377189"/>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27" name="Prostokąt 26">
            <a:extLst>
              <a:ext uri="{FF2B5EF4-FFF2-40B4-BE49-F238E27FC236}">
                <a16:creationId xmlns:a16="http://schemas.microsoft.com/office/drawing/2014/main" id="{FCEF1B2D-1546-254E-9BF4-8E072F780E4C}"/>
              </a:ext>
            </a:extLst>
          </p:cNvPr>
          <p:cNvSpPr/>
          <p:nvPr userDrawn="1"/>
        </p:nvSpPr>
        <p:spPr>
          <a:xfrm>
            <a:off x="10123626" y="237028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Tree>
    <p:extLst>
      <p:ext uri="{BB962C8B-B14F-4D97-AF65-F5344CB8AC3E}">
        <p14:creationId xmlns:p14="http://schemas.microsoft.com/office/powerpoint/2010/main" val="26684207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ilestones / timeline + opisy naprzemian">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8">
            <a:extLst>
              <a:ext uri="{FF2B5EF4-FFF2-40B4-BE49-F238E27FC236}">
                <a16:creationId xmlns:a16="http://schemas.microsoft.com/office/drawing/2014/main" id="{B9432A01-F38F-8847-9E75-121FA4E6357A}"/>
              </a:ext>
            </a:extLst>
          </p:cNvPr>
          <p:cNvSpPr>
            <a:spLocks noGrp="1"/>
          </p:cNvSpPr>
          <p:nvPr>
            <p:ph type="body" sz="quarter" idx="16"/>
          </p:nvPr>
        </p:nvSpPr>
        <p:spPr>
          <a:xfrm>
            <a:off x="1019175" y="1029540"/>
            <a:ext cx="1740781"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3108325" y="4058066"/>
            <a:ext cx="1763713"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13" name="Symbol zastępczy tekstu 8">
            <a:extLst>
              <a:ext uri="{FF2B5EF4-FFF2-40B4-BE49-F238E27FC236}">
                <a16:creationId xmlns:a16="http://schemas.microsoft.com/office/drawing/2014/main" id="{B20C70C6-6C31-F94E-8720-8C70DB5C57FA}"/>
              </a:ext>
            </a:extLst>
          </p:cNvPr>
          <p:cNvSpPr>
            <a:spLocks noGrp="1"/>
          </p:cNvSpPr>
          <p:nvPr>
            <p:ph type="body" sz="quarter" idx="20"/>
          </p:nvPr>
        </p:nvSpPr>
        <p:spPr>
          <a:xfrm>
            <a:off x="7319962" y="4058066"/>
            <a:ext cx="1763713"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16" name="Symbol zastępczy tekstu 8">
            <a:extLst>
              <a:ext uri="{FF2B5EF4-FFF2-40B4-BE49-F238E27FC236}">
                <a16:creationId xmlns:a16="http://schemas.microsoft.com/office/drawing/2014/main" id="{534D5C90-E180-2444-86B7-7D4D3CB3FF8F}"/>
              </a:ext>
            </a:extLst>
          </p:cNvPr>
          <p:cNvSpPr>
            <a:spLocks noGrp="1"/>
          </p:cNvSpPr>
          <p:nvPr>
            <p:ph type="body" sz="quarter" idx="22"/>
          </p:nvPr>
        </p:nvSpPr>
        <p:spPr>
          <a:xfrm>
            <a:off x="9427400" y="1029540"/>
            <a:ext cx="1763713"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18" name="Symbol zastępczy tekstu 8">
            <a:extLst>
              <a:ext uri="{FF2B5EF4-FFF2-40B4-BE49-F238E27FC236}">
                <a16:creationId xmlns:a16="http://schemas.microsoft.com/office/drawing/2014/main" id="{909E507B-A6F4-B44F-B5C5-65E938199D01}"/>
              </a:ext>
            </a:extLst>
          </p:cNvPr>
          <p:cNvSpPr>
            <a:spLocks noGrp="1"/>
          </p:cNvSpPr>
          <p:nvPr>
            <p:ph type="body" sz="quarter" idx="24"/>
          </p:nvPr>
        </p:nvSpPr>
        <p:spPr>
          <a:xfrm>
            <a:off x="5220407" y="1016000"/>
            <a:ext cx="1763713" cy="1770390"/>
          </a:xfrm>
          <a:prstGeom prst="rect">
            <a:avLst/>
          </a:prstGeom>
        </p:spPr>
        <p:txBody>
          <a:bodyPr anchor="b"/>
          <a:lstStyle>
            <a:lvl1pPr marL="0" indent="0" algn="ctr">
              <a:lnSpc>
                <a:spcPct val="100000"/>
              </a:lnSpc>
              <a:spcBef>
                <a:spcPts val="0"/>
              </a:spcBef>
              <a:buNone/>
              <a:defRPr sz="1200"/>
            </a:lvl1pPr>
          </a:lstStyle>
          <a:p>
            <a:r>
              <a:rPr lang="pl-PL" dirty="0"/>
              <a:t>Edytuj style wzorca tekstu
</a:t>
            </a:r>
          </a:p>
        </p:txBody>
      </p:sp>
      <p:sp>
        <p:nvSpPr>
          <p:cNvPr id="5" name="Pięciokąt 4">
            <a:extLst>
              <a:ext uri="{FF2B5EF4-FFF2-40B4-BE49-F238E27FC236}">
                <a16:creationId xmlns:a16="http://schemas.microsoft.com/office/drawing/2014/main" id="{31FC68CA-ADA5-E04A-B0F3-D1C6571819CC}"/>
              </a:ext>
            </a:extLst>
          </p:cNvPr>
          <p:cNvSpPr/>
          <p:nvPr userDrawn="1"/>
        </p:nvSpPr>
        <p:spPr>
          <a:xfrm>
            <a:off x="1019174" y="3085265"/>
            <a:ext cx="1917585" cy="687469"/>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a:off x="2936760" y="3085265"/>
            <a:ext cx="2129150" cy="687469"/>
          </a:xfrm>
          <a:prstGeom prst="chevron">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0" name="Pagon 19">
            <a:extLst>
              <a:ext uri="{FF2B5EF4-FFF2-40B4-BE49-F238E27FC236}">
                <a16:creationId xmlns:a16="http://schemas.microsoft.com/office/drawing/2014/main" id="{B3B6F782-7D90-A444-8628-801FC733FFAC}"/>
              </a:ext>
            </a:extLst>
          </p:cNvPr>
          <p:cNvSpPr/>
          <p:nvPr userDrawn="1"/>
        </p:nvSpPr>
        <p:spPr>
          <a:xfrm>
            <a:off x="9280580" y="3085265"/>
            <a:ext cx="1892245" cy="68746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agon 20">
            <a:extLst>
              <a:ext uri="{FF2B5EF4-FFF2-40B4-BE49-F238E27FC236}">
                <a16:creationId xmlns:a16="http://schemas.microsoft.com/office/drawing/2014/main" id="{19A76A10-1759-2E46-9B9D-2C93027A2D1C}"/>
              </a:ext>
            </a:extLst>
          </p:cNvPr>
          <p:cNvSpPr/>
          <p:nvPr userDrawn="1"/>
        </p:nvSpPr>
        <p:spPr>
          <a:xfrm>
            <a:off x="5065908" y="3085265"/>
            <a:ext cx="2085525" cy="687469"/>
          </a:xfrm>
          <a:prstGeom prst="chevr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a:p>
        </p:txBody>
      </p:sp>
      <p:sp>
        <p:nvSpPr>
          <p:cNvPr id="22" name="Pagon 21">
            <a:extLst>
              <a:ext uri="{FF2B5EF4-FFF2-40B4-BE49-F238E27FC236}">
                <a16:creationId xmlns:a16="http://schemas.microsoft.com/office/drawing/2014/main" id="{4AAB7BE6-D2CB-0F40-9134-AB5868380669}"/>
              </a:ext>
            </a:extLst>
          </p:cNvPr>
          <p:cNvSpPr/>
          <p:nvPr userDrawn="1"/>
        </p:nvSpPr>
        <p:spPr>
          <a:xfrm>
            <a:off x="7151433" y="3085264"/>
            <a:ext cx="2129147" cy="687469"/>
          </a:xfrm>
          <a:prstGeom prst="chevron">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3" name="Prostokąt 22">
            <a:extLst>
              <a:ext uri="{FF2B5EF4-FFF2-40B4-BE49-F238E27FC236}">
                <a16:creationId xmlns:a16="http://schemas.microsoft.com/office/drawing/2014/main" id="{3C1E15EE-2406-064A-85B1-93CDA7C7B696}"/>
              </a:ext>
            </a:extLst>
          </p:cNvPr>
          <p:cNvSpPr/>
          <p:nvPr userDrawn="1"/>
        </p:nvSpPr>
        <p:spPr>
          <a:xfrm>
            <a:off x="1708368" y="3239628"/>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4" name="Prostokąt 23">
            <a:extLst>
              <a:ext uri="{FF2B5EF4-FFF2-40B4-BE49-F238E27FC236}">
                <a16:creationId xmlns:a16="http://schemas.microsoft.com/office/drawing/2014/main" id="{FDAC2024-FDC2-164E-B03C-573243A8FE26}"/>
              </a:ext>
            </a:extLst>
          </p:cNvPr>
          <p:cNvSpPr/>
          <p:nvPr userDrawn="1"/>
        </p:nvSpPr>
        <p:spPr>
          <a:xfrm>
            <a:off x="3804405"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5" name="Prostokąt 24">
            <a:extLst>
              <a:ext uri="{FF2B5EF4-FFF2-40B4-BE49-F238E27FC236}">
                <a16:creationId xmlns:a16="http://schemas.microsoft.com/office/drawing/2014/main" id="{DFFB5B83-4514-0A4F-9431-BCD509765CC9}"/>
              </a:ext>
            </a:extLst>
          </p:cNvPr>
          <p:cNvSpPr/>
          <p:nvPr userDrawn="1"/>
        </p:nvSpPr>
        <p:spPr>
          <a:xfrm>
            <a:off x="5886498"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26" name="Prostokąt 25">
            <a:extLst>
              <a:ext uri="{FF2B5EF4-FFF2-40B4-BE49-F238E27FC236}">
                <a16:creationId xmlns:a16="http://schemas.microsoft.com/office/drawing/2014/main" id="{58B95173-CF29-514B-B7EC-BDEDE8771A12}"/>
              </a:ext>
            </a:extLst>
          </p:cNvPr>
          <p:cNvSpPr/>
          <p:nvPr userDrawn="1"/>
        </p:nvSpPr>
        <p:spPr>
          <a:xfrm>
            <a:off x="8016188" y="3246536"/>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27" name="Prostokąt 26">
            <a:extLst>
              <a:ext uri="{FF2B5EF4-FFF2-40B4-BE49-F238E27FC236}">
                <a16:creationId xmlns:a16="http://schemas.microsoft.com/office/drawing/2014/main" id="{FCEF1B2D-1546-254E-9BF4-8E072F780E4C}"/>
              </a:ext>
            </a:extLst>
          </p:cNvPr>
          <p:cNvSpPr/>
          <p:nvPr userDrawn="1"/>
        </p:nvSpPr>
        <p:spPr>
          <a:xfrm>
            <a:off x="10123626" y="3239628"/>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Tree>
    <p:extLst>
      <p:ext uri="{BB962C8B-B14F-4D97-AF65-F5344CB8AC3E}">
        <p14:creationId xmlns:p14="http://schemas.microsoft.com/office/powerpoint/2010/main" val="85498618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Milestones / timeline + opisy naprzemian">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Pięciokąt 4">
            <a:extLst>
              <a:ext uri="{FF2B5EF4-FFF2-40B4-BE49-F238E27FC236}">
                <a16:creationId xmlns:a16="http://schemas.microsoft.com/office/drawing/2014/main" id="{31FC68CA-ADA5-E04A-B0F3-D1C6571819CC}"/>
              </a:ext>
            </a:extLst>
          </p:cNvPr>
          <p:cNvSpPr/>
          <p:nvPr userDrawn="1"/>
        </p:nvSpPr>
        <p:spPr>
          <a:xfrm rot="5400000">
            <a:off x="5529943" y="-531552"/>
            <a:ext cx="1140999" cy="4233600"/>
          </a:xfrm>
          <a:prstGeom prst="homePlat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9" name="Pagon 18">
            <a:extLst>
              <a:ext uri="{FF2B5EF4-FFF2-40B4-BE49-F238E27FC236}">
                <a16:creationId xmlns:a16="http://schemas.microsoft.com/office/drawing/2014/main" id="{731F9A33-EF36-C144-A0CF-DCCED56DE5E5}"/>
              </a:ext>
            </a:extLst>
          </p:cNvPr>
          <p:cNvSpPr/>
          <p:nvPr userDrawn="1"/>
        </p:nvSpPr>
        <p:spPr>
          <a:xfrm rot="5400000">
            <a:off x="5466006" y="474789"/>
            <a:ext cx="1259984" cy="3490783"/>
          </a:xfrm>
          <a:prstGeom prst="chevron">
            <a:avLst>
              <a:gd name="adj" fmla="val 32635"/>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8" name="Pagon 27">
            <a:extLst>
              <a:ext uri="{FF2B5EF4-FFF2-40B4-BE49-F238E27FC236}">
                <a16:creationId xmlns:a16="http://schemas.microsoft.com/office/drawing/2014/main" id="{8C3E4456-5680-4544-AC16-4F4D41787AB7}"/>
              </a:ext>
            </a:extLst>
          </p:cNvPr>
          <p:cNvSpPr/>
          <p:nvPr userDrawn="1"/>
        </p:nvSpPr>
        <p:spPr>
          <a:xfrm rot="5400000">
            <a:off x="5466006" y="1673357"/>
            <a:ext cx="1259981" cy="2761735"/>
          </a:xfrm>
          <a:prstGeom prst="chevron">
            <a:avLst>
              <a:gd name="adj" fmla="val 28205"/>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sp>
        <p:nvSpPr>
          <p:cNvPr id="29" name="Pagon 28">
            <a:extLst>
              <a:ext uri="{FF2B5EF4-FFF2-40B4-BE49-F238E27FC236}">
                <a16:creationId xmlns:a16="http://schemas.microsoft.com/office/drawing/2014/main" id="{55E6FB45-1884-DE4E-A2CB-A2B5280470EB}"/>
              </a:ext>
            </a:extLst>
          </p:cNvPr>
          <p:cNvSpPr/>
          <p:nvPr userDrawn="1"/>
        </p:nvSpPr>
        <p:spPr>
          <a:xfrm rot="5400000">
            <a:off x="5536823" y="2834616"/>
            <a:ext cx="1140999" cy="2082112"/>
          </a:xfrm>
          <a:prstGeom prst="chevron">
            <a:avLst>
              <a:gd name="adj" fmla="val 23037"/>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sp>
        <p:nvSpPr>
          <p:cNvPr id="30" name="Pagon 29">
            <a:extLst>
              <a:ext uri="{FF2B5EF4-FFF2-40B4-BE49-F238E27FC236}">
                <a16:creationId xmlns:a16="http://schemas.microsoft.com/office/drawing/2014/main" id="{D75AB38C-06F0-514C-B78E-E89066439610}"/>
              </a:ext>
            </a:extLst>
          </p:cNvPr>
          <p:cNvSpPr/>
          <p:nvPr userDrawn="1"/>
        </p:nvSpPr>
        <p:spPr>
          <a:xfrm rot="5400000">
            <a:off x="5536823" y="4012508"/>
            <a:ext cx="1140999" cy="1423906"/>
          </a:xfrm>
          <a:prstGeom prst="chevron">
            <a:avLst>
              <a:gd name="adj" fmla="val 15653"/>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cxnSp>
        <p:nvCxnSpPr>
          <p:cNvPr id="12" name="Łącznik prosty 11">
            <a:extLst>
              <a:ext uri="{FF2B5EF4-FFF2-40B4-BE49-F238E27FC236}">
                <a16:creationId xmlns:a16="http://schemas.microsoft.com/office/drawing/2014/main" id="{75471B13-754E-124D-BC77-71F68D3CCC09}"/>
              </a:ext>
            </a:extLst>
          </p:cNvPr>
          <p:cNvCxnSpPr>
            <a:cxnSpLocks/>
            <a:stCxn id="5" idx="2"/>
            <a:endCxn id="18" idx="3"/>
          </p:cNvCxnSpPr>
          <p:nvPr userDrawn="1"/>
        </p:nvCxnSpPr>
        <p:spPr>
          <a:xfrm flipH="1">
            <a:off x="3108326" y="1299999"/>
            <a:ext cx="875317" cy="49834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3" name="Łącznik prosty 12">
            <a:extLst>
              <a:ext uri="{FF2B5EF4-FFF2-40B4-BE49-F238E27FC236}">
                <a16:creationId xmlns:a16="http://schemas.microsoft.com/office/drawing/2014/main" id="{3861BB2B-AFD1-7241-8396-5988339C0C23}"/>
              </a:ext>
            </a:extLst>
          </p:cNvPr>
          <p:cNvCxnSpPr>
            <a:cxnSpLocks/>
            <a:stCxn id="28" idx="2"/>
            <a:endCxn id="31" idx="3"/>
          </p:cNvCxnSpPr>
          <p:nvPr userDrawn="1"/>
        </p:nvCxnSpPr>
        <p:spPr>
          <a:xfrm flipH="1">
            <a:off x="3108326" y="2876536"/>
            <a:ext cx="1606803" cy="576283"/>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5" name="Łącznik prosty 14">
            <a:extLst>
              <a:ext uri="{FF2B5EF4-FFF2-40B4-BE49-F238E27FC236}">
                <a16:creationId xmlns:a16="http://schemas.microsoft.com/office/drawing/2014/main" id="{04E7E5D2-3D80-3A48-919E-696076EA7BBA}"/>
              </a:ext>
            </a:extLst>
          </p:cNvPr>
          <p:cNvCxnSpPr>
            <a:cxnSpLocks/>
            <a:stCxn id="19" idx="0"/>
            <a:endCxn id="25" idx="1"/>
          </p:cNvCxnSpPr>
          <p:nvPr userDrawn="1"/>
        </p:nvCxnSpPr>
        <p:spPr>
          <a:xfrm>
            <a:off x="7841390" y="2014583"/>
            <a:ext cx="1251170" cy="212011"/>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6" name="Łącznik prosty 15">
            <a:extLst>
              <a:ext uri="{FF2B5EF4-FFF2-40B4-BE49-F238E27FC236}">
                <a16:creationId xmlns:a16="http://schemas.microsoft.com/office/drawing/2014/main" id="{57B4BD0E-CAC1-5B47-BEB4-B412A0743924}"/>
              </a:ext>
            </a:extLst>
          </p:cNvPr>
          <p:cNvCxnSpPr>
            <a:cxnSpLocks/>
            <a:stCxn id="29" idx="0"/>
            <a:endCxn id="26" idx="1"/>
          </p:cNvCxnSpPr>
          <p:nvPr userDrawn="1"/>
        </p:nvCxnSpPr>
        <p:spPr>
          <a:xfrm>
            <a:off x="7148379" y="3744247"/>
            <a:ext cx="1935296" cy="84443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7" name="Łącznik prosty 16">
            <a:extLst>
              <a:ext uri="{FF2B5EF4-FFF2-40B4-BE49-F238E27FC236}">
                <a16:creationId xmlns:a16="http://schemas.microsoft.com/office/drawing/2014/main" id="{2A27B8B8-17A4-6B48-BD01-C04783FC098D}"/>
              </a:ext>
            </a:extLst>
          </p:cNvPr>
          <p:cNvCxnSpPr>
            <a:cxnSpLocks/>
            <a:stCxn id="30" idx="2"/>
            <a:endCxn id="34" idx="3"/>
          </p:cNvCxnSpPr>
          <p:nvPr userDrawn="1"/>
        </p:nvCxnSpPr>
        <p:spPr>
          <a:xfrm flipH="1">
            <a:off x="3108326" y="4635161"/>
            <a:ext cx="2287044" cy="449249"/>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8" name="Symbol zastępczy tekstu 5">
            <a:extLst>
              <a:ext uri="{FF2B5EF4-FFF2-40B4-BE49-F238E27FC236}">
                <a16:creationId xmlns:a16="http://schemas.microsoft.com/office/drawing/2014/main" id="{68990A32-480C-124B-BA00-8EA7A9CF907A}"/>
              </a:ext>
            </a:extLst>
          </p:cNvPr>
          <p:cNvSpPr>
            <a:spLocks noGrp="1"/>
          </p:cNvSpPr>
          <p:nvPr>
            <p:ph type="body" sz="quarter" idx="28"/>
          </p:nvPr>
        </p:nvSpPr>
        <p:spPr>
          <a:xfrm>
            <a:off x="1019176" y="1040447"/>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25" name="Symbol zastępczy tekstu 5">
            <a:extLst>
              <a:ext uri="{FF2B5EF4-FFF2-40B4-BE49-F238E27FC236}">
                <a16:creationId xmlns:a16="http://schemas.microsoft.com/office/drawing/2014/main" id="{7051B2CB-E816-AB47-8CF0-C01F89681518}"/>
              </a:ext>
            </a:extLst>
          </p:cNvPr>
          <p:cNvSpPr>
            <a:spLocks noGrp="1"/>
          </p:cNvSpPr>
          <p:nvPr>
            <p:ph type="body" sz="quarter" idx="29"/>
          </p:nvPr>
        </p:nvSpPr>
        <p:spPr>
          <a:xfrm>
            <a:off x="9092560" y="1468700"/>
            <a:ext cx="2089150" cy="1515787"/>
          </a:xfrm>
          <a:prstGeom prst="rect">
            <a:avLst/>
          </a:prstGeom>
        </p:spPr>
        <p:txBody>
          <a:bodyPr anchor="ctr"/>
          <a:lstStyle>
            <a:lvl1pPr marL="0" indent="0" algn="l">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26" name="Symbol zastępczy tekstu 5">
            <a:extLst>
              <a:ext uri="{FF2B5EF4-FFF2-40B4-BE49-F238E27FC236}">
                <a16:creationId xmlns:a16="http://schemas.microsoft.com/office/drawing/2014/main" id="{5BAF799B-3D19-2845-943B-FFAF376269E3}"/>
              </a:ext>
            </a:extLst>
          </p:cNvPr>
          <p:cNvSpPr>
            <a:spLocks noGrp="1"/>
          </p:cNvSpPr>
          <p:nvPr>
            <p:ph type="body" sz="quarter" idx="30"/>
          </p:nvPr>
        </p:nvSpPr>
        <p:spPr>
          <a:xfrm>
            <a:off x="9083675" y="3830783"/>
            <a:ext cx="2089150" cy="1515787"/>
          </a:xfrm>
          <a:prstGeom prst="rect">
            <a:avLst/>
          </a:prstGeom>
        </p:spPr>
        <p:txBody>
          <a:bodyPr anchor="ctr"/>
          <a:lstStyle>
            <a:lvl1pPr marL="0" indent="0" algn="l">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31" name="Symbol zastępczy tekstu 5">
            <a:extLst>
              <a:ext uri="{FF2B5EF4-FFF2-40B4-BE49-F238E27FC236}">
                <a16:creationId xmlns:a16="http://schemas.microsoft.com/office/drawing/2014/main" id="{E9EBC98A-8D2B-914F-B885-E51241E13FA8}"/>
              </a:ext>
            </a:extLst>
          </p:cNvPr>
          <p:cNvSpPr>
            <a:spLocks noGrp="1"/>
          </p:cNvSpPr>
          <p:nvPr>
            <p:ph type="body" sz="quarter" idx="31"/>
          </p:nvPr>
        </p:nvSpPr>
        <p:spPr>
          <a:xfrm>
            <a:off x="1019176" y="2694925"/>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34" name="Symbol zastępczy tekstu 5">
            <a:extLst>
              <a:ext uri="{FF2B5EF4-FFF2-40B4-BE49-F238E27FC236}">
                <a16:creationId xmlns:a16="http://schemas.microsoft.com/office/drawing/2014/main" id="{4C9D5959-D45B-F041-9BFC-D0004C6F820A}"/>
              </a:ext>
            </a:extLst>
          </p:cNvPr>
          <p:cNvSpPr>
            <a:spLocks noGrp="1"/>
          </p:cNvSpPr>
          <p:nvPr>
            <p:ph type="body" sz="quarter" idx="32"/>
          </p:nvPr>
        </p:nvSpPr>
        <p:spPr>
          <a:xfrm>
            <a:off x="1019176" y="4326516"/>
            <a:ext cx="2089150" cy="1515787"/>
          </a:xfrm>
          <a:prstGeom prst="rect">
            <a:avLst/>
          </a:prstGeom>
        </p:spPr>
        <p:txBody>
          <a:bodyPr anchor="ctr"/>
          <a:lstStyle>
            <a:lvl1pPr marL="0" indent="0" algn="r">
              <a:lnSpc>
                <a:spcPct val="150000"/>
              </a:lnSpc>
              <a:spcBef>
                <a:spcPts val="0"/>
              </a:spcBef>
              <a:buClr>
                <a:srgbClr val="79003C"/>
              </a:buClr>
              <a:buFont typeface="Arial" panose="020B0604020202020204" pitchFamily="34" charset="0"/>
              <a:buNone/>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p:txBody>
      </p:sp>
      <p:sp>
        <p:nvSpPr>
          <p:cNvPr id="63" name="Symbol zastępczy tekstu 44">
            <a:extLst>
              <a:ext uri="{FF2B5EF4-FFF2-40B4-BE49-F238E27FC236}">
                <a16:creationId xmlns:a16="http://schemas.microsoft.com/office/drawing/2014/main" id="{49A03B84-6704-8641-B2EA-AF637D1B9387}"/>
              </a:ext>
            </a:extLst>
          </p:cNvPr>
          <p:cNvSpPr>
            <a:spLocks noGrp="1"/>
          </p:cNvSpPr>
          <p:nvPr>
            <p:ph type="body" sz="quarter" idx="33" hasCustomPrompt="1"/>
          </p:nvPr>
        </p:nvSpPr>
        <p:spPr>
          <a:xfrm>
            <a:off x="3983642" y="5554753"/>
            <a:ext cx="4233601" cy="273050"/>
          </a:xfrm>
          <a:prstGeom prst="rect">
            <a:avLst/>
          </a:prstGeom>
        </p:spPr>
        <p:txBody>
          <a:bodyPr/>
          <a:lstStyle>
            <a:lvl1pPr marL="0" indent="0" algn="ctr">
              <a:buNone/>
              <a:defRPr sz="1800" b="0">
                <a:solidFill>
                  <a:schemeClr val="accent1"/>
                </a:solidFill>
              </a:defRPr>
            </a:lvl1pPr>
          </a:lstStyle>
          <a:p>
            <a:r>
              <a:rPr lang="pl-PL" dirty="0"/>
              <a:t>Kliknij, aby edytować styl</a:t>
            </a:r>
          </a:p>
        </p:txBody>
      </p:sp>
    </p:spTree>
    <p:extLst>
      <p:ext uri="{BB962C8B-B14F-4D97-AF65-F5344CB8AC3E}">
        <p14:creationId xmlns:p14="http://schemas.microsoft.com/office/powerpoint/2010/main" val="203313765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Milestones / timeline + opisy naprzemian">
    <p:spTree>
      <p:nvGrpSpPr>
        <p:cNvPr id="1" name=""/>
        <p:cNvGrpSpPr/>
        <p:nvPr/>
      </p:nvGrpSpPr>
      <p:grpSpPr>
        <a:xfrm>
          <a:off x="0" y="0"/>
          <a:ext cx="0" cy="0"/>
          <a:chOff x="0" y="0"/>
          <a:chExt cx="0" cy="0"/>
        </a:xfrm>
      </p:grpSpPr>
      <p:sp>
        <p:nvSpPr>
          <p:cNvPr id="20" name="Prostokąt 19">
            <a:extLst>
              <a:ext uri="{FF2B5EF4-FFF2-40B4-BE49-F238E27FC236}">
                <a16:creationId xmlns:a16="http://schemas.microsoft.com/office/drawing/2014/main" id="{08A1F091-B7FE-5245-B9C6-6DC526C215EB}"/>
              </a:ext>
            </a:extLst>
          </p:cNvPr>
          <p:cNvSpPr/>
          <p:nvPr userDrawn="1"/>
        </p:nvSpPr>
        <p:spPr>
          <a:xfrm>
            <a:off x="4334933" y="1143000"/>
            <a:ext cx="2260600"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5" name="Prostokąt 44">
            <a:extLst>
              <a:ext uri="{FF2B5EF4-FFF2-40B4-BE49-F238E27FC236}">
                <a16:creationId xmlns:a16="http://schemas.microsoft.com/office/drawing/2014/main" id="{7ED02058-C062-4F48-B64E-DE29F6740024}"/>
              </a:ext>
            </a:extLst>
          </p:cNvPr>
          <p:cNvSpPr/>
          <p:nvPr userDrawn="1"/>
        </p:nvSpPr>
        <p:spPr>
          <a:xfrm>
            <a:off x="3352800" y="2438619"/>
            <a:ext cx="3242733"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6" name="Prostokąt 45">
            <a:extLst>
              <a:ext uri="{FF2B5EF4-FFF2-40B4-BE49-F238E27FC236}">
                <a16:creationId xmlns:a16="http://schemas.microsoft.com/office/drawing/2014/main" id="{83AF3430-43C1-6547-98B2-35255610B7E1}"/>
              </a:ext>
            </a:extLst>
          </p:cNvPr>
          <p:cNvSpPr/>
          <p:nvPr userDrawn="1"/>
        </p:nvSpPr>
        <p:spPr>
          <a:xfrm>
            <a:off x="3352800" y="3733041"/>
            <a:ext cx="3242733"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47" name="Prostokąt 46">
            <a:extLst>
              <a:ext uri="{FF2B5EF4-FFF2-40B4-BE49-F238E27FC236}">
                <a16:creationId xmlns:a16="http://schemas.microsoft.com/office/drawing/2014/main" id="{645379BB-8A28-6F4D-8AC3-53A5EA3592A3}"/>
              </a:ext>
            </a:extLst>
          </p:cNvPr>
          <p:cNvSpPr/>
          <p:nvPr userDrawn="1"/>
        </p:nvSpPr>
        <p:spPr>
          <a:xfrm>
            <a:off x="2929468" y="4997175"/>
            <a:ext cx="3666066" cy="6858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Trójkąt 9">
            <a:extLst>
              <a:ext uri="{FF2B5EF4-FFF2-40B4-BE49-F238E27FC236}">
                <a16:creationId xmlns:a16="http://schemas.microsoft.com/office/drawing/2014/main" id="{6428DFCB-16FA-144E-B40E-6CB96DC78FF2}"/>
              </a:ext>
            </a:extLst>
          </p:cNvPr>
          <p:cNvSpPr/>
          <p:nvPr userDrawn="1"/>
        </p:nvSpPr>
        <p:spPr>
          <a:xfrm rot="10800000">
            <a:off x="1019175" y="1016000"/>
            <a:ext cx="3852863" cy="482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5" name="Symbol zastępczy obrazu 8">
            <a:extLst>
              <a:ext uri="{FF2B5EF4-FFF2-40B4-BE49-F238E27FC236}">
                <a16:creationId xmlns:a16="http://schemas.microsoft.com/office/drawing/2014/main" id="{F03A9BB3-3435-EF4E-8A42-FAB2C008705E}"/>
              </a:ext>
            </a:extLst>
          </p:cNvPr>
          <p:cNvSpPr>
            <a:spLocks noGrp="1"/>
          </p:cNvSpPr>
          <p:nvPr>
            <p:ph type="pic" sz="quarter" idx="12"/>
          </p:nvPr>
        </p:nvSpPr>
        <p:spPr>
          <a:xfrm>
            <a:off x="5934236" y="101600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CC3FD585-7451-E34A-893B-DD14923EA1FB}"/>
              </a:ext>
            </a:extLst>
          </p:cNvPr>
          <p:cNvSpPr>
            <a:spLocks noGrp="1"/>
          </p:cNvSpPr>
          <p:nvPr>
            <p:ph type="pic" sz="quarter" idx="21"/>
          </p:nvPr>
        </p:nvSpPr>
        <p:spPr>
          <a:xfrm>
            <a:off x="5934236" y="2269957"/>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obrazu 8">
            <a:extLst>
              <a:ext uri="{FF2B5EF4-FFF2-40B4-BE49-F238E27FC236}">
                <a16:creationId xmlns:a16="http://schemas.microsoft.com/office/drawing/2014/main" id="{F8AF9863-700E-9640-A1F7-AFED59D06528}"/>
              </a:ext>
            </a:extLst>
          </p:cNvPr>
          <p:cNvSpPr>
            <a:spLocks noGrp="1"/>
          </p:cNvSpPr>
          <p:nvPr>
            <p:ph type="pic" sz="quarter" idx="22"/>
          </p:nvPr>
        </p:nvSpPr>
        <p:spPr>
          <a:xfrm>
            <a:off x="5934236" y="3572804"/>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8" name="Symbol zastępczy obrazu 8">
            <a:extLst>
              <a:ext uri="{FF2B5EF4-FFF2-40B4-BE49-F238E27FC236}">
                <a16:creationId xmlns:a16="http://schemas.microsoft.com/office/drawing/2014/main" id="{74DDDFD4-3FF5-7F4B-BAD4-B4DAA40CA5ED}"/>
              </a:ext>
            </a:extLst>
          </p:cNvPr>
          <p:cNvSpPr>
            <a:spLocks noGrp="1"/>
          </p:cNvSpPr>
          <p:nvPr>
            <p:ph type="pic" sz="quarter" idx="23"/>
          </p:nvPr>
        </p:nvSpPr>
        <p:spPr>
          <a:xfrm>
            <a:off x="5934236" y="4839762"/>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9" name="Symbol zastępczy tekstu 5">
            <a:extLst>
              <a:ext uri="{FF2B5EF4-FFF2-40B4-BE49-F238E27FC236}">
                <a16:creationId xmlns:a16="http://schemas.microsoft.com/office/drawing/2014/main" id="{478BD4E2-9034-5B43-8ECB-E178F2A7D893}"/>
              </a:ext>
            </a:extLst>
          </p:cNvPr>
          <p:cNvSpPr>
            <a:spLocks noGrp="1"/>
          </p:cNvSpPr>
          <p:nvPr>
            <p:ph type="body" sz="quarter" idx="24"/>
          </p:nvPr>
        </p:nvSpPr>
        <p:spPr>
          <a:xfrm>
            <a:off x="7319963" y="1016000"/>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55F711F1-9AA0-254B-B8FA-00A39FC30D9F}"/>
              </a:ext>
            </a:extLst>
          </p:cNvPr>
          <p:cNvSpPr>
            <a:spLocks noGrp="1"/>
          </p:cNvSpPr>
          <p:nvPr>
            <p:ph type="body" sz="quarter" idx="25"/>
          </p:nvPr>
        </p:nvSpPr>
        <p:spPr>
          <a:xfrm>
            <a:off x="7319963" y="227341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1" name="Symbol zastępczy tekstu 5">
            <a:extLst>
              <a:ext uri="{FF2B5EF4-FFF2-40B4-BE49-F238E27FC236}">
                <a16:creationId xmlns:a16="http://schemas.microsoft.com/office/drawing/2014/main" id="{B8EB8587-F10A-514D-BBAE-FFFCFE8AE37E}"/>
              </a:ext>
            </a:extLst>
          </p:cNvPr>
          <p:cNvSpPr>
            <a:spLocks noGrp="1"/>
          </p:cNvSpPr>
          <p:nvPr>
            <p:ph type="body" sz="quarter" idx="26"/>
          </p:nvPr>
        </p:nvSpPr>
        <p:spPr>
          <a:xfrm>
            <a:off x="7319963" y="3566891"/>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2" name="Symbol zastępczy tekstu 5">
            <a:extLst>
              <a:ext uri="{FF2B5EF4-FFF2-40B4-BE49-F238E27FC236}">
                <a16:creationId xmlns:a16="http://schemas.microsoft.com/office/drawing/2014/main" id="{CB8263BB-A916-4F44-8042-F3FE8D787A5C}"/>
              </a:ext>
            </a:extLst>
          </p:cNvPr>
          <p:cNvSpPr>
            <a:spLocks noGrp="1"/>
          </p:cNvSpPr>
          <p:nvPr>
            <p:ph type="body" sz="quarter" idx="27"/>
          </p:nvPr>
        </p:nvSpPr>
        <p:spPr>
          <a:xfrm>
            <a:off x="7319963" y="4838150"/>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1" name="Prostokąt 10">
            <a:extLst>
              <a:ext uri="{FF2B5EF4-FFF2-40B4-BE49-F238E27FC236}">
                <a16:creationId xmlns:a16="http://schemas.microsoft.com/office/drawing/2014/main" id="{BBE289BC-1CEB-414F-9CA4-0501743478E7}"/>
              </a:ext>
            </a:extLst>
          </p:cNvPr>
          <p:cNvSpPr/>
          <p:nvPr userDrawn="1"/>
        </p:nvSpPr>
        <p:spPr>
          <a:xfrm>
            <a:off x="1019174" y="2019850"/>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
        <p:nvSpPr>
          <p:cNvPr id="43" name="Prostokąt 42">
            <a:extLst>
              <a:ext uri="{FF2B5EF4-FFF2-40B4-BE49-F238E27FC236}">
                <a16:creationId xmlns:a16="http://schemas.microsoft.com/office/drawing/2014/main" id="{48938746-7AEB-9D43-8D85-2F186AF38791}"/>
              </a:ext>
            </a:extLst>
          </p:cNvPr>
          <p:cNvSpPr/>
          <p:nvPr userDrawn="1"/>
        </p:nvSpPr>
        <p:spPr>
          <a:xfrm>
            <a:off x="1019174" y="3282581"/>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
        <p:nvSpPr>
          <p:cNvPr id="44" name="Prostokąt 43">
            <a:extLst>
              <a:ext uri="{FF2B5EF4-FFF2-40B4-BE49-F238E27FC236}">
                <a16:creationId xmlns:a16="http://schemas.microsoft.com/office/drawing/2014/main" id="{8F8B0B27-FC71-844A-B029-B2652B202BE4}"/>
              </a:ext>
            </a:extLst>
          </p:cNvPr>
          <p:cNvSpPr/>
          <p:nvPr userDrawn="1"/>
        </p:nvSpPr>
        <p:spPr>
          <a:xfrm>
            <a:off x="1019174" y="4568769"/>
            <a:ext cx="3852865" cy="250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v</a:t>
            </a:r>
          </a:p>
        </p:txBody>
      </p:sp>
    </p:spTree>
    <p:extLst>
      <p:ext uri="{BB962C8B-B14F-4D97-AF65-F5344CB8AC3E}">
        <p14:creationId xmlns:p14="http://schemas.microsoft.com/office/powerpoint/2010/main" val="64220241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pis treści 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dirty="0"/>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314311049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a świata + opisy">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00FDB767-04E2-2141-BB04-F329D92F98FB}"/>
              </a:ext>
            </a:extLst>
          </p:cNvPr>
          <p:cNvPicPr>
            <a:picLocks noChangeAspect="1"/>
          </p:cNvPicPr>
          <p:nvPr userDrawn="1"/>
        </p:nvPicPr>
        <p:blipFill>
          <a:blip r:embed="rId2"/>
          <a:stretch>
            <a:fillRect/>
          </a:stretch>
        </p:blipFill>
        <p:spPr>
          <a:xfrm>
            <a:off x="3104940" y="2083748"/>
            <a:ext cx="5453828" cy="2979122"/>
          </a:xfrm>
          <a:prstGeom prst="rect">
            <a:avLst/>
          </a:prstGeom>
        </p:spPr>
      </p:pic>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6" name="Symbol zastępczy tekstu 5">
            <a:extLst>
              <a:ext uri="{FF2B5EF4-FFF2-40B4-BE49-F238E27FC236}">
                <a16:creationId xmlns:a16="http://schemas.microsoft.com/office/drawing/2014/main" id="{D1ABE93E-DEB9-204C-BD9D-FDB14C64090C}"/>
              </a:ext>
            </a:extLst>
          </p:cNvPr>
          <p:cNvSpPr>
            <a:spLocks noGrp="1"/>
          </p:cNvSpPr>
          <p:nvPr>
            <p:ph type="body" sz="quarter" idx="18"/>
          </p:nvPr>
        </p:nvSpPr>
        <p:spPr>
          <a:xfrm>
            <a:off x="1019175" y="1687766"/>
            <a:ext cx="3097213" cy="647634"/>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a:t>
            </a:r>
          </a:p>
        </p:txBody>
      </p:sp>
      <p:sp>
        <p:nvSpPr>
          <p:cNvPr id="20" name="Symbol zastępczy zawartości 10">
            <a:extLst>
              <a:ext uri="{FF2B5EF4-FFF2-40B4-BE49-F238E27FC236}">
                <a16:creationId xmlns:a16="http://schemas.microsoft.com/office/drawing/2014/main" id="{3E8CEE14-93F2-2447-9C8D-04E51AF9C849}"/>
              </a:ext>
            </a:extLst>
          </p:cNvPr>
          <p:cNvSpPr>
            <a:spLocks noGrp="1"/>
          </p:cNvSpPr>
          <p:nvPr>
            <p:ph sz="quarter" idx="22" hasCustomPrompt="1"/>
          </p:nvPr>
        </p:nvSpPr>
        <p:spPr>
          <a:xfrm>
            <a:off x="1014260" y="2502918"/>
            <a:ext cx="3097213" cy="595312"/>
          </a:xfrm>
          <a:prstGeom prst="rect">
            <a:avLst/>
          </a:prstGeom>
        </p:spPr>
        <p:txBody>
          <a:bodyPr/>
          <a:lstStyle>
            <a:lvl1pPr marL="0" indent="0" algn="l">
              <a:buNone/>
              <a:defRPr sz="3600" b="1">
                <a:solidFill>
                  <a:schemeClr val="accent2"/>
                </a:solidFill>
              </a:defRPr>
            </a:lvl1pPr>
          </a:lstStyle>
          <a:p>
            <a:r>
              <a:rPr lang="pl-PL" dirty="0"/>
              <a:t>20% ▲</a:t>
            </a:r>
          </a:p>
        </p:txBody>
      </p:sp>
      <p:sp>
        <p:nvSpPr>
          <p:cNvPr id="22" name="Symbol zastępczy tekstu 44">
            <a:extLst>
              <a:ext uri="{FF2B5EF4-FFF2-40B4-BE49-F238E27FC236}">
                <a16:creationId xmlns:a16="http://schemas.microsoft.com/office/drawing/2014/main" id="{230B1094-4798-E84A-8BAF-6839745B64A4}"/>
              </a:ext>
            </a:extLst>
          </p:cNvPr>
          <p:cNvSpPr>
            <a:spLocks noGrp="1"/>
          </p:cNvSpPr>
          <p:nvPr>
            <p:ph type="body" sz="quarter" idx="24" hasCustomPrompt="1"/>
          </p:nvPr>
        </p:nvSpPr>
        <p:spPr>
          <a:xfrm>
            <a:off x="1019175" y="1017056"/>
            <a:ext cx="3092298" cy="273050"/>
          </a:xfrm>
          <a:prstGeom prst="rect">
            <a:avLst/>
          </a:prstGeom>
        </p:spPr>
        <p:txBody>
          <a:bodyPr/>
          <a:lstStyle>
            <a:lvl1pPr marL="0" indent="0">
              <a:buNone/>
              <a:defRPr sz="14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492A4590-40C1-1A4A-8E87-708A9A139D15}"/>
              </a:ext>
            </a:extLst>
          </p:cNvPr>
          <p:cNvSpPr>
            <a:spLocks noGrp="1"/>
          </p:cNvSpPr>
          <p:nvPr>
            <p:ph type="body" sz="quarter" idx="25"/>
          </p:nvPr>
        </p:nvSpPr>
        <p:spPr>
          <a:xfrm>
            <a:off x="1019175" y="4430733"/>
            <a:ext cx="3097213" cy="647634"/>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a:t>
            </a:r>
          </a:p>
        </p:txBody>
      </p:sp>
      <p:sp>
        <p:nvSpPr>
          <p:cNvPr id="25" name="Symbol zastępczy zawartości 10">
            <a:extLst>
              <a:ext uri="{FF2B5EF4-FFF2-40B4-BE49-F238E27FC236}">
                <a16:creationId xmlns:a16="http://schemas.microsoft.com/office/drawing/2014/main" id="{FC5BD444-B3B6-8540-81DE-C80B4AECE9AD}"/>
              </a:ext>
            </a:extLst>
          </p:cNvPr>
          <p:cNvSpPr>
            <a:spLocks noGrp="1"/>
          </p:cNvSpPr>
          <p:nvPr>
            <p:ph sz="quarter" idx="26" hasCustomPrompt="1"/>
          </p:nvPr>
        </p:nvSpPr>
        <p:spPr>
          <a:xfrm>
            <a:off x="1014260" y="5245885"/>
            <a:ext cx="3097213" cy="595312"/>
          </a:xfrm>
          <a:prstGeom prst="rect">
            <a:avLst/>
          </a:prstGeom>
        </p:spPr>
        <p:txBody>
          <a:bodyPr/>
          <a:lstStyle>
            <a:lvl1pPr marL="0" indent="0" algn="l">
              <a:buNone/>
              <a:defRPr sz="3600" b="1">
                <a:solidFill>
                  <a:schemeClr val="accent2"/>
                </a:solidFill>
              </a:defRPr>
            </a:lvl1pPr>
          </a:lstStyle>
          <a:p>
            <a:r>
              <a:rPr lang="pl-PL" dirty="0"/>
              <a:t>15% ▲</a:t>
            </a:r>
          </a:p>
        </p:txBody>
      </p:sp>
      <p:sp>
        <p:nvSpPr>
          <p:cNvPr id="26" name="Symbol zastępczy tekstu 44">
            <a:extLst>
              <a:ext uri="{FF2B5EF4-FFF2-40B4-BE49-F238E27FC236}">
                <a16:creationId xmlns:a16="http://schemas.microsoft.com/office/drawing/2014/main" id="{7548DF08-60C8-FA4C-958E-6AA8B832845A}"/>
              </a:ext>
            </a:extLst>
          </p:cNvPr>
          <p:cNvSpPr>
            <a:spLocks noGrp="1"/>
          </p:cNvSpPr>
          <p:nvPr>
            <p:ph type="body" sz="quarter" idx="27" hasCustomPrompt="1"/>
          </p:nvPr>
        </p:nvSpPr>
        <p:spPr>
          <a:xfrm>
            <a:off x="1019175" y="3760023"/>
            <a:ext cx="3092298" cy="273050"/>
          </a:xfrm>
          <a:prstGeom prst="rect">
            <a:avLst/>
          </a:prstGeom>
        </p:spPr>
        <p:txBody>
          <a:bodyPr/>
          <a:lstStyle>
            <a:lvl1pPr marL="0" indent="0">
              <a:buNone/>
              <a:defRPr sz="1400" b="0">
                <a:solidFill>
                  <a:srgbClr val="79003C"/>
                </a:solidFill>
              </a:defRPr>
            </a:lvl1pPr>
          </a:lstStyle>
          <a:p>
            <a:r>
              <a:rPr lang="pl-PL" dirty="0"/>
              <a:t>Kliknij, aby edytować styl</a:t>
            </a:r>
          </a:p>
        </p:txBody>
      </p:sp>
      <p:sp>
        <p:nvSpPr>
          <p:cNvPr id="27" name="Symbol zastępczy tekstu 5">
            <a:extLst>
              <a:ext uri="{FF2B5EF4-FFF2-40B4-BE49-F238E27FC236}">
                <a16:creationId xmlns:a16="http://schemas.microsoft.com/office/drawing/2014/main" id="{83033A8C-E440-AC45-B2E0-F841047F5B25}"/>
              </a:ext>
            </a:extLst>
          </p:cNvPr>
          <p:cNvSpPr>
            <a:spLocks noGrp="1"/>
          </p:cNvSpPr>
          <p:nvPr>
            <p:ph type="body" sz="quarter" idx="28"/>
          </p:nvPr>
        </p:nvSpPr>
        <p:spPr>
          <a:xfrm>
            <a:off x="8040688" y="1687766"/>
            <a:ext cx="3132137" cy="64763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28" name="Symbol zastępczy zawartości 10">
            <a:extLst>
              <a:ext uri="{FF2B5EF4-FFF2-40B4-BE49-F238E27FC236}">
                <a16:creationId xmlns:a16="http://schemas.microsoft.com/office/drawing/2014/main" id="{77A40BC2-8B4D-BC45-A897-49D4F8CFA60C}"/>
              </a:ext>
            </a:extLst>
          </p:cNvPr>
          <p:cNvSpPr>
            <a:spLocks noGrp="1"/>
          </p:cNvSpPr>
          <p:nvPr>
            <p:ph sz="quarter" idx="29" hasCustomPrompt="1"/>
          </p:nvPr>
        </p:nvSpPr>
        <p:spPr>
          <a:xfrm>
            <a:off x="8035773" y="2502918"/>
            <a:ext cx="3132137" cy="595312"/>
          </a:xfrm>
          <a:prstGeom prst="rect">
            <a:avLst/>
          </a:prstGeom>
        </p:spPr>
        <p:txBody>
          <a:bodyPr/>
          <a:lstStyle>
            <a:lvl1pPr marL="0" indent="0" algn="r">
              <a:buNone/>
              <a:defRPr sz="3600" b="1">
                <a:solidFill>
                  <a:schemeClr val="tx1">
                    <a:lumMod val="50000"/>
                    <a:lumOff val="50000"/>
                  </a:schemeClr>
                </a:solidFill>
              </a:defRPr>
            </a:lvl1pPr>
          </a:lstStyle>
          <a:p>
            <a:r>
              <a:rPr lang="pl-PL" dirty="0"/>
              <a:t>20% ▼</a:t>
            </a:r>
          </a:p>
        </p:txBody>
      </p:sp>
      <p:sp>
        <p:nvSpPr>
          <p:cNvPr id="29" name="Symbol zastępczy tekstu 44">
            <a:extLst>
              <a:ext uri="{FF2B5EF4-FFF2-40B4-BE49-F238E27FC236}">
                <a16:creationId xmlns:a16="http://schemas.microsoft.com/office/drawing/2014/main" id="{15F8C625-F42B-3E4D-8D75-963E669C3D2D}"/>
              </a:ext>
            </a:extLst>
          </p:cNvPr>
          <p:cNvSpPr>
            <a:spLocks noGrp="1"/>
          </p:cNvSpPr>
          <p:nvPr>
            <p:ph type="body" sz="quarter" idx="30" hasCustomPrompt="1"/>
          </p:nvPr>
        </p:nvSpPr>
        <p:spPr>
          <a:xfrm>
            <a:off x="8040743" y="1017056"/>
            <a:ext cx="3127167" cy="273050"/>
          </a:xfrm>
          <a:prstGeom prst="rect">
            <a:avLst/>
          </a:prstGeom>
        </p:spPr>
        <p:txBody>
          <a:bodyPr/>
          <a:lstStyle>
            <a:lvl1pPr marL="0" indent="0" algn="r">
              <a:buNone/>
              <a:defRPr sz="1400" b="0">
                <a:solidFill>
                  <a:srgbClr val="79003C"/>
                </a:solidFill>
              </a:defRPr>
            </a:lvl1pPr>
          </a:lstStyle>
          <a:p>
            <a:r>
              <a:rPr lang="pl-PL" dirty="0"/>
              <a:t>Kliknij, aby edytować styl</a:t>
            </a:r>
          </a:p>
        </p:txBody>
      </p:sp>
      <p:sp>
        <p:nvSpPr>
          <p:cNvPr id="30" name="Symbol zastępczy tekstu 5">
            <a:extLst>
              <a:ext uri="{FF2B5EF4-FFF2-40B4-BE49-F238E27FC236}">
                <a16:creationId xmlns:a16="http://schemas.microsoft.com/office/drawing/2014/main" id="{D76A1E02-9868-9046-8D59-C4AB894B30BE}"/>
              </a:ext>
            </a:extLst>
          </p:cNvPr>
          <p:cNvSpPr>
            <a:spLocks noGrp="1"/>
          </p:cNvSpPr>
          <p:nvPr>
            <p:ph type="body" sz="quarter" idx="31"/>
          </p:nvPr>
        </p:nvSpPr>
        <p:spPr>
          <a:xfrm>
            <a:off x="8040688" y="4430733"/>
            <a:ext cx="3132137" cy="647634"/>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a:t>
            </a:r>
          </a:p>
        </p:txBody>
      </p:sp>
      <p:sp>
        <p:nvSpPr>
          <p:cNvPr id="31" name="Symbol zastępczy zawartości 10">
            <a:extLst>
              <a:ext uri="{FF2B5EF4-FFF2-40B4-BE49-F238E27FC236}">
                <a16:creationId xmlns:a16="http://schemas.microsoft.com/office/drawing/2014/main" id="{D5F9FC2E-208A-3147-ABC1-5227EE32947F}"/>
              </a:ext>
            </a:extLst>
          </p:cNvPr>
          <p:cNvSpPr>
            <a:spLocks noGrp="1"/>
          </p:cNvSpPr>
          <p:nvPr>
            <p:ph sz="quarter" idx="32" hasCustomPrompt="1"/>
          </p:nvPr>
        </p:nvSpPr>
        <p:spPr>
          <a:xfrm>
            <a:off x="8035773" y="5245885"/>
            <a:ext cx="3132137" cy="595312"/>
          </a:xfrm>
          <a:prstGeom prst="rect">
            <a:avLst/>
          </a:prstGeom>
        </p:spPr>
        <p:txBody>
          <a:bodyPr/>
          <a:lstStyle>
            <a:lvl1pPr marL="0" indent="0" algn="r">
              <a:buNone/>
              <a:defRPr sz="3600" b="1">
                <a:solidFill>
                  <a:schemeClr val="tx1">
                    <a:lumMod val="50000"/>
                    <a:lumOff val="50000"/>
                  </a:schemeClr>
                </a:solidFill>
              </a:defRPr>
            </a:lvl1pPr>
          </a:lstStyle>
          <a:p>
            <a:r>
              <a:rPr lang="pl-PL" dirty="0"/>
              <a:t>55% ▼</a:t>
            </a:r>
          </a:p>
        </p:txBody>
      </p:sp>
      <p:sp>
        <p:nvSpPr>
          <p:cNvPr id="32" name="Symbol zastępczy tekstu 44">
            <a:extLst>
              <a:ext uri="{FF2B5EF4-FFF2-40B4-BE49-F238E27FC236}">
                <a16:creationId xmlns:a16="http://schemas.microsoft.com/office/drawing/2014/main" id="{E9BA0794-00DE-E841-8F34-AFC02C57AE85}"/>
              </a:ext>
            </a:extLst>
          </p:cNvPr>
          <p:cNvSpPr>
            <a:spLocks noGrp="1"/>
          </p:cNvSpPr>
          <p:nvPr>
            <p:ph type="body" sz="quarter" idx="33" hasCustomPrompt="1"/>
          </p:nvPr>
        </p:nvSpPr>
        <p:spPr>
          <a:xfrm>
            <a:off x="8040743" y="3760023"/>
            <a:ext cx="3127167" cy="273050"/>
          </a:xfrm>
          <a:prstGeom prst="rect">
            <a:avLst/>
          </a:prstGeom>
        </p:spPr>
        <p:txBody>
          <a:bodyPr/>
          <a:lstStyle>
            <a:lvl1pPr marL="0" indent="0" algn="r">
              <a:buNone/>
              <a:defRPr sz="14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144410474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a świata + punktor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8" name="Obraz 7">
            <a:extLst>
              <a:ext uri="{FF2B5EF4-FFF2-40B4-BE49-F238E27FC236}">
                <a16:creationId xmlns:a16="http://schemas.microsoft.com/office/drawing/2014/main" id="{CEAACBFA-712A-9F46-8842-42C1B3D7630F}"/>
              </a:ext>
            </a:extLst>
          </p:cNvPr>
          <p:cNvPicPr>
            <a:picLocks noChangeAspect="1"/>
          </p:cNvPicPr>
          <p:nvPr userDrawn="1"/>
        </p:nvPicPr>
        <p:blipFill>
          <a:blip r:embed="rId2">
            <a:lum bright="70000" contrast="-70000"/>
          </a:blip>
          <a:stretch>
            <a:fillRect/>
          </a:stretch>
        </p:blipFill>
        <p:spPr>
          <a:xfrm>
            <a:off x="1897578" y="3193869"/>
            <a:ext cx="9368541" cy="2706175"/>
          </a:xfrm>
          <a:prstGeom prst="rect">
            <a:avLst/>
          </a:prstGeom>
        </p:spPr>
      </p:pic>
      <p:sp>
        <p:nvSpPr>
          <p:cNvPr id="9" name="Owal 8">
            <a:extLst>
              <a:ext uri="{FF2B5EF4-FFF2-40B4-BE49-F238E27FC236}">
                <a16:creationId xmlns:a16="http://schemas.microsoft.com/office/drawing/2014/main" id="{2F534FC4-43E2-9D40-8016-933072F14C39}"/>
              </a:ext>
            </a:extLst>
          </p:cNvPr>
          <p:cNvSpPr/>
          <p:nvPr userDrawn="1"/>
        </p:nvSpPr>
        <p:spPr>
          <a:xfrm>
            <a:off x="1019175" y="1016000"/>
            <a:ext cx="2268416" cy="2268416"/>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38" name="Owal 37">
            <a:extLst>
              <a:ext uri="{FF2B5EF4-FFF2-40B4-BE49-F238E27FC236}">
                <a16:creationId xmlns:a16="http://schemas.microsoft.com/office/drawing/2014/main" id="{0D7E825D-BBC4-3740-9F7C-B1824D901B51}"/>
              </a:ext>
            </a:extLst>
          </p:cNvPr>
          <p:cNvSpPr/>
          <p:nvPr userDrawn="1"/>
        </p:nvSpPr>
        <p:spPr>
          <a:xfrm>
            <a:off x="3650813" y="1016000"/>
            <a:ext cx="2265800" cy="22658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39" name="Owal 38">
            <a:extLst>
              <a:ext uri="{FF2B5EF4-FFF2-40B4-BE49-F238E27FC236}">
                <a16:creationId xmlns:a16="http://schemas.microsoft.com/office/drawing/2014/main" id="{8AD6D7CC-00B2-1C47-97E3-A4AB379B70EB}"/>
              </a:ext>
            </a:extLst>
          </p:cNvPr>
          <p:cNvSpPr/>
          <p:nvPr userDrawn="1"/>
        </p:nvSpPr>
        <p:spPr>
          <a:xfrm>
            <a:off x="6285284" y="1015999"/>
            <a:ext cx="2265799" cy="226579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40" name="Owal 39">
            <a:extLst>
              <a:ext uri="{FF2B5EF4-FFF2-40B4-BE49-F238E27FC236}">
                <a16:creationId xmlns:a16="http://schemas.microsoft.com/office/drawing/2014/main" id="{9E3C7748-8BF7-5E43-83B8-0CC2742D5892}"/>
              </a:ext>
            </a:extLst>
          </p:cNvPr>
          <p:cNvSpPr/>
          <p:nvPr userDrawn="1"/>
        </p:nvSpPr>
        <p:spPr>
          <a:xfrm>
            <a:off x="8901221" y="1015999"/>
            <a:ext cx="2265799" cy="226579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1" name="Symbol zastępczy tekstu 10">
            <a:extLst>
              <a:ext uri="{FF2B5EF4-FFF2-40B4-BE49-F238E27FC236}">
                <a16:creationId xmlns:a16="http://schemas.microsoft.com/office/drawing/2014/main" id="{7ABEB9B9-8E74-0C4B-B831-0C583F31EA62}"/>
              </a:ext>
            </a:extLst>
          </p:cNvPr>
          <p:cNvSpPr>
            <a:spLocks noGrp="1"/>
          </p:cNvSpPr>
          <p:nvPr>
            <p:ph type="body" sz="quarter" idx="16"/>
          </p:nvPr>
        </p:nvSpPr>
        <p:spPr>
          <a:xfrm>
            <a:off x="1262572" y="1390650"/>
            <a:ext cx="1772649" cy="1564419"/>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1" name="Symbol zastępczy tekstu 10">
            <a:extLst>
              <a:ext uri="{FF2B5EF4-FFF2-40B4-BE49-F238E27FC236}">
                <a16:creationId xmlns:a16="http://schemas.microsoft.com/office/drawing/2014/main" id="{4464F7F7-BCA6-0A49-BC3B-3E6CAE7210A6}"/>
              </a:ext>
            </a:extLst>
          </p:cNvPr>
          <p:cNvSpPr>
            <a:spLocks noGrp="1"/>
          </p:cNvSpPr>
          <p:nvPr>
            <p:ph type="body" sz="quarter" idx="17"/>
          </p:nvPr>
        </p:nvSpPr>
        <p:spPr>
          <a:xfrm>
            <a:off x="3895630" y="1390649"/>
            <a:ext cx="1770604" cy="1562615"/>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3" name="Symbol zastępczy tekstu 10">
            <a:extLst>
              <a:ext uri="{FF2B5EF4-FFF2-40B4-BE49-F238E27FC236}">
                <a16:creationId xmlns:a16="http://schemas.microsoft.com/office/drawing/2014/main" id="{DE51A716-6144-E14B-8FEC-F53AD9DA6807}"/>
              </a:ext>
            </a:extLst>
          </p:cNvPr>
          <p:cNvSpPr>
            <a:spLocks noGrp="1"/>
          </p:cNvSpPr>
          <p:nvPr>
            <p:ph type="body" sz="quarter" idx="18"/>
          </p:nvPr>
        </p:nvSpPr>
        <p:spPr>
          <a:xfrm>
            <a:off x="6524700" y="1390650"/>
            <a:ext cx="1770602" cy="1562614"/>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
        <p:nvSpPr>
          <p:cNvPr id="44" name="Symbol zastępczy tekstu 10">
            <a:extLst>
              <a:ext uri="{FF2B5EF4-FFF2-40B4-BE49-F238E27FC236}">
                <a16:creationId xmlns:a16="http://schemas.microsoft.com/office/drawing/2014/main" id="{3C674EB2-E3F3-AB43-B39B-E4AC3E5A11A1}"/>
              </a:ext>
            </a:extLst>
          </p:cNvPr>
          <p:cNvSpPr>
            <a:spLocks noGrp="1"/>
          </p:cNvSpPr>
          <p:nvPr>
            <p:ph type="body" sz="quarter" idx="19"/>
          </p:nvPr>
        </p:nvSpPr>
        <p:spPr>
          <a:xfrm>
            <a:off x="9139287" y="1390649"/>
            <a:ext cx="1770604" cy="1562615"/>
          </a:xfrm>
          <a:prstGeom prst="rect">
            <a:avLst/>
          </a:prstGeom>
        </p:spPr>
        <p:txBody>
          <a:bodyPr anchor="ctr"/>
          <a:lstStyle>
            <a:lvl1pPr marL="0" indent="0" algn="ctr">
              <a:spcBef>
                <a:spcPts val="0"/>
              </a:spcBef>
              <a:buClr>
                <a:srgbClr val="79003C"/>
              </a:buClr>
              <a:buNone/>
              <a:defRPr sz="12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158284854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uropa, Azja, Afryka, Australia, opis, wykre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6275388" y="3608388"/>
            <a:ext cx="4897437" cy="2233612"/>
          </a:xfrm>
          <a:prstGeom prst="rect">
            <a:avLst/>
          </a:prstGeom>
        </p:spPr>
        <p:txBody>
          <a:bodyPr anchor="ctr"/>
          <a:lstStyle>
            <a:lvl1pPr algn="ctr">
              <a:defRPr/>
            </a:lvl1pPr>
          </a:lstStyle>
          <a:p>
            <a:endParaRPr lang="pl-PL" dirty="0"/>
          </a:p>
        </p:txBody>
      </p:sp>
      <p:sp>
        <p:nvSpPr>
          <p:cNvPr id="17" name="Symbol zastępczy tekstu 5">
            <a:extLst>
              <a:ext uri="{FF2B5EF4-FFF2-40B4-BE49-F238E27FC236}">
                <a16:creationId xmlns:a16="http://schemas.microsoft.com/office/drawing/2014/main" id="{BC5A282A-7FB2-FB4F-B4A4-819C30DA9EBA}"/>
              </a:ext>
            </a:extLst>
          </p:cNvPr>
          <p:cNvSpPr>
            <a:spLocks noGrp="1"/>
          </p:cNvSpPr>
          <p:nvPr>
            <p:ph type="body" sz="quarter" idx="18"/>
          </p:nvPr>
        </p:nvSpPr>
        <p:spPr>
          <a:xfrm>
            <a:off x="6275388" y="1027119"/>
            <a:ext cx="4897437" cy="222249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a:lnSpc>
                <a:spcPct val="150000"/>
              </a:lnSpc>
              <a:buClr>
                <a:srgbClr val="79003C"/>
              </a:buClr>
              <a:defRPr sz="1400"/>
            </a:lvl2pPr>
            <a:lvl3pPr>
              <a:lnSpc>
                <a:spcPct val="150000"/>
              </a:lnSpc>
              <a:buClr>
                <a:srgbClr val="79003C"/>
              </a:buClr>
              <a:defRPr sz="1400"/>
            </a:lvl3pPr>
            <a:lvl4pPr>
              <a:lnSpc>
                <a:spcPct val="150000"/>
              </a:lnSpc>
              <a:buClr>
                <a:srgbClr val="79003C"/>
              </a:buClr>
              <a:defRPr sz="1400"/>
            </a:lvl4pPr>
            <a:lvl5pPr>
              <a:lnSpc>
                <a:spcPct val="150000"/>
              </a:lnSpc>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pic>
        <p:nvPicPr>
          <p:cNvPr id="6" name="Obraz 5">
            <a:extLst>
              <a:ext uri="{FF2B5EF4-FFF2-40B4-BE49-F238E27FC236}">
                <a16:creationId xmlns:a16="http://schemas.microsoft.com/office/drawing/2014/main" id="{13B949BD-D26C-5E48-9FA4-D6AF37C80B96}"/>
              </a:ext>
            </a:extLst>
          </p:cNvPr>
          <p:cNvPicPr>
            <a:picLocks noChangeAspect="1"/>
          </p:cNvPicPr>
          <p:nvPr userDrawn="1"/>
        </p:nvPicPr>
        <p:blipFill>
          <a:blip r:embed="rId2"/>
          <a:stretch>
            <a:fillRect/>
          </a:stretch>
        </p:blipFill>
        <p:spPr>
          <a:xfrm>
            <a:off x="1019175" y="1443436"/>
            <a:ext cx="4969491" cy="3971127"/>
          </a:xfrm>
          <a:prstGeom prst="rect">
            <a:avLst/>
          </a:prstGeom>
        </p:spPr>
      </p:pic>
    </p:spTree>
    <p:extLst>
      <p:ext uri="{BB962C8B-B14F-4D97-AF65-F5344CB8AC3E}">
        <p14:creationId xmlns:p14="http://schemas.microsoft.com/office/powerpoint/2010/main" val="153382263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olska, opis, wykre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6275388" y="3608388"/>
            <a:ext cx="4897437" cy="2233612"/>
          </a:xfrm>
          <a:prstGeom prst="rect">
            <a:avLst/>
          </a:prstGeom>
        </p:spPr>
        <p:txBody>
          <a:bodyPr anchor="ctr"/>
          <a:lstStyle>
            <a:lvl1pPr algn="ctr">
              <a:defRPr/>
            </a:lvl1pPr>
          </a:lstStyle>
          <a:p>
            <a:endParaRPr lang="pl-PL" dirty="0"/>
          </a:p>
        </p:txBody>
      </p:sp>
      <p:pic>
        <p:nvPicPr>
          <p:cNvPr id="6" name="Obraz 5">
            <a:extLst>
              <a:ext uri="{FF2B5EF4-FFF2-40B4-BE49-F238E27FC236}">
                <a16:creationId xmlns:a16="http://schemas.microsoft.com/office/drawing/2014/main" id="{13B949BD-D26C-5E48-9FA4-D6AF37C80B96}"/>
              </a:ext>
            </a:extLst>
          </p:cNvPr>
          <p:cNvPicPr>
            <a:picLocks noChangeAspect="1"/>
          </p:cNvPicPr>
          <p:nvPr userDrawn="1"/>
        </p:nvPicPr>
        <p:blipFill>
          <a:blip r:embed="rId2"/>
          <a:stretch>
            <a:fillRect/>
          </a:stretch>
        </p:blipFill>
        <p:spPr>
          <a:xfrm>
            <a:off x="1019334" y="1114451"/>
            <a:ext cx="4908858" cy="4629098"/>
          </a:xfrm>
          <a:prstGeom prst="rect">
            <a:avLst/>
          </a:prstGeom>
        </p:spPr>
      </p:pic>
      <p:sp>
        <p:nvSpPr>
          <p:cNvPr id="11" name="Symbol zastępczy tekstu 5">
            <a:extLst>
              <a:ext uri="{FF2B5EF4-FFF2-40B4-BE49-F238E27FC236}">
                <a16:creationId xmlns:a16="http://schemas.microsoft.com/office/drawing/2014/main" id="{FCEC9E35-B640-DB40-ABA1-4E5737812FF5}"/>
              </a:ext>
            </a:extLst>
          </p:cNvPr>
          <p:cNvSpPr>
            <a:spLocks noGrp="1"/>
          </p:cNvSpPr>
          <p:nvPr>
            <p:ph type="body" sz="quarter" idx="18"/>
          </p:nvPr>
        </p:nvSpPr>
        <p:spPr>
          <a:xfrm>
            <a:off x="6275388" y="1027119"/>
            <a:ext cx="4897437" cy="222249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a:lnSpc>
                <a:spcPct val="150000"/>
              </a:lnSpc>
              <a:buClr>
                <a:srgbClr val="79003C"/>
              </a:buClr>
              <a:defRPr sz="1400"/>
            </a:lvl2pPr>
            <a:lvl3pPr>
              <a:lnSpc>
                <a:spcPct val="150000"/>
              </a:lnSpc>
              <a:buClr>
                <a:srgbClr val="79003C"/>
              </a:buClr>
              <a:defRPr sz="1400"/>
            </a:lvl3pPr>
            <a:lvl4pPr>
              <a:lnSpc>
                <a:spcPct val="150000"/>
              </a:lnSpc>
              <a:buClr>
                <a:srgbClr val="79003C"/>
              </a:buClr>
              <a:defRPr sz="1400"/>
            </a:lvl4pPr>
            <a:lvl5pPr>
              <a:lnSpc>
                <a:spcPct val="150000"/>
              </a:lnSpc>
              <a:buClr>
                <a:srgbClr val="79003C"/>
              </a:buCl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78306801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orównanie 3 elementów">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355077"/>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6000"/>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5" name="Równoległobok 4">
            <a:extLst>
              <a:ext uri="{FF2B5EF4-FFF2-40B4-BE49-F238E27FC236}">
                <a16:creationId xmlns:a16="http://schemas.microsoft.com/office/drawing/2014/main" id="{B6055BB3-0B68-B44F-B8B7-971EF3F5E110}"/>
              </a:ext>
            </a:extLst>
          </p:cNvPr>
          <p:cNvSpPr/>
          <p:nvPr userDrawn="1"/>
        </p:nvSpPr>
        <p:spPr>
          <a:xfrm>
            <a:off x="5542547" y="1027670"/>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1" name="Symbol zastępczy tekstu 5">
            <a:extLst>
              <a:ext uri="{FF2B5EF4-FFF2-40B4-BE49-F238E27FC236}">
                <a16:creationId xmlns:a16="http://schemas.microsoft.com/office/drawing/2014/main" id="{184961B9-97DE-B643-AA11-C17E60BC00BD}"/>
              </a:ext>
            </a:extLst>
          </p:cNvPr>
          <p:cNvSpPr>
            <a:spLocks noGrp="1"/>
          </p:cNvSpPr>
          <p:nvPr>
            <p:ph type="body" sz="quarter" idx="32"/>
          </p:nvPr>
        </p:nvSpPr>
        <p:spPr>
          <a:xfrm>
            <a:off x="1019175" y="4851382"/>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2" name="Symbol zastępczy tekstu 44">
            <a:extLst>
              <a:ext uri="{FF2B5EF4-FFF2-40B4-BE49-F238E27FC236}">
                <a16:creationId xmlns:a16="http://schemas.microsoft.com/office/drawing/2014/main" id="{1EDDAFB5-4F68-CB4B-A858-7A905EF39265}"/>
              </a:ext>
            </a:extLst>
          </p:cNvPr>
          <p:cNvSpPr>
            <a:spLocks noGrp="1"/>
          </p:cNvSpPr>
          <p:nvPr>
            <p:ph type="body" sz="quarter" idx="33" hasCustomPrompt="1"/>
          </p:nvPr>
        </p:nvSpPr>
        <p:spPr>
          <a:xfrm>
            <a:off x="1019175" y="4512305"/>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33" name="Symbol zastępczy tekstu 5">
            <a:extLst>
              <a:ext uri="{FF2B5EF4-FFF2-40B4-BE49-F238E27FC236}">
                <a16:creationId xmlns:a16="http://schemas.microsoft.com/office/drawing/2014/main" id="{C3D5B272-9DB2-5149-9A41-57AF41C52F35}"/>
              </a:ext>
            </a:extLst>
          </p:cNvPr>
          <p:cNvSpPr>
            <a:spLocks noGrp="1"/>
          </p:cNvSpPr>
          <p:nvPr>
            <p:ph type="body" sz="quarter" idx="34"/>
          </p:nvPr>
        </p:nvSpPr>
        <p:spPr>
          <a:xfrm>
            <a:off x="1019175" y="3121454"/>
            <a:ext cx="4047839" cy="97534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4" name="Symbol zastępczy tekstu 44">
            <a:extLst>
              <a:ext uri="{FF2B5EF4-FFF2-40B4-BE49-F238E27FC236}">
                <a16:creationId xmlns:a16="http://schemas.microsoft.com/office/drawing/2014/main" id="{68D05537-4ACA-8844-9AA8-70A4D81EB365}"/>
              </a:ext>
            </a:extLst>
          </p:cNvPr>
          <p:cNvSpPr>
            <a:spLocks noGrp="1"/>
          </p:cNvSpPr>
          <p:nvPr>
            <p:ph type="body" sz="quarter" idx="35" hasCustomPrompt="1"/>
          </p:nvPr>
        </p:nvSpPr>
        <p:spPr>
          <a:xfrm>
            <a:off x="1019175" y="2782377"/>
            <a:ext cx="4047839" cy="273050"/>
          </a:xfrm>
          <a:prstGeom prst="rect">
            <a:avLst/>
          </a:prstGeom>
        </p:spPr>
        <p:txBody>
          <a:bodyPr/>
          <a:lstStyle>
            <a:lvl1pPr marL="0" indent="0" algn="r">
              <a:buNone/>
              <a:defRPr sz="1800" b="0">
                <a:solidFill>
                  <a:schemeClr val="accent1"/>
                </a:solidFill>
              </a:defRPr>
            </a:lvl1pPr>
          </a:lstStyle>
          <a:p>
            <a:r>
              <a:rPr lang="pl-PL" dirty="0" err="1"/>
              <a:t>Kliknij,aby</a:t>
            </a:r>
            <a:r>
              <a:rPr lang="pl-PL" dirty="0"/>
              <a:t> edytować styl</a:t>
            </a:r>
          </a:p>
        </p:txBody>
      </p:sp>
      <p:sp>
        <p:nvSpPr>
          <p:cNvPr id="35" name="Równoległobok 34">
            <a:extLst>
              <a:ext uri="{FF2B5EF4-FFF2-40B4-BE49-F238E27FC236}">
                <a16:creationId xmlns:a16="http://schemas.microsoft.com/office/drawing/2014/main" id="{C401DECE-9E23-694D-B653-E595620560D6}"/>
              </a:ext>
            </a:extLst>
          </p:cNvPr>
          <p:cNvSpPr/>
          <p:nvPr userDrawn="1"/>
        </p:nvSpPr>
        <p:spPr>
          <a:xfrm>
            <a:off x="5542547" y="2794046"/>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6" name="Równoległobok 35">
            <a:extLst>
              <a:ext uri="{FF2B5EF4-FFF2-40B4-BE49-F238E27FC236}">
                <a16:creationId xmlns:a16="http://schemas.microsoft.com/office/drawing/2014/main" id="{5F25D7E6-1E24-6246-8EF1-4515FDE1B67C}"/>
              </a:ext>
            </a:extLst>
          </p:cNvPr>
          <p:cNvSpPr/>
          <p:nvPr userDrawn="1"/>
        </p:nvSpPr>
        <p:spPr>
          <a:xfrm>
            <a:off x="5542546" y="4527583"/>
            <a:ext cx="1106905" cy="1302748"/>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7" name="Symbol zastępczy tekstu 5">
            <a:extLst>
              <a:ext uri="{FF2B5EF4-FFF2-40B4-BE49-F238E27FC236}">
                <a16:creationId xmlns:a16="http://schemas.microsoft.com/office/drawing/2014/main" id="{0BDD9756-74D7-C94A-A143-A449E43100D7}"/>
              </a:ext>
            </a:extLst>
          </p:cNvPr>
          <p:cNvSpPr>
            <a:spLocks noGrp="1"/>
          </p:cNvSpPr>
          <p:nvPr>
            <p:ph type="body" sz="quarter" idx="36"/>
          </p:nvPr>
        </p:nvSpPr>
        <p:spPr>
          <a:xfrm>
            <a:off x="7124986" y="1366747"/>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8" name="Symbol zastępczy tekstu 44">
            <a:extLst>
              <a:ext uri="{FF2B5EF4-FFF2-40B4-BE49-F238E27FC236}">
                <a16:creationId xmlns:a16="http://schemas.microsoft.com/office/drawing/2014/main" id="{04D820BC-CDE4-3B47-A5BB-EF6A8FD7C275}"/>
              </a:ext>
            </a:extLst>
          </p:cNvPr>
          <p:cNvSpPr>
            <a:spLocks noGrp="1"/>
          </p:cNvSpPr>
          <p:nvPr>
            <p:ph type="body" sz="quarter" idx="37" hasCustomPrompt="1"/>
          </p:nvPr>
        </p:nvSpPr>
        <p:spPr>
          <a:xfrm>
            <a:off x="7124986" y="1027670"/>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
        <p:nvSpPr>
          <p:cNvPr id="39" name="Symbol zastępczy tekstu 5">
            <a:extLst>
              <a:ext uri="{FF2B5EF4-FFF2-40B4-BE49-F238E27FC236}">
                <a16:creationId xmlns:a16="http://schemas.microsoft.com/office/drawing/2014/main" id="{308DDC19-34EE-D24B-AE1F-7DB2E1621DFB}"/>
              </a:ext>
            </a:extLst>
          </p:cNvPr>
          <p:cNvSpPr>
            <a:spLocks noGrp="1"/>
          </p:cNvSpPr>
          <p:nvPr>
            <p:ph type="body" sz="quarter" idx="38"/>
          </p:nvPr>
        </p:nvSpPr>
        <p:spPr>
          <a:xfrm>
            <a:off x="7124986" y="4863052"/>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40" name="Symbol zastępczy tekstu 44">
            <a:extLst>
              <a:ext uri="{FF2B5EF4-FFF2-40B4-BE49-F238E27FC236}">
                <a16:creationId xmlns:a16="http://schemas.microsoft.com/office/drawing/2014/main" id="{143F2C4F-0B23-694D-94FB-16EF2CE21C08}"/>
              </a:ext>
            </a:extLst>
          </p:cNvPr>
          <p:cNvSpPr>
            <a:spLocks noGrp="1"/>
          </p:cNvSpPr>
          <p:nvPr>
            <p:ph type="body" sz="quarter" idx="39" hasCustomPrompt="1"/>
          </p:nvPr>
        </p:nvSpPr>
        <p:spPr>
          <a:xfrm>
            <a:off x="7124986" y="4523975"/>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
        <p:nvSpPr>
          <p:cNvPr id="41" name="Symbol zastępczy tekstu 5">
            <a:extLst>
              <a:ext uri="{FF2B5EF4-FFF2-40B4-BE49-F238E27FC236}">
                <a16:creationId xmlns:a16="http://schemas.microsoft.com/office/drawing/2014/main" id="{2F1E7621-4F51-B849-AD2E-B9A66AED9948}"/>
              </a:ext>
            </a:extLst>
          </p:cNvPr>
          <p:cNvSpPr>
            <a:spLocks noGrp="1"/>
          </p:cNvSpPr>
          <p:nvPr>
            <p:ph type="body" sz="quarter" idx="40"/>
          </p:nvPr>
        </p:nvSpPr>
        <p:spPr>
          <a:xfrm>
            <a:off x="7124986" y="3133124"/>
            <a:ext cx="4047839" cy="97534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42" name="Symbol zastępczy tekstu 44">
            <a:extLst>
              <a:ext uri="{FF2B5EF4-FFF2-40B4-BE49-F238E27FC236}">
                <a16:creationId xmlns:a16="http://schemas.microsoft.com/office/drawing/2014/main" id="{4CFF8E93-0CD9-BD44-82B5-BA62CF191D18}"/>
              </a:ext>
            </a:extLst>
          </p:cNvPr>
          <p:cNvSpPr>
            <a:spLocks noGrp="1"/>
          </p:cNvSpPr>
          <p:nvPr>
            <p:ph type="body" sz="quarter" idx="41" hasCustomPrompt="1"/>
          </p:nvPr>
        </p:nvSpPr>
        <p:spPr>
          <a:xfrm>
            <a:off x="7124986" y="2794047"/>
            <a:ext cx="4047839" cy="273050"/>
          </a:xfrm>
          <a:prstGeom prst="rect">
            <a:avLst/>
          </a:prstGeom>
        </p:spPr>
        <p:txBody>
          <a:bodyPr/>
          <a:lstStyle>
            <a:lvl1pPr marL="0" indent="0">
              <a:buNone/>
              <a:defRPr sz="1800" b="0">
                <a:solidFill>
                  <a:schemeClr val="accent2"/>
                </a:solidFill>
              </a:defRPr>
            </a:lvl1pPr>
          </a:lstStyle>
          <a:p>
            <a:r>
              <a:rPr lang="pl-PL" dirty="0" err="1"/>
              <a:t>Kliknij,aby</a:t>
            </a:r>
            <a:r>
              <a:rPr lang="pl-PL" dirty="0"/>
              <a:t> edytować styl</a:t>
            </a:r>
          </a:p>
        </p:txBody>
      </p:sp>
    </p:spTree>
    <p:extLst>
      <p:ext uri="{BB962C8B-B14F-4D97-AF65-F5344CB8AC3E}">
        <p14:creationId xmlns:p14="http://schemas.microsoft.com/office/powerpoint/2010/main" val="202226345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orównanie 2 elementów">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601919"/>
            <a:ext cx="4047839" cy="1638112"/>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5999"/>
            <a:ext cx="4047839" cy="538351"/>
          </a:xfrm>
          <a:prstGeom prst="rect">
            <a:avLst/>
          </a:prstGeom>
        </p:spPr>
        <p:txBody>
          <a:bodyPr/>
          <a:lstStyle>
            <a:lvl1pPr marL="0" indent="0" algn="r">
              <a:buNone/>
              <a:defRPr sz="1800" b="0">
                <a:solidFill>
                  <a:schemeClr val="accent1"/>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C1DE955-A700-E14D-821A-DA5384D9ED39}"/>
              </a:ext>
            </a:extLst>
          </p:cNvPr>
          <p:cNvSpPr>
            <a:spLocks noGrp="1"/>
          </p:cNvSpPr>
          <p:nvPr>
            <p:ph type="body" sz="quarter" idx="32"/>
          </p:nvPr>
        </p:nvSpPr>
        <p:spPr>
          <a:xfrm>
            <a:off x="1019175" y="4209235"/>
            <a:ext cx="4047839" cy="1638112"/>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2" name="Symbol zastępczy tekstu 44">
            <a:extLst>
              <a:ext uri="{FF2B5EF4-FFF2-40B4-BE49-F238E27FC236}">
                <a16:creationId xmlns:a16="http://schemas.microsoft.com/office/drawing/2014/main" id="{F7AEF205-934B-D94A-8EE5-C2DA3E2D55E0}"/>
              </a:ext>
            </a:extLst>
          </p:cNvPr>
          <p:cNvSpPr>
            <a:spLocks noGrp="1"/>
          </p:cNvSpPr>
          <p:nvPr>
            <p:ph type="body" sz="quarter" idx="33" hasCustomPrompt="1"/>
          </p:nvPr>
        </p:nvSpPr>
        <p:spPr>
          <a:xfrm>
            <a:off x="1019175" y="3623315"/>
            <a:ext cx="4047839" cy="538351"/>
          </a:xfrm>
          <a:prstGeom prst="rect">
            <a:avLst/>
          </a:prstGeom>
        </p:spPr>
        <p:txBody>
          <a:bodyPr/>
          <a:lstStyle>
            <a:lvl1pPr marL="0" indent="0" algn="r">
              <a:buNone/>
              <a:defRPr sz="1800" b="0">
                <a:solidFill>
                  <a:schemeClr val="accent1"/>
                </a:solidFill>
              </a:defRPr>
            </a:lvl1pPr>
          </a:lstStyle>
          <a:p>
            <a:r>
              <a:rPr lang="pl-PL" dirty="0"/>
              <a:t>Kliknij, aby edytować styl</a:t>
            </a:r>
          </a:p>
        </p:txBody>
      </p:sp>
      <p:sp>
        <p:nvSpPr>
          <p:cNvPr id="23" name="Symbol zastępczy tekstu 5">
            <a:extLst>
              <a:ext uri="{FF2B5EF4-FFF2-40B4-BE49-F238E27FC236}">
                <a16:creationId xmlns:a16="http://schemas.microsoft.com/office/drawing/2014/main" id="{033E8B9B-6069-7843-8693-AD0E2E2C161A}"/>
              </a:ext>
            </a:extLst>
          </p:cNvPr>
          <p:cNvSpPr>
            <a:spLocks noGrp="1"/>
          </p:cNvSpPr>
          <p:nvPr>
            <p:ph type="body" sz="quarter" idx="34"/>
          </p:nvPr>
        </p:nvSpPr>
        <p:spPr>
          <a:xfrm>
            <a:off x="7124986" y="1601919"/>
            <a:ext cx="4047839" cy="163811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4" name="Symbol zastępczy tekstu 44">
            <a:extLst>
              <a:ext uri="{FF2B5EF4-FFF2-40B4-BE49-F238E27FC236}">
                <a16:creationId xmlns:a16="http://schemas.microsoft.com/office/drawing/2014/main" id="{D1EA04E1-594E-AD4F-A076-ED07A41EF842}"/>
              </a:ext>
            </a:extLst>
          </p:cNvPr>
          <p:cNvSpPr>
            <a:spLocks noGrp="1"/>
          </p:cNvSpPr>
          <p:nvPr>
            <p:ph type="body" sz="quarter" idx="35" hasCustomPrompt="1"/>
          </p:nvPr>
        </p:nvSpPr>
        <p:spPr>
          <a:xfrm>
            <a:off x="7124986" y="1015999"/>
            <a:ext cx="4047839" cy="538351"/>
          </a:xfrm>
          <a:prstGeom prst="rect">
            <a:avLst/>
          </a:prstGeom>
        </p:spPr>
        <p:txBody>
          <a:bodyPr/>
          <a:lstStyle>
            <a:lvl1pPr marL="0" indent="0">
              <a:buNone/>
              <a:defRPr sz="1800" b="0">
                <a:solidFill>
                  <a:schemeClr val="accent2"/>
                </a:solidFill>
              </a:defRPr>
            </a:lvl1pPr>
          </a:lstStyle>
          <a:p>
            <a:r>
              <a:rPr lang="pl-PL" dirty="0"/>
              <a:t>Kliknij, aby edytować styl</a:t>
            </a:r>
          </a:p>
        </p:txBody>
      </p:sp>
      <p:sp>
        <p:nvSpPr>
          <p:cNvPr id="25" name="Symbol zastępczy tekstu 5">
            <a:extLst>
              <a:ext uri="{FF2B5EF4-FFF2-40B4-BE49-F238E27FC236}">
                <a16:creationId xmlns:a16="http://schemas.microsoft.com/office/drawing/2014/main" id="{AD0AF8E8-1869-2940-AF8E-FE660A6EAFF5}"/>
              </a:ext>
            </a:extLst>
          </p:cNvPr>
          <p:cNvSpPr>
            <a:spLocks noGrp="1"/>
          </p:cNvSpPr>
          <p:nvPr>
            <p:ph type="body" sz="quarter" idx="36"/>
          </p:nvPr>
        </p:nvSpPr>
        <p:spPr>
          <a:xfrm>
            <a:off x="7124986" y="4209235"/>
            <a:ext cx="4047839" cy="163811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6" name="Symbol zastępczy tekstu 44">
            <a:extLst>
              <a:ext uri="{FF2B5EF4-FFF2-40B4-BE49-F238E27FC236}">
                <a16:creationId xmlns:a16="http://schemas.microsoft.com/office/drawing/2014/main" id="{385EBBEB-4DCC-814A-9E36-DD8414D48EC7}"/>
              </a:ext>
            </a:extLst>
          </p:cNvPr>
          <p:cNvSpPr>
            <a:spLocks noGrp="1"/>
          </p:cNvSpPr>
          <p:nvPr>
            <p:ph type="body" sz="quarter" idx="37" hasCustomPrompt="1"/>
          </p:nvPr>
        </p:nvSpPr>
        <p:spPr>
          <a:xfrm>
            <a:off x="7124986" y="3623315"/>
            <a:ext cx="4047839" cy="538351"/>
          </a:xfrm>
          <a:prstGeom prst="rect">
            <a:avLst/>
          </a:prstGeom>
        </p:spPr>
        <p:txBody>
          <a:bodyPr/>
          <a:lstStyle>
            <a:lvl1pPr marL="0" indent="0">
              <a:buNone/>
              <a:defRPr sz="1800" b="0">
                <a:solidFill>
                  <a:schemeClr val="accent2"/>
                </a:solidFill>
              </a:defRPr>
            </a:lvl1pPr>
          </a:lstStyle>
          <a:p>
            <a:r>
              <a:rPr lang="pl-PL" dirty="0"/>
              <a:t>Kliknij, aby edytować styl</a:t>
            </a:r>
          </a:p>
        </p:txBody>
      </p:sp>
      <p:sp>
        <p:nvSpPr>
          <p:cNvPr id="5" name="Równoległobok 4">
            <a:extLst>
              <a:ext uri="{FF2B5EF4-FFF2-40B4-BE49-F238E27FC236}">
                <a16:creationId xmlns:a16="http://schemas.microsoft.com/office/drawing/2014/main" id="{B6055BB3-0B68-B44F-B8B7-971EF3F5E110}"/>
              </a:ext>
            </a:extLst>
          </p:cNvPr>
          <p:cNvSpPr/>
          <p:nvPr userDrawn="1"/>
        </p:nvSpPr>
        <p:spPr>
          <a:xfrm>
            <a:off x="5542547" y="1230172"/>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7" name="Równoległobok 26">
            <a:extLst>
              <a:ext uri="{FF2B5EF4-FFF2-40B4-BE49-F238E27FC236}">
                <a16:creationId xmlns:a16="http://schemas.microsoft.com/office/drawing/2014/main" id="{3D9C46D8-6317-264E-8CE0-809686151C98}"/>
              </a:ext>
            </a:extLst>
          </p:cNvPr>
          <p:cNvSpPr/>
          <p:nvPr userDrawn="1"/>
        </p:nvSpPr>
        <p:spPr>
          <a:xfrm>
            <a:off x="5542547" y="3821920"/>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180682569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orównanie 2 rzecz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C9ACD66D-69FC-3D4B-ADBB-8D01F89FADBF}"/>
              </a:ext>
            </a:extLst>
          </p:cNvPr>
          <p:cNvSpPr>
            <a:spLocks noGrp="1"/>
          </p:cNvSpPr>
          <p:nvPr>
            <p:ph type="body" sz="quarter" idx="30"/>
          </p:nvPr>
        </p:nvSpPr>
        <p:spPr>
          <a:xfrm>
            <a:off x="1019175" y="1355076"/>
            <a:ext cx="4047839"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96B396BE-8C22-BE4D-BBCF-693BCAE4A8E3}"/>
              </a:ext>
            </a:extLst>
          </p:cNvPr>
          <p:cNvSpPr>
            <a:spLocks noGrp="1"/>
          </p:cNvSpPr>
          <p:nvPr>
            <p:ph type="body" sz="quarter" idx="31" hasCustomPrompt="1"/>
          </p:nvPr>
        </p:nvSpPr>
        <p:spPr>
          <a:xfrm>
            <a:off x="1019175" y="1016000"/>
            <a:ext cx="4047839" cy="273050"/>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 styl</a:t>
            </a:r>
          </a:p>
        </p:txBody>
      </p:sp>
      <p:sp>
        <p:nvSpPr>
          <p:cNvPr id="37" name="Symbol zastępczy tekstu 5">
            <a:extLst>
              <a:ext uri="{FF2B5EF4-FFF2-40B4-BE49-F238E27FC236}">
                <a16:creationId xmlns:a16="http://schemas.microsoft.com/office/drawing/2014/main" id="{0BDD9756-74D7-C94A-A143-A449E43100D7}"/>
              </a:ext>
            </a:extLst>
          </p:cNvPr>
          <p:cNvSpPr>
            <a:spLocks noGrp="1"/>
          </p:cNvSpPr>
          <p:nvPr>
            <p:ph type="body" sz="quarter" idx="36"/>
          </p:nvPr>
        </p:nvSpPr>
        <p:spPr>
          <a:xfrm>
            <a:off x="7124986" y="1366746"/>
            <a:ext cx="4047839"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8" name="Symbol zastępczy tekstu 44">
            <a:extLst>
              <a:ext uri="{FF2B5EF4-FFF2-40B4-BE49-F238E27FC236}">
                <a16:creationId xmlns:a16="http://schemas.microsoft.com/office/drawing/2014/main" id="{04D820BC-CDE4-3B47-A5BB-EF6A8FD7C275}"/>
              </a:ext>
            </a:extLst>
          </p:cNvPr>
          <p:cNvSpPr>
            <a:spLocks noGrp="1"/>
          </p:cNvSpPr>
          <p:nvPr>
            <p:ph type="body" sz="quarter" idx="37" hasCustomPrompt="1"/>
          </p:nvPr>
        </p:nvSpPr>
        <p:spPr>
          <a:xfrm>
            <a:off x="7124986" y="1027670"/>
            <a:ext cx="4047839" cy="273050"/>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 styl</a:t>
            </a:r>
          </a:p>
        </p:txBody>
      </p:sp>
      <p:sp>
        <p:nvSpPr>
          <p:cNvPr id="22" name="Równoległobok 21">
            <a:extLst>
              <a:ext uri="{FF2B5EF4-FFF2-40B4-BE49-F238E27FC236}">
                <a16:creationId xmlns:a16="http://schemas.microsoft.com/office/drawing/2014/main" id="{1279DAB3-D1C8-6146-AB7D-351D66894E58}"/>
              </a:ext>
            </a:extLst>
          </p:cNvPr>
          <p:cNvSpPr/>
          <p:nvPr userDrawn="1"/>
        </p:nvSpPr>
        <p:spPr>
          <a:xfrm>
            <a:off x="5542547" y="2486190"/>
            <a:ext cx="1106905" cy="188561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193973297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orównanie 3 rzecz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tekstu 5">
            <a:extLst>
              <a:ext uri="{FF2B5EF4-FFF2-40B4-BE49-F238E27FC236}">
                <a16:creationId xmlns:a16="http://schemas.microsoft.com/office/drawing/2014/main" id="{2C4ADC97-8AB9-2645-9499-25C415A01E41}"/>
              </a:ext>
            </a:extLst>
          </p:cNvPr>
          <p:cNvSpPr>
            <a:spLocks noGrp="1"/>
          </p:cNvSpPr>
          <p:nvPr>
            <p:ph type="body" sz="quarter" idx="30"/>
          </p:nvPr>
        </p:nvSpPr>
        <p:spPr>
          <a:xfrm>
            <a:off x="1019175"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0" name="Symbol zastępczy tekstu 44">
            <a:extLst>
              <a:ext uri="{FF2B5EF4-FFF2-40B4-BE49-F238E27FC236}">
                <a16:creationId xmlns:a16="http://schemas.microsoft.com/office/drawing/2014/main" id="{D7065B0B-B503-2D48-A340-F67EC52F4039}"/>
              </a:ext>
            </a:extLst>
          </p:cNvPr>
          <p:cNvSpPr>
            <a:spLocks noGrp="1"/>
          </p:cNvSpPr>
          <p:nvPr>
            <p:ph type="body" sz="quarter" idx="31" hasCustomPrompt="1"/>
          </p:nvPr>
        </p:nvSpPr>
        <p:spPr>
          <a:xfrm>
            <a:off x="1019175" y="1016000"/>
            <a:ext cx="3097213" cy="273050"/>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a:t>
            </a:r>
          </a:p>
        </p:txBody>
      </p:sp>
      <p:sp>
        <p:nvSpPr>
          <p:cNvPr id="25" name="Równoległobok 24">
            <a:extLst>
              <a:ext uri="{FF2B5EF4-FFF2-40B4-BE49-F238E27FC236}">
                <a16:creationId xmlns:a16="http://schemas.microsoft.com/office/drawing/2014/main" id="{32D238C6-3CDF-0540-B439-92A477986092}"/>
              </a:ext>
            </a:extLst>
          </p:cNvPr>
          <p:cNvSpPr/>
          <p:nvPr userDrawn="1"/>
        </p:nvSpPr>
        <p:spPr>
          <a:xfrm>
            <a:off x="4177373" y="3246067"/>
            <a:ext cx="310864" cy="365865"/>
          </a:xfrm>
          <a:prstGeom prst="parallelogram">
            <a:avLst>
              <a:gd name="adj" fmla="val 699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pl-PL" dirty="0"/>
          </a:p>
        </p:txBody>
      </p:sp>
      <p:sp>
        <p:nvSpPr>
          <p:cNvPr id="26" name="Symbol zastępczy tekstu 5">
            <a:extLst>
              <a:ext uri="{FF2B5EF4-FFF2-40B4-BE49-F238E27FC236}">
                <a16:creationId xmlns:a16="http://schemas.microsoft.com/office/drawing/2014/main" id="{04D4EEA4-21B5-5741-B496-9576562FF8F0}"/>
              </a:ext>
            </a:extLst>
          </p:cNvPr>
          <p:cNvSpPr>
            <a:spLocks noGrp="1"/>
          </p:cNvSpPr>
          <p:nvPr>
            <p:ph type="body" sz="quarter" idx="32"/>
          </p:nvPr>
        </p:nvSpPr>
        <p:spPr>
          <a:xfrm>
            <a:off x="4547393"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27" name="Symbol zastępczy tekstu 44">
            <a:extLst>
              <a:ext uri="{FF2B5EF4-FFF2-40B4-BE49-F238E27FC236}">
                <a16:creationId xmlns:a16="http://schemas.microsoft.com/office/drawing/2014/main" id="{9F338801-7463-1949-B512-46FF6CB3D45A}"/>
              </a:ext>
            </a:extLst>
          </p:cNvPr>
          <p:cNvSpPr>
            <a:spLocks noGrp="1"/>
          </p:cNvSpPr>
          <p:nvPr>
            <p:ph type="body" sz="quarter" idx="33" hasCustomPrompt="1"/>
          </p:nvPr>
        </p:nvSpPr>
        <p:spPr>
          <a:xfrm>
            <a:off x="4547393" y="1016000"/>
            <a:ext cx="3097213" cy="273050"/>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a:t>
            </a:r>
          </a:p>
        </p:txBody>
      </p:sp>
      <p:sp>
        <p:nvSpPr>
          <p:cNvPr id="29" name="Symbol zastępczy tekstu 5">
            <a:extLst>
              <a:ext uri="{FF2B5EF4-FFF2-40B4-BE49-F238E27FC236}">
                <a16:creationId xmlns:a16="http://schemas.microsoft.com/office/drawing/2014/main" id="{00931463-8C80-1A49-B172-47871E960ECC}"/>
              </a:ext>
            </a:extLst>
          </p:cNvPr>
          <p:cNvSpPr>
            <a:spLocks noGrp="1"/>
          </p:cNvSpPr>
          <p:nvPr>
            <p:ph type="body" sz="quarter" idx="34"/>
          </p:nvPr>
        </p:nvSpPr>
        <p:spPr>
          <a:xfrm>
            <a:off x="8075612" y="1355076"/>
            <a:ext cx="3097213" cy="4486923"/>
          </a:xfrm>
          <a:prstGeom prst="rect">
            <a:avLst/>
          </a:prstGeom>
        </p:spPr>
        <p:txBody>
          <a:bodyPr anchor="t"/>
          <a:lstStyle>
            <a:lvl1pPr marL="285750" indent="-285750" algn="l">
              <a:lnSpc>
                <a:spcPct val="150000"/>
              </a:lnSpc>
              <a:spcBef>
                <a:spcPts val="0"/>
              </a:spcBef>
              <a:buClr>
                <a:srgbClr val="79003C"/>
              </a:buClr>
              <a:buFont typeface="Arial" panose="020B0604020202020204" pitchFamily="34" charset="0"/>
              <a:buChar char="•"/>
              <a:defRPr sz="1400"/>
            </a:lvl1pPr>
            <a:lvl2pPr marL="685800" indent="-228600" algn="l">
              <a:lnSpc>
                <a:spcPct val="150000"/>
              </a:lnSpc>
              <a:buClr>
                <a:srgbClr val="79003C"/>
              </a:buClr>
              <a:buFont typeface="Arial" panose="020B0604020202020204" pitchFamily="34" charset="0"/>
              <a:buChar char="•"/>
              <a:defRPr sz="1400"/>
            </a:lvl2pPr>
            <a:lvl3pPr marL="1143000" indent="-228600" algn="l">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p:txBody>
      </p:sp>
      <p:sp>
        <p:nvSpPr>
          <p:cNvPr id="30" name="Symbol zastępczy tekstu 44">
            <a:extLst>
              <a:ext uri="{FF2B5EF4-FFF2-40B4-BE49-F238E27FC236}">
                <a16:creationId xmlns:a16="http://schemas.microsoft.com/office/drawing/2014/main" id="{0F15D0D6-95AB-A749-8FFF-F31D5EAEEFCC}"/>
              </a:ext>
            </a:extLst>
          </p:cNvPr>
          <p:cNvSpPr>
            <a:spLocks noGrp="1"/>
          </p:cNvSpPr>
          <p:nvPr>
            <p:ph type="body" sz="quarter" idx="35" hasCustomPrompt="1"/>
          </p:nvPr>
        </p:nvSpPr>
        <p:spPr>
          <a:xfrm>
            <a:off x="8075612" y="1016000"/>
            <a:ext cx="3097213" cy="273050"/>
          </a:xfrm>
          <a:prstGeom prst="rect">
            <a:avLst/>
          </a:prstGeom>
        </p:spPr>
        <p:txBody>
          <a:bodyPr/>
          <a:lstStyle>
            <a:lvl1pPr marL="0" indent="0" algn="l">
              <a:buNone/>
              <a:defRPr sz="1800" b="0">
                <a:solidFill>
                  <a:schemeClr val="accent4"/>
                </a:solidFill>
              </a:defRPr>
            </a:lvl1pPr>
          </a:lstStyle>
          <a:p>
            <a:r>
              <a:rPr lang="pl-PL" dirty="0" err="1"/>
              <a:t>Kliknij,aby</a:t>
            </a:r>
            <a:r>
              <a:rPr lang="pl-PL" dirty="0"/>
              <a:t> edytować</a:t>
            </a:r>
          </a:p>
        </p:txBody>
      </p:sp>
      <p:sp>
        <p:nvSpPr>
          <p:cNvPr id="31" name="Równoległobok 30">
            <a:extLst>
              <a:ext uri="{FF2B5EF4-FFF2-40B4-BE49-F238E27FC236}">
                <a16:creationId xmlns:a16="http://schemas.microsoft.com/office/drawing/2014/main" id="{CD151AD1-CC8B-EC4F-B939-0B2B43B966EC}"/>
              </a:ext>
            </a:extLst>
          </p:cNvPr>
          <p:cNvSpPr/>
          <p:nvPr userDrawn="1"/>
        </p:nvSpPr>
        <p:spPr>
          <a:xfrm>
            <a:off x="7704677" y="3246067"/>
            <a:ext cx="310864" cy="365865"/>
          </a:xfrm>
          <a:prstGeom prst="parallelogram">
            <a:avLst>
              <a:gd name="adj" fmla="val 69931"/>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l"/>
            <a:endParaRPr lang="pl-PL" dirty="0"/>
          </a:p>
        </p:txBody>
      </p:sp>
    </p:spTree>
    <p:extLst>
      <p:ext uri="{BB962C8B-B14F-4D97-AF65-F5344CB8AC3E}">
        <p14:creationId xmlns:p14="http://schemas.microsoft.com/office/powerpoint/2010/main" val="11510785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Laptop 3">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44">
            <a:extLst>
              <a:ext uri="{FF2B5EF4-FFF2-40B4-BE49-F238E27FC236}">
                <a16:creationId xmlns:a16="http://schemas.microsoft.com/office/drawing/2014/main" id="{4AF23BD7-ABEE-2343-80F0-5F092FA75902}"/>
              </a:ext>
            </a:extLst>
          </p:cNvPr>
          <p:cNvSpPr>
            <a:spLocks noGrp="1"/>
          </p:cNvSpPr>
          <p:nvPr>
            <p:ph type="body" sz="quarter" idx="31" hasCustomPrompt="1"/>
          </p:nvPr>
        </p:nvSpPr>
        <p:spPr>
          <a:xfrm>
            <a:off x="3108325" y="1016000"/>
            <a:ext cx="3851275" cy="273049"/>
          </a:xfrm>
          <a:prstGeom prst="rect">
            <a:avLst/>
          </a:prstGeom>
        </p:spPr>
        <p:txBody>
          <a:bodyPr/>
          <a:lstStyle>
            <a:lvl1pPr marL="0" indent="0" algn="l">
              <a:buNone/>
              <a:defRPr sz="1800" b="0">
                <a:solidFill>
                  <a:schemeClr val="accent1"/>
                </a:solidFill>
              </a:defRPr>
            </a:lvl1pPr>
          </a:lstStyle>
          <a:p>
            <a:r>
              <a:rPr lang="pl-PL" dirty="0" err="1"/>
              <a:t>Kliknij,aby</a:t>
            </a:r>
            <a:r>
              <a:rPr lang="pl-PL" dirty="0"/>
              <a:t> edytować styl</a:t>
            </a:r>
          </a:p>
        </p:txBody>
      </p:sp>
      <p:sp>
        <p:nvSpPr>
          <p:cNvPr id="16" name="Symbol zastępczy tekstu 5">
            <a:extLst>
              <a:ext uri="{FF2B5EF4-FFF2-40B4-BE49-F238E27FC236}">
                <a16:creationId xmlns:a16="http://schemas.microsoft.com/office/drawing/2014/main" id="{21D57042-2BB2-F047-961A-8F938247BF14}"/>
              </a:ext>
            </a:extLst>
          </p:cNvPr>
          <p:cNvSpPr>
            <a:spLocks noGrp="1"/>
          </p:cNvSpPr>
          <p:nvPr>
            <p:ph type="body" sz="quarter" idx="47"/>
          </p:nvPr>
        </p:nvSpPr>
        <p:spPr>
          <a:xfrm>
            <a:off x="3108324" y="1553067"/>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7" name="Symbol zastępczy tekstu 5">
            <a:extLst>
              <a:ext uri="{FF2B5EF4-FFF2-40B4-BE49-F238E27FC236}">
                <a16:creationId xmlns:a16="http://schemas.microsoft.com/office/drawing/2014/main" id="{9734E463-F10F-B941-93BC-C1800733B548}"/>
              </a:ext>
            </a:extLst>
          </p:cNvPr>
          <p:cNvSpPr>
            <a:spLocks noGrp="1"/>
          </p:cNvSpPr>
          <p:nvPr>
            <p:ph type="body" sz="quarter" idx="49"/>
          </p:nvPr>
        </p:nvSpPr>
        <p:spPr>
          <a:xfrm>
            <a:off x="3108324" y="2459316"/>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8" name="Symbol zastępczy tekstu 5">
            <a:extLst>
              <a:ext uri="{FF2B5EF4-FFF2-40B4-BE49-F238E27FC236}">
                <a16:creationId xmlns:a16="http://schemas.microsoft.com/office/drawing/2014/main" id="{CA9C86BA-2CC3-9E41-AB28-7D03F47CEAC1}"/>
              </a:ext>
            </a:extLst>
          </p:cNvPr>
          <p:cNvSpPr>
            <a:spLocks noGrp="1"/>
          </p:cNvSpPr>
          <p:nvPr>
            <p:ph type="body" sz="quarter" idx="51"/>
          </p:nvPr>
        </p:nvSpPr>
        <p:spPr>
          <a:xfrm>
            <a:off x="3108324" y="3365565"/>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2" name="Symbol zastępczy tekstu 5">
            <a:extLst>
              <a:ext uri="{FF2B5EF4-FFF2-40B4-BE49-F238E27FC236}">
                <a16:creationId xmlns:a16="http://schemas.microsoft.com/office/drawing/2014/main" id="{8ADDF772-2A44-3F41-9050-AE728E85DCC5}"/>
              </a:ext>
            </a:extLst>
          </p:cNvPr>
          <p:cNvSpPr>
            <a:spLocks noGrp="1"/>
          </p:cNvSpPr>
          <p:nvPr>
            <p:ph type="body" sz="quarter" idx="53"/>
          </p:nvPr>
        </p:nvSpPr>
        <p:spPr>
          <a:xfrm>
            <a:off x="3108324" y="4271814"/>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3" name="Symbol zastępczy tekstu 5">
            <a:extLst>
              <a:ext uri="{FF2B5EF4-FFF2-40B4-BE49-F238E27FC236}">
                <a16:creationId xmlns:a16="http://schemas.microsoft.com/office/drawing/2014/main" id="{966A3A09-BFD4-6A4F-81B6-AD87F15DB348}"/>
              </a:ext>
            </a:extLst>
          </p:cNvPr>
          <p:cNvSpPr>
            <a:spLocks noGrp="1"/>
          </p:cNvSpPr>
          <p:nvPr>
            <p:ph type="body" sz="quarter" idx="55"/>
          </p:nvPr>
        </p:nvSpPr>
        <p:spPr>
          <a:xfrm>
            <a:off x="3108324" y="5178061"/>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5" name="Symbol zastępczy tekstu 44">
            <a:extLst>
              <a:ext uri="{FF2B5EF4-FFF2-40B4-BE49-F238E27FC236}">
                <a16:creationId xmlns:a16="http://schemas.microsoft.com/office/drawing/2014/main" id="{8110981A-695C-0049-92C6-F05CD8853783}"/>
              </a:ext>
            </a:extLst>
          </p:cNvPr>
          <p:cNvSpPr>
            <a:spLocks noGrp="1"/>
          </p:cNvSpPr>
          <p:nvPr>
            <p:ph type="body" sz="quarter" idx="56" hasCustomPrompt="1"/>
          </p:nvPr>
        </p:nvSpPr>
        <p:spPr>
          <a:xfrm>
            <a:off x="7319963" y="1016000"/>
            <a:ext cx="3851275" cy="273049"/>
          </a:xfrm>
          <a:prstGeom prst="rect">
            <a:avLst/>
          </a:prstGeom>
        </p:spPr>
        <p:txBody>
          <a:bodyPr/>
          <a:lstStyle>
            <a:lvl1pPr marL="0" indent="0" algn="l">
              <a:buNone/>
              <a:defRPr sz="1800" b="0">
                <a:solidFill>
                  <a:schemeClr val="accent2"/>
                </a:solidFill>
              </a:defRPr>
            </a:lvl1pPr>
          </a:lstStyle>
          <a:p>
            <a:r>
              <a:rPr lang="pl-PL" dirty="0" err="1"/>
              <a:t>Kliknij,aby</a:t>
            </a:r>
            <a:r>
              <a:rPr lang="pl-PL" dirty="0"/>
              <a:t> edytować styl</a:t>
            </a:r>
          </a:p>
        </p:txBody>
      </p:sp>
      <p:sp>
        <p:nvSpPr>
          <p:cNvPr id="26" name="Symbol zastępczy obrazu 8">
            <a:extLst>
              <a:ext uri="{FF2B5EF4-FFF2-40B4-BE49-F238E27FC236}">
                <a16:creationId xmlns:a16="http://schemas.microsoft.com/office/drawing/2014/main" id="{946D679A-3037-A04C-99CF-E35D137CFCBB}"/>
              </a:ext>
            </a:extLst>
          </p:cNvPr>
          <p:cNvSpPr>
            <a:spLocks noGrp="1"/>
          </p:cNvSpPr>
          <p:nvPr>
            <p:ph type="pic" sz="quarter" idx="12"/>
          </p:nvPr>
        </p:nvSpPr>
        <p:spPr>
          <a:xfrm>
            <a:off x="1526916" y="149704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0" name="Symbol zastępczy tekstu 5">
            <a:extLst>
              <a:ext uri="{FF2B5EF4-FFF2-40B4-BE49-F238E27FC236}">
                <a16:creationId xmlns:a16="http://schemas.microsoft.com/office/drawing/2014/main" id="{D9295C88-C5A2-CE4B-B98C-AF28117B0BE3}"/>
              </a:ext>
            </a:extLst>
          </p:cNvPr>
          <p:cNvSpPr>
            <a:spLocks noGrp="1"/>
          </p:cNvSpPr>
          <p:nvPr>
            <p:ph type="body" sz="quarter" idx="57"/>
          </p:nvPr>
        </p:nvSpPr>
        <p:spPr>
          <a:xfrm>
            <a:off x="7321550" y="1553067"/>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3" name="Symbol zastępczy tekstu 5">
            <a:extLst>
              <a:ext uri="{FF2B5EF4-FFF2-40B4-BE49-F238E27FC236}">
                <a16:creationId xmlns:a16="http://schemas.microsoft.com/office/drawing/2014/main" id="{3E599C88-5BA4-1A40-8487-3B6255AD06FE}"/>
              </a:ext>
            </a:extLst>
          </p:cNvPr>
          <p:cNvSpPr>
            <a:spLocks noGrp="1"/>
          </p:cNvSpPr>
          <p:nvPr>
            <p:ph type="body" sz="quarter" idx="58"/>
          </p:nvPr>
        </p:nvSpPr>
        <p:spPr>
          <a:xfrm>
            <a:off x="7321550" y="2459316"/>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4" name="Symbol zastępczy tekstu 5">
            <a:extLst>
              <a:ext uri="{FF2B5EF4-FFF2-40B4-BE49-F238E27FC236}">
                <a16:creationId xmlns:a16="http://schemas.microsoft.com/office/drawing/2014/main" id="{D5A44420-513C-824F-AE71-28A0E8B05283}"/>
              </a:ext>
            </a:extLst>
          </p:cNvPr>
          <p:cNvSpPr>
            <a:spLocks noGrp="1"/>
          </p:cNvSpPr>
          <p:nvPr>
            <p:ph type="body" sz="quarter" idx="59"/>
          </p:nvPr>
        </p:nvSpPr>
        <p:spPr>
          <a:xfrm>
            <a:off x="7321550" y="3365565"/>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5" name="Symbol zastępczy tekstu 5">
            <a:extLst>
              <a:ext uri="{FF2B5EF4-FFF2-40B4-BE49-F238E27FC236}">
                <a16:creationId xmlns:a16="http://schemas.microsoft.com/office/drawing/2014/main" id="{006EFBEC-9384-F541-ADAC-4107EED8CAEF}"/>
              </a:ext>
            </a:extLst>
          </p:cNvPr>
          <p:cNvSpPr>
            <a:spLocks noGrp="1"/>
          </p:cNvSpPr>
          <p:nvPr>
            <p:ph type="body" sz="quarter" idx="60"/>
          </p:nvPr>
        </p:nvSpPr>
        <p:spPr>
          <a:xfrm>
            <a:off x="7321550" y="4271814"/>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6" name="Symbol zastępczy tekstu 5">
            <a:extLst>
              <a:ext uri="{FF2B5EF4-FFF2-40B4-BE49-F238E27FC236}">
                <a16:creationId xmlns:a16="http://schemas.microsoft.com/office/drawing/2014/main" id="{77B12500-9A44-4349-8CB4-031EE9CC027D}"/>
              </a:ext>
            </a:extLst>
          </p:cNvPr>
          <p:cNvSpPr>
            <a:spLocks noGrp="1"/>
          </p:cNvSpPr>
          <p:nvPr>
            <p:ph type="body" sz="quarter" idx="61"/>
          </p:nvPr>
        </p:nvSpPr>
        <p:spPr>
          <a:xfrm>
            <a:off x="7321550" y="5178061"/>
            <a:ext cx="3851275"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37" name="Równoległobok 36">
            <a:extLst>
              <a:ext uri="{FF2B5EF4-FFF2-40B4-BE49-F238E27FC236}">
                <a16:creationId xmlns:a16="http://schemas.microsoft.com/office/drawing/2014/main" id="{FBA14E59-CD5A-8447-9B4F-41B7EE0502EE}"/>
              </a:ext>
            </a:extLst>
          </p:cNvPr>
          <p:cNvSpPr/>
          <p:nvPr userDrawn="1"/>
        </p:nvSpPr>
        <p:spPr>
          <a:xfrm>
            <a:off x="6993001" y="1742320"/>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8" name="Równoległobok 37">
            <a:extLst>
              <a:ext uri="{FF2B5EF4-FFF2-40B4-BE49-F238E27FC236}">
                <a16:creationId xmlns:a16="http://schemas.microsoft.com/office/drawing/2014/main" id="{E9EE84E6-BF66-8146-AA7F-63A9346938F4}"/>
              </a:ext>
            </a:extLst>
          </p:cNvPr>
          <p:cNvSpPr/>
          <p:nvPr userDrawn="1"/>
        </p:nvSpPr>
        <p:spPr>
          <a:xfrm>
            <a:off x="6993001" y="1016000"/>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9" name="Równoległobok 38">
            <a:extLst>
              <a:ext uri="{FF2B5EF4-FFF2-40B4-BE49-F238E27FC236}">
                <a16:creationId xmlns:a16="http://schemas.microsoft.com/office/drawing/2014/main" id="{A23CB739-0708-0945-B06D-74D839E797A7}"/>
              </a:ext>
            </a:extLst>
          </p:cNvPr>
          <p:cNvSpPr/>
          <p:nvPr userDrawn="1"/>
        </p:nvSpPr>
        <p:spPr>
          <a:xfrm>
            <a:off x="6993001" y="264390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0" name="Równoległobok 39">
            <a:extLst>
              <a:ext uri="{FF2B5EF4-FFF2-40B4-BE49-F238E27FC236}">
                <a16:creationId xmlns:a16="http://schemas.microsoft.com/office/drawing/2014/main" id="{8C100855-2CC4-4A46-BA47-6FA78BCDEDCA}"/>
              </a:ext>
            </a:extLst>
          </p:cNvPr>
          <p:cNvSpPr/>
          <p:nvPr userDrawn="1"/>
        </p:nvSpPr>
        <p:spPr>
          <a:xfrm>
            <a:off x="6993001" y="3550155"/>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1" name="Równoległobok 40">
            <a:extLst>
              <a:ext uri="{FF2B5EF4-FFF2-40B4-BE49-F238E27FC236}">
                <a16:creationId xmlns:a16="http://schemas.microsoft.com/office/drawing/2014/main" id="{65783008-7AB8-CE47-92EC-BD86363D2BC9}"/>
              </a:ext>
            </a:extLst>
          </p:cNvPr>
          <p:cNvSpPr/>
          <p:nvPr userDrawn="1"/>
        </p:nvSpPr>
        <p:spPr>
          <a:xfrm>
            <a:off x="6993001" y="4456404"/>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2" name="Równoległobok 41">
            <a:extLst>
              <a:ext uri="{FF2B5EF4-FFF2-40B4-BE49-F238E27FC236}">
                <a16:creationId xmlns:a16="http://schemas.microsoft.com/office/drawing/2014/main" id="{14153A7C-3A8E-EE43-96CF-E53530B452FD}"/>
              </a:ext>
            </a:extLst>
          </p:cNvPr>
          <p:cNvSpPr/>
          <p:nvPr userDrawn="1"/>
        </p:nvSpPr>
        <p:spPr>
          <a:xfrm>
            <a:off x="6993001" y="536265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43" name="Symbol zastępczy obrazu 8">
            <a:extLst>
              <a:ext uri="{FF2B5EF4-FFF2-40B4-BE49-F238E27FC236}">
                <a16:creationId xmlns:a16="http://schemas.microsoft.com/office/drawing/2014/main" id="{80A35BDC-2BFB-D543-A113-1827E6691E42}"/>
              </a:ext>
            </a:extLst>
          </p:cNvPr>
          <p:cNvSpPr>
            <a:spLocks noGrp="1"/>
          </p:cNvSpPr>
          <p:nvPr>
            <p:ph type="pic" sz="quarter" idx="62"/>
          </p:nvPr>
        </p:nvSpPr>
        <p:spPr>
          <a:xfrm>
            <a:off x="1526916" y="2377858"/>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4" name="Symbol zastępczy obrazu 8">
            <a:extLst>
              <a:ext uri="{FF2B5EF4-FFF2-40B4-BE49-F238E27FC236}">
                <a16:creationId xmlns:a16="http://schemas.microsoft.com/office/drawing/2014/main" id="{1D9074AE-CE93-664D-8E74-3C75EDC5860E}"/>
              </a:ext>
            </a:extLst>
          </p:cNvPr>
          <p:cNvSpPr>
            <a:spLocks noGrp="1"/>
          </p:cNvSpPr>
          <p:nvPr>
            <p:ph type="pic" sz="quarter" idx="63"/>
          </p:nvPr>
        </p:nvSpPr>
        <p:spPr>
          <a:xfrm>
            <a:off x="1526916" y="3284912"/>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5" name="Symbol zastępczy obrazu 8">
            <a:extLst>
              <a:ext uri="{FF2B5EF4-FFF2-40B4-BE49-F238E27FC236}">
                <a16:creationId xmlns:a16="http://schemas.microsoft.com/office/drawing/2014/main" id="{9CB2E8A4-167E-E641-86BC-3F24970DB7B2}"/>
              </a:ext>
            </a:extLst>
          </p:cNvPr>
          <p:cNvSpPr>
            <a:spLocks noGrp="1"/>
          </p:cNvSpPr>
          <p:nvPr>
            <p:ph type="pic" sz="quarter" idx="64"/>
          </p:nvPr>
        </p:nvSpPr>
        <p:spPr>
          <a:xfrm>
            <a:off x="1526916" y="4191966"/>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46" name="Symbol zastępczy obrazu 8">
            <a:extLst>
              <a:ext uri="{FF2B5EF4-FFF2-40B4-BE49-F238E27FC236}">
                <a16:creationId xmlns:a16="http://schemas.microsoft.com/office/drawing/2014/main" id="{7A22A9F9-5339-9C48-8834-428DEABA660A}"/>
              </a:ext>
            </a:extLst>
          </p:cNvPr>
          <p:cNvSpPr>
            <a:spLocks noGrp="1"/>
          </p:cNvSpPr>
          <p:nvPr>
            <p:ph type="pic" sz="quarter" idx="65"/>
          </p:nvPr>
        </p:nvSpPr>
        <p:spPr>
          <a:xfrm>
            <a:off x="1526916" y="5095740"/>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Tree>
    <p:extLst>
      <p:ext uri="{BB962C8B-B14F-4D97-AF65-F5344CB8AC3E}">
        <p14:creationId xmlns:p14="http://schemas.microsoft.com/office/powerpoint/2010/main" val="97278037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2 wykresy, 2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44">
            <a:extLst>
              <a:ext uri="{FF2B5EF4-FFF2-40B4-BE49-F238E27FC236}">
                <a16:creationId xmlns:a16="http://schemas.microsoft.com/office/drawing/2014/main" id="{601E07C6-3382-4146-B1EB-29BBDD766278}"/>
              </a:ext>
            </a:extLst>
          </p:cNvPr>
          <p:cNvSpPr>
            <a:spLocks noGrp="1"/>
          </p:cNvSpPr>
          <p:nvPr>
            <p:ph type="body" sz="quarter" idx="31" hasCustomPrompt="1"/>
          </p:nvPr>
        </p:nvSpPr>
        <p:spPr>
          <a:xfrm>
            <a:off x="3648076" y="1016000"/>
            <a:ext cx="2268538" cy="481043"/>
          </a:xfrm>
          <a:prstGeom prst="rect">
            <a:avLst/>
          </a:prstGeom>
        </p:spPr>
        <p:txBody>
          <a:bodyPr/>
          <a:lstStyle>
            <a:lvl1pPr marL="0" indent="0" algn="l">
              <a:buNone/>
              <a:defRPr sz="1400" b="0">
                <a:solidFill>
                  <a:schemeClr val="accent1"/>
                </a:solidFill>
              </a:defRPr>
            </a:lvl1pPr>
          </a:lstStyle>
          <a:p>
            <a:r>
              <a:rPr lang="pl-PL" dirty="0" err="1"/>
              <a:t>Kliknij,aby</a:t>
            </a:r>
            <a:r>
              <a:rPr lang="pl-PL" dirty="0"/>
              <a:t> edytować styl</a:t>
            </a:r>
          </a:p>
        </p:txBody>
      </p:sp>
      <p:sp>
        <p:nvSpPr>
          <p:cNvPr id="15" name="Symbol zastępczy tekstu 5">
            <a:extLst>
              <a:ext uri="{FF2B5EF4-FFF2-40B4-BE49-F238E27FC236}">
                <a16:creationId xmlns:a16="http://schemas.microsoft.com/office/drawing/2014/main" id="{43A2D949-03A3-F543-8449-F4C976700913}"/>
              </a:ext>
            </a:extLst>
          </p:cNvPr>
          <p:cNvSpPr>
            <a:spLocks noGrp="1"/>
          </p:cNvSpPr>
          <p:nvPr>
            <p:ph type="body" sz="quarter" idx="47"/>
          </p:nvPr>
        </p:nvSpPr>
        <p:spPr>
          <a:xfrm>
            <a:off x="3648075"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7" name="Symbol zastępczy tekstu 5">
            <a:extLst>
              <a:ext uri="{FF2B5EF4-FFF2-40B4-BE49-F238E27FC236}">
                <a16:creationId xmlns:a16="http://schemas.microsoft.com/office/drawing/2014/main" id="{A7FCC8FC-F223-2F4F-83B8-CF98522B748E}"/>
              </a:ext>
            </a:extLst>
          </p:cNvPr>
          <p:cNvSpPr>
            <a:spLocks noGrp="1"/>
          </p:cNvSpPr>
          <p:nvPr>
            <p:ph type="body" sz="quarter" idx="49"/>
          </p:nvPr>
        </p:nvSpPr>
        <p:spPr>
          <a:xfrm>
            <a:off x="3648075"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8" name="Symbol zastępczy tekstu 5">
            <a:extLst>
              <a:ext uri="{FF2B5EF4-FFF2-40B4-BE49-F238E27FC236}">
                <a16:creationId xmlns:a16="http://schemas.microsoft.com/office/drawing/2014/main" id="{4737F6D5-A1DF-F644-B9BA-D6AE3CB32FEA}"/>
              </a:ext>
            </a:extLst>
          </p:cNvPr>
          <p:cNvSpPr>
            <a:spLocks noGrp="1"/>
          </p:cNvSpPr>
          <p:nvPr>
            <p:ph type="body" sz="quarter" idx="51"/>
          </p:nvPr>
        </p:nvSpPr>
        <p:spPr>
          <a:xfrm>
            <a:off x="3648075"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19" name="Symbol zastępczy tekstu 5">
            <a:extLst>
              <a:ext uri="{FF2B5EF4-FFF2-40B4-BE49-F238E27FC236}">
                <a16:creationId xmlns:a16="http://schemas.microsoft.com/office/drawing/2014/main" id="{FBB9E4DD-8F88-B44E-9BE3-DB1DB62145A1}"/>
              </a:ext>
            </a:extLst>
          </p:cNvPr>
          <p:cNvSpPr>
            <a:spLocks noGrp="1"/>
          </p:cNvSpPr>
          <p:nvPr>
            <p:ph type="body" sz="quarter" idx="53"/>
          </p:nvPr>
        </p:nvSpPr>
        <p:spPr>
          <a:xfrm>
            <a:off x="3648075"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0" name="Symbol zastępczy tekstu 5">
            <a:extLst>
              <a:ext uri="{FF2B5EF4-FFF2-40B4-BE49-F238E27FC236}">
                <a16:creationId xmlns:a16="http://schemas.microsoft.com/office/drawing/2014/main" id="{74CBC7CD-C7D9-914D-9AF7-A39F730E5F48}"/>
              </a:ext>
            </a:extLst>
          </p:cNvPr>
          <p:cNvSpPr>
            <a:spLocks noGrp="1"/>
          </p:cNvSpPr>
          <p:nvPr>
            <p:ph type="body" sz="quarter" idx="55"/>
          </p:nvPr>
        </p:nvSpPr>
        <p:spPr>
          <a:xfrm>
            <a:off x="3648075"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22" name="Symbol zastępczy obrazu 8">
            <a:extLst>
              <a:ext uri="{FF2B5EF4-FFF2-40B4-BE49-F238E27FC236}">
                <a16:creationId xmlns:a16="http://schemas.microsoft.com/office/drawing/2014/main" id="{F60DD118-C5C9-6349-A451-A9EFF778E9A0}"/>
              </a:ext>
            </a:extLst>
          </p:cNvPr>
          <p:cNvSpPr>
            <a:spLocks noGrp="1"/>
          </p:cNvSpPr>
          <p:nvPr>
            <p:ph type="pic" sz="quarter" idx="12"/>
          </p:nvPr>
        </p:nvSpPr>
        <p:spPr>
          <a:xfrm>
            <a:off x="2465314" y="1632922"/>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28" name="Równoległobok 27">
            <a:extLst>
              <a:ext uri="{FF2B5EF4-FFF2-40B4-BE49-F238E27FC236}">
                <a16:creationId xmlns:a16="http://schemas.microsoft.com/office/drawing/2014/main" id="{D01DD2C7-38D1-F44E-9B10-D05EA318F57E}"/>
              </a:ext>
            </a:extLst>
          </p:cNvPr>
          <p:cNvSpPr/>
          <p:nvPr userDrawn="1"/>
        </p:nvSpPr>
        <p:spPr>
          <a:xfrm>
            <a:off x="5963440" y="1881916"/>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29" name="Równoległobok 28">
            <a:extLst>
              <a:ext uri="{FF2B5EF4-FFF2-40B4-BE49-F238E27FC236}">
                <a16:creationId xmlns:a16="http://schemas.microsoft.com/office/drawing/2014/main" id="{C84758B8-8909-5C4A-BA91-9497EE80B960}"/>
              </a:ext>
            </a:extLst>
          </p:cNvPr>
          <p:cNvSpPr/>
          <p:nvPr userDrawn="1"/>
        </p:nvSpPr>
        <p:spPr>
          <a:xfrm>
            <a:off x="5963440" y="1121233"/>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0" name="Równoległobok 29">
            <a:extLst>
              <a:ext uri="{FF2B5EF4-FFF2-40B4-BE49-F238E27FC236}">
                <a16:creationId xmlns:a16="http://schemas.microsoft.com/office/drawing/2014/main" id="{DF6A14D7-FAA1-4E4B-BD8D-CA23A7A7EF6C}"/>
              </a:ext>
            </a:extLst>
          </p:cNvPr>
          <p:cNvSpPr/>
          <p:nvPr userDrawn="1"/>
        </p:nvSpPr>
        <p:spPr>
          <a:xfrm>
            <a:off x="5963440" y="2768703"/>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1" name="Równoległobok 30">
            <a:extLst>
              <a:ext uri="{FF2B5EF4-FFF2-40B4-BE49-F238E27FC236}">
                <a16:creationId xmlns:a16="http://schemas.microsoft.com/office/drawing/2014/main" id="{73409701-B387-AB4C-8E27-016170D0A031}"/>
              </a:ext>
            </a:extLst>
          </p:cNvPr>
          <p:cNvSpPr/>
          <p:nvPr userDrawn="1"/>
        </p:nvSpPr>
        <p:spPr>
          <a:xfrm>
            <a:off x="5963440" y="3630261"/>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2" name="Równoległobok 31">
            <a:extLst>
              <a:ext uri="{FF2B5EF4-FFF2-40B4-BE49-F238E27FC236}">
                <a16:creationId xmlns:a16="http://schemas.microsoft.com/office/drawing/2014/main" id="{D2DE4B63-F71E-104D-A233-0DCDA3F956E4}"/>
              </a:ext>
            </a:extLst>
          </p:cNvPr>
          <p:cNvSpPr/>
          <p:nvPr userDrawn="1"/>
        </p:nvSpPr>
        <p:spPr>
          <a:xfrm>
            <a:off x="5963440" y="4502626"/>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3" name="Równoległobok 32">
            <a:extLst>
              <a:ext uri="{FF2B5EF4-FFF2-40B4-BE49-F238E27FC236}">
                <a16:creationId xmlns:a16="http://schemas.microsoft.com/office/drawing/2014/main" id="{665DE705-C66D-3F43-8568-A06ABD268632}"/>
              </a:ext>
            </a:extLst>
          </p:cNvPr>
          <p:cNvSpPr/>
          <p:nvPr userDrawn="1"/>
        </p:nvSpPr>
        <p:spPr>
          <a:xfrm>
            <a:off x="5963440" y="5362651"/>
            <a:ext cx="295147" cy="273049"/>
          </a:xfrm>
          <a:prstGeom prst="parallelogram">
            <a:avLst>
              <a:gd name="adj" fmla="val 833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34" name="Symbol zastępczy obrazu 8">
            <a:extLst>
              <a:ext uri="{FF2B5EF4-FFF2-40B4-BE49-F238E27FC236}">
                <a16:creationId xmlns:a16="http://schemas.microsoft.com/office/drawing/2014/main" id="{21DD118F-4868-D040-BA2D-A61D9EEDC1B6}"/>
              </a:ext>
            </a:extLst>
          </p:cNvPr>
          <p:cNvSpPr>
            <a:spLocks noGrp="1"/>
          </p:cNvSpPr>
          <p:nvPr>
            <p:ph type="pic" sz="quarter" idx="62"/>
          </p:nvPr>
        </p:nvSpPr>
        <p:spPr>
          <a:xfrm>
            <a:off x="2465314" y="2502655"/>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C01EBA9C-0234-874B-B368-06C209FF5246}"/>
              </a:ext>
            </a:extLst>
          </p:cNvPr>
          <p:cNvSpPr>
            <a:spLocks noGrp="1"/>
          </p:cNvSpPr>
          <p:nvPr>
            <p:ph type="pic" sz="quarter" idx="63"/>
          </p:nvPr>
        </p:nvSpPr>
        <p:spPr>
          <a:xfrm>
            <a:off x="2465314" y="3364824"/>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A75F846E-32EA-0A4F-B4B4-58137F4B3626}"/>
              </a:ext>
            </a:extLst>
          </p:cNvPr>
          <p:cNvSpPr>
            <a:spLocks noGrp="1"/>
          </p:cNvSpPr>
          <p:nvPr>
            <p:ph type="pic" sz="quarter" idx="64"/>
          </p:nvPr>
        </p:nvSpPr>
        <p:spPr>
          <a:xfrm>
            <a:off x="2465314" y="422699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obrazu 8">
            <a:extLst>
              <a:ext uri="{FF2B5EF4-FFF2-40B4-BE49-F238E27FC236}">
                <a16:creationId xmlns:a16="http://schemas.microsoft.com/office/drawing/2014/main" id="{AB08DD63-BB22-454E-8957-6318A579CF20}"/>
              </a:ext>
            </a:extLst>
          </p:cNvPr>
          <p:cNvSpPr>
            <a:spLocks noGrp="1"/>
          </p:cNvSpPr>
          <p:nvPr>
            <p:ph type="pic" sz="quarter" idx="65"/>
          </p:nvPr>
        </p:nvSpPr>
        <p:spPr>
          <a:xfrm>
            <a:off x="2465314" y="5096603"/>
            <a:ext cx="822399" cy="805144"/>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8" name="Symbol zastępczy tekstu 44">
            <a:extLst>
              <a:ext uri="{FF2B5EF4-FFF2-40B4-BE49-F238E27FC236}">
                <a16:creationId xmlns:a16="http://schemas.microsoft.com/office/drawing/2014/main" id="{A0EB995B-885F-854F-9E5B-EBD972F2BE79}"/>
              </a:ext>
            </a:extLst>
          </p:cNvPr>
          <p:cNvSpPr>
            <a:spLocks noGrp="1"/>
          </p:cNvSpPr>
          <p:nvPr>
            <p:ph type="body" sz="quarter" idx="66" hasCustomPrompt="1"/>
          </p:nvPr>
        </p:nvSpPr>
        <p:spPr>
          <a:xfrm>
            <a:off x="6275389" y="1016000"/>
            <a:ext cx="2268538" cy="481043"/>
          </a:xfrm>
          <a:prstGeom prst="rect">
            <a:avLst/>
          </a:prstGeom>
        </p:spPr>
        <p:txBody>
          <a:bodyPr/>
          <a:lstStyle>
            <a:lvl1pPr marL="0" indent="0" algn="l">
              <a:buNone/>
              <a:defRPr sz="1400" b="0">
                <a:solidFill>
                  <a:schemeClr val="accent2"/>
                </a:solidFill>
              </a:defRPr>
            </a:lvl1pPr>
          </a:lstStyle>
          <a:p>
            <a:r>
              <a:rPr lang="pl-PL" dirty="0" err="1"/>
              <a:t>Kliknij,aby</a:t>
            </a:r>
            <a:r>
              <a:rPr lang="pl-PL" dirty="0"/>
              <a:t> edytować styl</a:t>
            </a:r>
          </a:p>
        </p:txBody>
      </p:sp>
      <p:sp>
        <p:nvSpPr>
          <p:cNvPr id="39" name="Symbol zastępczy tekstu 5">
            <a:extLst>
              <a:ext uri="{FF2B5EF4-FFF2-40B4-BE49-F238E27FC236}">
                <a16:creationId xmlns:a16="http://schemas.microsoft.com/office/drawing/2014/main" id="{9EE5CB93-F77D-FB4A-A302-5527DF2C3D3B}"/>
              </a:ext>
            </a:extLst>
          </p:cNvPr>
          <p:cNvSpPr>
            <a:spLocks noGrp="1"/>
          </p:cNvSpPr>
          <p:nvPr>
            <p:ph type="body" sz="quarter" idx="67"/>
          </p:nvPr>
        </p:nvSpPr>
        <p:spPr>
          <a:xfrm>
            <a:off x="6275388"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0" name="Symbol zastępczy tekstu 5">
            <a:extLst>
              <a:ext uri="{FF2B5EF4-FFF2-40B4-BE49-F238E27FC236}">
                <a16:creationId xmlns:a16="http://schemas.microsoft.com/office/drawing/2014/main" id="{6C7E6C3A-7EF9-F840-ADD0-F846E66F5F28}"/>
              </a:ext>
            </a:extLst>
          </p:cNvPr>
          <p:cNvSpPr>
            <a:spLocks noGrp="1"/>
          </p:cNvSpPr>
          <p:nvPr>
            <p:ph type="body" sz="quarter" idx="68"/>
          </p:nvPr>
        </p:nvSpPr>
        <p:spPr>
          <a:xfrm>
            <a:off x="6275388"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1" name="Symbol zastępczy tekstu 5">
            <a:extLst>
              <a:ext uri="{FF2B5EF4-FFF2-40B4-BE49-F238E27FC236}">
                <a16:creationId xmlns:a16="http://schemas.microsoft.com/office/drawing/2014/main" id="{F19292B3-8405-D64E-BC08-CB8E83120F6B}"/>
              </a:ext>
            </a:extLst>
          </p:cNvPr>
          <p:cNvSpPr>
            <a:spLocks noGrp="1"/>
          </p:cNvSpPr>
          <p:nvPr>
            <p:ph type="body" sz="quarter" idx="69"/>
          </p:nvPr>
        </p:nvSpPr>
        <p:spPr>
          <a:xfrm>
            <a:off x="6275388"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2" name="Symbol zastępczy tekstu 5">
            <a:extLst>
              <a:ext uri="{FF2B5EF4-FFF2-40B4-BE49-F238E27FC236}">
                <a16:creationId xmlns:a16="http://schemas.microsoft.com/office/drawing/2014/main" id="{1FCC775B-1113-A446-A74C-B0F30E2459F9}"/>
              </a:ext>
            </a:extLst>
          </p:cNvPr>
          <p:cNvSpPr>
            <a:spLocks noGrp="1"/>
          </p:cNvSpPr>
          <p:nvPr>
            <p:ph type="body" sz="quarter" idx="70"/>
          </p:nvPr>
        </p:nvSpPr>
        <p:spPr>
          <a:xfrm>
            <a:off x="6275388"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3" name="Symbol zastępczy tekstu 5">
            <a:extLst>
              <a:ext uri="{FF2B5EF4-FFF2-40B4-BE49-F238E27FC236}">
                <a16:creationId xmlns:a16="http://schemas.microsoft.com/office/drawing/2014/main" id="{DFBC98FC-5DA4-B140-9351-FC0EA85B3630}"/>
              </a:ext>
            </a:extLst>
          </p:cNvPr>
          <p:cNvSpPr>
            <a:spLocks noGrp="1"/>
          </p:cNvSpPr>
          <p:nvPr>
            <p:ph type="body" sz="quarter" idx="71"/>
          </p:nvPr>
        </p:nvSpPr>
        <p:spPr>
          <a:xfrm>
            <a:off x="6275388"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4" name="Symbol zastępczy tekstu 44">
            <a:extLst>
              <a:ext uri="{FF2B5EF4-FFF2-40B4-BE49-F238E27FC236}">
                <a16:creationId xmlns:a16="http://schemas.microsoft.com/office/drawing/2014/main" id="{A4D3DA32-E7E0-1A43-8B3E-51D91680B1F2}"/>
              </a:ext>
            </a:extLst>
          </p:cNvPr>
          <p:cNvSpPr>
            <a:spLocks noGrp="1"/>
          </p:cNvSpPr>
          <p:nvPr>
            <p:ph type="body" sz="quarter" idx="72" hasCustomPrompt="1"/>
          </p:nvPr>
        </p:nvSpPr>
        <p:spPr>
          <a:xfrm>
            <a:off x="8904290" y="1016000"/>
            <a:ext cx="2268538" cy="481043"/>
          </a:xfrm>
          <a:prstGeom prst="rect">
            <a:avLst/>
          </a:prstGeom>
        </p:spPr>
        <p:txBody>
          <a:bodyPr/>
          <a:lstStyle>
            <a:lvl1pPr marL="0" indent="0" algn="l">
              <a:buNone/>
              <a:defRPr sz="1400" b="0">
                <a:solidFill>
                  <a:schemeClr val="accent4"/>
                </a:solidFill>
              </a:defRPr>
            </a:lvl1pPr>
          </a:lstStyle>
          <a:p>
            <a:r>
              <a:rPr lang="pl-PL" dirty="0" err="1"/>
              <a:t>Kliknij,aby</a:t>
            </a:r>
            <a:r>
              <a:rPr lang="pl-PL" dirty="0"/>
              <a:t> edytować styl</a:t>
            </a:r>
          </a:p>
        </p:txBody>
      </p:sp>
      <p:sp>
        <p:nvSpPr>
          <p:cNvPr id="45" name="Symbol zastępczy tekstu 5">
            <a:extLst>
              <a:ext uri="{FF2B5EF4-FFF2-40B4-BE49-F238E27FC236}">
                <a16:creationId xmlns:a16="http://schemas.microsoft.com/office/drawing/2014/main" id="{E2BB1F2A-4B32-8B49-9E0B-47E0F17679B4}"/>
              </a:ext>
            </a:extLst>
          </p:cNvPr>
          <p:cNvSpPr>
            <a:spLocks noGrp="1"/>
          </p:cNvSpPr>
          <p:nvPr>
            <p:ph type="body" sz="quarter" idx="73"/>
          </p:nvPr>
        </p:nvSpPr>
        <p:spPr>
          <a:xfrm>
            <a:off x="8904289" y="17194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6" name="Symbol zastępczy tekstu 5">
            <a:extLst>
              <a:ext uri="{FF2B5EF4-FFF2-40B4-BE49-F238E27FC236}">
                <a16:creationId xmlns:a16="http://schemas.microsoft.com/office/drawing/2014/main" id="{98A5C6F3-B147-8B42-B3AE-0456AE47A172}"/>
              </a:ext>
            </a:extLst>
          </p:cNvPr>
          <p:cNvSpPr>
            <a:spLocks noGrp="1"/>
          </p:cNvSpPr>
          <p:nvPr>
            <p:ph type="body" sz="quarter" idx="74"/>
          </p:nvPr>
        </p:nvSpPr>
        <p:spPr>
          <a:xfrm>
            <a:off x="8904289" y="25841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7" name="Symbol zastępczy tekstu 5">
            <a:extLst>
              <a:ext uri="{FF2B5EF4-FFF2-40B4-BE49-F238E27FC236}">
                <a16:creationId xmlns:a16="http://schemas.microsoft.com/office/drawing/2014/main" id="{CE410033-161D-804B-A446-B0C223D33AED}"/>
              </a:ext>
            </a:extLst>
          </p:cNvPr>
          <p:cNvSpPr>
            <a:spLocks noGrp="1"/>
          </p:cNvSpPr>
          <p:nvPr>
            <p:ph type="body" sz="quarter" idx="75"/>
          </p:nvPr>
        </p:nvSpPr>
        <p:spPr>
          <a:xfrm>
            <a:off x="8904289" y="344876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8" name="Symbol zastępczy tekstu 5">
            <a:extLst>
              <a:ext uri="{FF2B5EF4-FFF2-40B4-BE49-F238E27FC236}">
                <a16:creationId xmlns:a16="http://schemas.microsoft.com/office/drawing/2014/main" id="{E44066C6-EA30-8A41-A83C-76EDDFB6FEE5}"/>
              </a:ext>
            </a:extLst>
          </p:cNvPr>
          <p:cNvSpPr>
            <a:spLocks noGrp="1"/>
          </p:cNvSpPr>
          <p:nvPr>
            <p:ph type="body" sz="quarter" idx="76"/>
          </p:nvPr>
        </p:nvSpPr>
        <p:spPr>
          <a:xfrm>
            <a:off x="8904289" y="4313412"/>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49" name="Symbol zastępczy tekstu 5">
            <a:extLst>
              <a:ext uri="{FF2B5EF4-FFF2-40B4-BE49-F238E27FC236}">
                <a16:creationId xmlns:a16="http://schemas.microsoft.com/office/drawing/2014/main" id="{F606F71E-78D8-7146-920B-1AC0AFFE2C22}"/>
              </a:ext>
            </a:extLst>
          </p:cNvPr>
          <p:cNvSpPr>
            <a:spLocks noGrp="1"/>
          </p:cNvSpPr>
          <p:nvPr>
            <p:ph type="body" sz="quarter" idx="77"/>
          </p:nvPr>
        </p:nvSpPr>
        <p:spPr>
          <a:xfrm>
            <a:off x="8904289" y="5178061"/>
            <a:ext cx="2268538" cy="642231"/>
          </a:xfrm>
          <a:prstGeom prst="rect">
            <a:avLst/>
          </a:prstGeom>
        </p:spPr>
        <p:txBody>
          <a:bodyPr anchor="ctr"/>
          <a:lstStyle>
            <a:lvl1pPr marL="0" indent="0" algn="l">
              <a:lnSpc>
                <a:spcPct val="100000"/>
              </a:lnSpc>
              <a:spcBef>
                <a:spcPts val="0"/>
              </a:spcBef>
              <a:buClr>
                <a:srgbClr val="79003C"/>
              </a:buClr>
              <a:buNone/>
              <a:defRPr sz="1200"/>
            </a:lvl1pPr>
          </a:lstStyle>
          <a:p>
            <a:r>
              <a:rPr lang="pl-PL" dirty="0"/>
              <a:t>Edytuj style wzorca tekstu
Drugi poziom
Trzeci poziom</a:t>
            </a:r>
          </a:p>
        </p:txBody>
      </p:sp>
      <p:sp>
        <p:nvSpPr>
          <p:cNvPr id="50" name="Równoległobok 49">
            <a:extLst>
              <a:ext uri="{FF2B5EF4-FFF2-40B4-BE49-F238E27FC236}">
                <a16:creationId xmlns:a16="http://schemas.microsoft.com/office/drawing/2014/main" id="{68F0E69E-6AB6-D34A-BC22-0392BB868A11}"/>
              </a:ext>
            </a:extLst>
          </p:cNvPr>
          <p:cNvSpPr/>
          <p:nvPr userDrawn="1"/>
        </p:nvSpPr>
        <p:spPr>
          <a:xfrm>
            <a:off x="8576534" y="188191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1" name="Równoległobok 50">
            <a:extLst>
              <a:ext uri="{FF2B5EF4-FFF2-40B4-BE49-F238E27FC236}">
                <a16:creationId xmlns:a16="http://schemas.microsoft.com/office/drawing/2014/main" id="{F20F91AB-5642-8F48-BCBB-54772804E9D3}"/>
              </a:ext>
            </a:extLst>
          </p:cNvPr>
          <p:cNvSpPr/>
          <p:nvPr userDrawn="1"/>
        </p:nvSpPr>
        <p:spPr>
          <a:xfrm>
            <a:off x="8576534" y="1121233"/>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2" name="Równoległobok 51">
            <a:extLst>
              <a:ext uri="{FF2B5EF4-FFF2-40B4-BE49-F238E27FC236}">
                <a16:creationId xmlns:a16="http://schemas.microsoft.com/office/drawing/2014/main" id="{BA29AFFD-93EB-5D46-A5E2-9F2FD9BE1230}"/>
              </a:ext>
            </a:extLst>
          </p:cNvPr>
          <p:cNvSpPr/>
          <p:nvPr userDrawn="1"/>
        </p:nvSpPr>
        <p:spPr>
          <a:xfrm>
            <a:off x="8576534" y="2768703"/>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3" name="Równoległobok 52">
            <a:extLst>
              <a:ext uri="{FF2B5EF4-FFF2-40B4-BE49-F238E27FC236}">
                <a16:creationId xmlns:a16="http://schemas.microsoft.com/office/drawing/2014/main" id="{80D66188-6B1D-1046-A979-729F016D6202}"/>
              </a:ext>
            </a:extLst>
          </p:cNvPr>
          <p:cNvSpPr/>
          <p:nvPr userDrawn="1"/>
        </p:nvSpPr>
        <p:spPr>
          <a:xfrm>
            <a:off x="8576534" y="363026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4" name="Równoległobok 53">
            <a:extLst>
              <a:ext uri="{FF2B5EF4-FFF2-40B4-BE49-F238E27FC236}">
                <a16:creationId xmlns:a16="http://schemas.microsoft.com/office/drawing/2014/main" id="{7A44B139-FED8-BF41-8292-63B121E80F6E}"/>
              </a:ext>
            </a:extLst>
          </p:cNvPr>
          <p:cNvSpPr/>
          <p:nvPr userDrawn="1"/>
        </p:nvSpPr>
        <p:spPr>
          <a:xfrm>
            <a:off x="8576534" y="4502626"/>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5" name="Równoległobok 54">
            <a:extLst>
              <a:ext uri="{FF2B5EF4-FFF2-40B4-BE49-F238E27FC236}">
                <a16:creationId xmlns:a16="http://schemas.microsoft.com/office/drawing/2014/main" id="{CF756A4C-1D5A-FE48-85D0-3CF7C16C4DA3}"/>
              </a:ext>
            </a:extLst>
          </p:cNvPr>
          <p:cNvSpPr/>
          <p:nvPr userDrawn="1"/>
        </p:nvSpPr>
        <p:spPr>
          <a:xfrm>
            <a:off x="8576534" y="5362651"/>
            <a:ext cx="295147" cy="273049"/>
          </a:xfrm>
          <a:prstGeom prst="parallelogram">
            <a:avLst>
              <a:gd name="adj" fmla="val 833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solidFill>
            </a:endParaRPr>
          </a:p>
        </p:txBody>
      </p:sp>
      <p:sp>
        <p:nvSpPr>
          <p:cNvPr id="56" name="Symbol zastępczy tekstu 5">
            <a:extLst>
              <a:ext uri="{FF2B5EF4-FFF2-40B4-BE49-F238E27FC236}">
                <a16:creationId xmlns:a16="http://schemas.microsoft.com/office/drawing/2014/main" id="{9380C94D-F15F-4343-8C16-A24F7DB46BC8}"/>
              </a:ext>
            </a:extLst>
          </p:cNvPr>
          <p:cNvSpPr>
            <a:spLocks noGrp="1"/>
          </p:cNvSpPr>
          <p:nvPr>
            <p:ph type="body" sz="quarter" idx="78" hasCustomPrompt="1"/>
          </p:nvPr>
        </p:nvSpPr>
        <p:spPr>
          <a:xfrm>
            <a:off x="1019173" y="1796973"/>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7" name="Symbol zastępczy tekstu 5">
            <a:extLst>
              <a:ext uri="{FF2B5EF4-FFF2-40B4-BE49-F238E27FC236}">
                <a16:creationId xmlns:a16="http://schemas.microsoft.com/office/drawing/2014/main" id="{67E4D5E8-B0F4-6543-B37F-C5E6D6B0296A}"/>
              </a:ext>
            </a:extLst>
          </p:cNvPr>
          <p:cNvSpPr>
            <a:spLocks noGrp="1"/>
          </p:cNvSpPr>
          <p:nvPr>
            <p:ph type="body" sz="quarter" idx="79" hasCustomPrompt="1"/>
          </p:nvPr>
        </p:nvSpPr>
        <p:spPr>
          <a:xfrm>
            <a:off x="1019173" y="2698559"/>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8" name="Symbol zastępczy tekstu 5">
            <a:extLst>
              <a:ext uri="{FF2B5EF4-FFF2-40B4-BE49-F238E27FC236}">
                <a16:creationId xmlns:a16="http://schemas.microsoft.com/office/drawing/2014/main" id="{86ADD364-37C9-AC44-996A-DE37628183A0}"/>
              </a:ext>
            </a:extLst>
          </p:cNvPr>
          <p:cNvSpPr>
            <a:spLocks noGrp="1"/>
          </p:cNvSpPr>
          <p:nvPr>
            <p:ph type="body" sz="quarter" idx="80" hasCustomPrompt="1"/>
          </p:nvPr>
        </p:nvSpPr>
        <p:spPr>
          <a:xfrm>
            <a:off x="1019173" y="3541215"/>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59" name="Symbol zastępczy tekstu 5">
            <a:extLst>
              <a:ext uri="{FF2B5EF4-FFF2-40B4-BE49-F238E27FC236}">
                <a16:creationId xmlns:a16="http://schemas.microsoft.com/office/drawing/2014/main" id="{9898549D-433E-624D-B233-76EF38F16040}"/>
              </a:ext>
            </a:extLst>
          </p:cNvPr>
          <p:cNvSpPr>
            <a:spLocks noGrp="1"/>
          </p:cNvSpPr>
          <p:nvPr>
            <p:ph type="body" sz="quarter" idx="81" hasCustomPrompt="1"/>
          </p:nvPr>
        </p:nvSpPr>
        <p:spPr>
          <a:xfrm>
            <a:off x="1019173" y="4374532"/>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
        <p:nvSpPr>
          <p:cNvPr id="60" name="Symbol zastępczy tekstu 5">
            <a:extLst>
              <a:ext uri="{FF2B5EF4-FFF2-40B4-BE49-F238E27FC236}">
                <a16:creationId xmlns:a16="http://schemas.microsoft.com/office/drawing/2014/main" id="{A3698485-9F17-424B-BBED-C8A047ACDB54}"/>
              </a:ext>
            </a:extLst>
          </p:cNvPr>
          <p:cNvSpPr>
            <a:spLocks noGrp="1"/>
          </p:cNvSpPr>
          <p:nvPr>
            <p:ph type="body" sz="quarter" idx="82" hasCustomPrompt="1"/>
          </p:nvPr>
        </p:nvSpPr>
        <p:spPr>
          <a:xfrm>
            <a:off x="1019173" y="5274681"/>
            <a:ext cx="1310076" cy="436792"/>
          </a:xfrm>
          <a:prstGeom prst="rect">
            <a:avLst/>
          </a:prstGeom>
        </p:spPr>
        <p:txBody>
          <a:bodyPr anchor="ctr"/>
          <a:lstStyle>
            <a:lvl1pPr marL="0" indent="0" algn="l">
              <a:lnSpc>
                <a:spcPct val="100000"/>
              </a:lnSpc>
              <a:spcBef>
                <a:spcPts val="0"/>
              </a:spcBef>
              <a:buClr>
                <a:srgbClr val="79003C"/>
              </a:buClr>
              <a:buNone/>
              <a:defRPr sz="1200" b="0">
                <a:solidFill>
                  <a:schemeClr val="tx1"/>
                </a:solidFill>
              </a:defRPr>
            </a:lvl1pPr>
          </a:lstStyle>
          <a:p>
            <a:r>
              <a:rPr lang="pl-PL" dirty="0"/>
              <a:t>EDYTUJ STYLE WZORCA TEKSTU</a:t>
            </a:r>
          </a:p>
        </p:txBody>
      </p:sp>
    </p:spTree>
    <p:extLst>
      <p:ext uri="{BB962C8B-B14F-4D97-AF65-F5344CB8AC3E}">
        <p14:creationId xmlns:p14="http://schemas.microsoft.com/office/powerpoint/2010/main" val="204108612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is treści 3">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62410692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ykres centralny 2 częściowy +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wykresu 5">
            <a:extLst>
              <a:ext uri="{FF2B5EF4-FFF2-40B4-BE49-F238E27FC236}">
                <a16:creationId xmlns:a16="http://schemas.microsoft.com/office/drawing/2014/main" id="{B6C9AE96-011B-C846-850A-A93F26C13291}"/>
              </a:ext>
            </a:extLst>
          </p:cNvPr>
          <p:cNvSpPr>
            <a:spLocks noGrp="1"/>
          </p:cNvSpPr>
          <p:nvPr>
            <p:ph type="chart" sz="quarter" idx="17"/>
          </p:nvPr>
        </p:nvSpPr>
        <p:spPr>
          <a:xfrm>
            <a:off x="4548188" y="1016000"/>
            <a:ext cx="3095625" cy="4826000"/>
          </a:xfrm>
          <a:prstGeom prst="rect">
            <a:avLst/>
          </a:prstGeom>
        </p:spPr>
        <p:txBody>
          <a:bodyPr anchor="ctr"/>
          <a:lstStyle>
            <a:lvl1pPr algn="ctr">
              <a:defRPr/>
            </a:lvl1pPr>
          </a:lstStyle>
          <a:p>
            <a:endParaRPr lang="pl-PL" dirty="0"/>
          </a:p>
        </p:txBody>
      </p:sp>
      <p:sp>
        <p:nvSpPr>
          <p:cNvPr id="6" name="Symbol zastępczy tekstu 5">
            <a:extLst>
              <a:ext uri="{FF2B5EF4-FFF2-40B4-BE49-F238E27FC236}">
                <a16:creationId xmlns:a16="http://schemas.microsoft.com/office/drawing/2014/main" id="{D1ABE93E-DEB9-204C-BD9D-FDB14C64090C}"/>
              </a:ext>
            </a:extLst>
          </p:cNvPr>
          <p:cNvSpPr>
            <a:spLocks noGrp="1"/>
          </p:cNvSpPr>
          <p:nvPr>
            <p:ph type="body" sz="quarter" idx="18"/>
          </p:nvPr>
        </p:nvSpPr>
        <p:spPr>
          <a:xfrm>
            <a:off x="1019175" y="3429001"/>
            <a:ext cx="3097213" cy="2413000"/>
          </a:xfrm>
          <a:prstGeom prst="rect">
            <a:avLst/>
          </a:prstGeom>
        </p:spPr>
        <p:txBody>
          <a:bodyPr anchor="t"/>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6" name="Symbol zastępczy zawartości 10">
            <a:extLst>
              <a:ext uri="{FF2B5EF4-FFF2-40B4-BE49-F238E27FC236}">
                <a16:creationId xmlns:a16="http://schemas.microsoft.com/office/drawing/2014/main" id="{A914848A-8010-CC4B-9DF1-744D1BB23E50}"/>
              </a:ext>
            </a:extLst>
          </p:cNvPr>
          <p:cNvSpPr>
            <a:spLocks noGrp="1"/>
          </p:cNvSpPr>
          <p:nvPr>
            <p:ph sz="quarter" idx="22" hasCustomPrompt="1"/>
          </p:nvPr>
        </p:nvSpPr>
        <p:spPr>
          <a:xfrm>
            <a:off x="1019176" y="1681702"/>
            <a:ext cx="1886138" cy="450777"/>
          </a:xfrm>
          <a:prstGeom prst="rect">
            <a:avLst/>
          </a:prstGeom>
        </p:spPr>
        <p:txBody>
          <a:bodyPr/>
          <a:lstStyle>
            <a:lvl1pPr marL="0" indent="0" algn="r">
              <a:buNone/>
              <a:defRPr sz="2800" b="1">
                <a:solidFill>
                  <a:schemeClr val="accent1"/>
                </a:solidFill>
              </a:defRPr>
            </a:lvl1pPr>
          </a:lstStyle>
          <a:p>
            <a:r>
              <a:rPr lang="pl-PL" dirty="0"/>
              <a:t>20%</a:t>
            </a:r>
          </a:p>
        </p:txBody>
      </p:sp>
      <p:sp>
        <p:nvSpPr>
          <p:cNvPr id="18" name="Symbol zastępczy obrazu 8">
            <a:extLst>
              <a:ext uri="{FF2B5EF4-FFF2-40B4-BE49-F238E27FC236}">
                <a16:creationId xmlns:a16="http://schemas.microsoft.com/office/drawing/2014/main" id="{FCEC872A-15F0-F540-A468-2677A7EC3A49}"/>
              </a:ext>
            </a:extLst>
          </p:cNvPr>
          <p:cNvSpPr>
            <a:spLocks noGrp="1"/>
          </p:cNvSpPr>
          <p:nvPr>
            <p:ph type="pic" sz="quarter" idx="12"/>
          </p:nvPr>
        </p:nvSpPr>
        <p:spPr>
          <a:xfrm>
            <a:off x="3090091" y="1769826"/>
            <a:ext cx="1025364" cy="1003850"/>
          </a:xfrm>
          <a:prstGeom prst="ellipse">
            <a:avLst/>
          </a:prstGeom>
          <a:solidFill>
            <a:schemeClr val="accent1"/>
          </a:solidFill>
          <a:ln w="57150" cap="sq">
            <a:noFill/>
            <a:miter lim="800000"/>
          </a:ln>
        </p:spPr>
        <p:txBody>
          <a:bodyPr anchor="ctr"/>
          <a:lstStyle>
            <a:lvl1pPr marL="0" indent="0" algn="ctr">
              <a:buNone/>
              <a:defRPr sz="800"/>
            </a:lvl1pPr>
          </a:lstStyle>
          <a:p>
            <a:endParaRPr lang="pl-PL" dirty="0"/>
          </a:p>
        </p:txBody>
      </p:sp>
      <p:sp>
        <p:nvSpPr>
          <p:cNvPr id="19" name="Symbol zastępczy tekstu 8">
            <a:extLst>
              <a:ext uri="{FF2B5EF4-FFF2-40B4-BE49-F238E27FC236}">
                <a16:creationId xmlns:a16="http://schemas.microsoft.com/office/drawing/2014/main" id="{38781914-1EA7-BE46-A062-3423E239B83A}"/>
              </a:ext>
            </a:extLst>
          </p:cNvPr>
          <p:cNvSpPr>
            <a:spLocks noGrp="1"/>
          </p:cNvSpPr>
          <p:nvPr>
            <p:ph type="body" sz="quarter" idx="16"/>
          </p:nvPr>
        </p:nvSpPr>
        <p:spPr>
          <a:xfrm>
            <a:off x="1019175" y="2241702"/>
            <a:ext cx="1886139" cy="609235"/>
          </a:xfrm>
          <a:prstGeom prst="rect">
            <a:avLst/>
          </a:prstGeom>
        </p:spPr>
        <p:txBody>
          <a:bodyPr/>
          <a:lstStyle>
            <a:lvl1pPr marL="0" indent="0" algn="r">
              <a:lnSpc>
                <a:spcPct val="100000"/>
              </a:lnSpc>
              <a:spcBef>
                <a:spcPts val="0"/>
              </a:spcBef>
              <a:buNone/>
              <a:defRPr sz="900"/>
            </a:lvl1pPr>
          </a:lstStyle>
          <a:p>
            <a:r>
              <a:rPr lang="pl-PL" dirty="0"/>
              <a:t>Edytuj style wzorca tekstu
</a:t>
            </a:r>
          </a:p>
        </p:txBody>
      </p:sp>
      <p:sp>
        <p:nvSpPr>
          <p:cNvPr id="21" name="Symbol zastępczy zawartości 10">
            <a:extLst>
              <a:ext uri="{FF2B5EF4-FFF2-40B4-BE49-F238E27FC236}">
                <a16:creationId xmlns:a16="http://schemas.microsoft.com/office/drawing/2014/main" id="{9A40CF4D-238E-E54D-8B4D-4EDB51AD90D9}"/>
              </a:ext>
            </a:extLst>
          </p:cNvPr>
          <p:cNvSpPr>
            <a:spLocks noGrp="1"/>
          </p:cNvSpPr>
          <p:nvPr>
            <p:ph sz="quarter" idx="24" hasCustomPrompt="1"/>
          </p:nvPr>
        </p:nvSpPr>
        <p:spPr>
          <a:xfrm>
            <a:off x="9286688" y="1681702"/>
            <a:ext cx="1886138" cy="450777"/>
          </a:xfrm>
          <a:prstGeom prst="rect">
            <a:avLst/>
          </a:prstGeom>
        </p:spPr>
        <p:txBody>
          <a:bodyPr/>
          <a:lstStyle>
            <a:lvl1pPr marL="0" indent="0" algn="l">
              <a:buNone/>
              <a:defRPr sz="2800" b="1">
                <a:solidFill>
                  <a:schemeClr val="accent2"/>
                </a:solidFill>
              </a:defRPr>
            </a:lvl1pPr>
          </a:lstStyle>
          <a:p>
            <a:r>
              <a:rPr lang="pl-PL" dirty="0"/>
              <a:t>20%</a:t>
            </a:r>
          </a:p>
        </p:txBody>
      </p:sp>
      <p:sp>
        <p:nvSpPr>
          <p:cNvPr id="22" name="Symbol zastępczy obrazu 8">
            <a:extLst>
              <a:ext uri="{FF2B5EF4-FFF2-40B4-BE49-F238E27FC236}">
                <a16:creationId xmlns:a16="http://schemas.microsoft.com/office/drawing/2014/main" id="{4ED0472E-5F98-F24A-AA57-05DDE1E7D20F}"/>
              </a:ext>
            </a:extLst>
          </p:cNvPr>
          <p:cNvSpPr>
            <a:spLocks noGrp="1"/>
          </p:cNvSpPr>
          <p:nvPr>
            <p:ph type="pic" sz="quarter" idx="25"/>
          </p:nvPr>
        </p:nvSpPr>
        <p:spPr>
          <a:xfrm>
            <a:off x="8040688" y="1769826"/>
            <a:ext cx="1025364" cy="1003850"/>
          </a:xfrm>
          <a:prstGeom prst="ellipse">
            <a:avLst/>
          </a:prstGeom>
          <a:solidFill>
            <a:schemeClr val="accent2"/>
          </a:solidFill>
          <a:ln w="57150" cap="sq">
            <a:noFill/>
            <a:miter lim="800000"/>
          </a:ln>
        </p:spPr>
        <p:txBody>
          <a:bodyPr anchor="ctr"/>
          <a:lstStyle>
            <a:lvl1pPr marL="0" indent="0" algn="ctr">
              <a:buNone/>
              <a:defRPr sz="800"/>
            </a:lvl1pPr>
          </a:lstStyle>
          <a:p>
            <a:endParaRPr lang="pl-PL" dirty="0"/>
          </a:p>
        </p:txBody>
      </p:sp>
      <p:sp>
        <p:nvSpPr>
          <p:cNvPr id="23" name="Symbol zastępczy tekstu 8">
            <a:extLst>
              <a:ext uri="{FF2B5EF4-FFF2-40B4-BE49-F238E27FC236}">
                <a16:creationId xmlns:a16="http://schemas.microsoft.com/office/drawing/2014/main" id="{B6CA131D-DDB6-1445-8C6A-E6C45C543856}"/>
              </a:ext>
            </a:extLst>
          </p:cNvPr>
          <p:cNvSpPr>
            <a:spLocks noGrp="1"/>
          </p:cNvSpPr>
          <p:nvPr>
            <p:ph type="body" sz="quarter" idx="26"/>
          </p:nvPr>
        </p:nvSpPr>
        <p:spPr>
          <a:xfrm>
            <a:off x="9286687" y="2241702"/>
            <a:ext cx="1886139" cy="609235"/>
          </a:xfrm>
          <a:prstGeom prst="rect">
            <a:avLst/>
          </a:prstGeom>
        </p:spPr>
        <p:txBody>
          <a:bodyPr/>
          <a:lstStyle>
            <a:lvl1pPr marL="0" indent="0" algn="l">
              <a:lnSpc>
                <a:spcPct val="100000"/>
              </a:lnSpc>
              <a:spcBef>
                <a:spcPts val="0"/>
              </a:spcBef>
              <a:buNone/>
              <a:defRPr sz="900"/>
            </a:lvl1pPr>
          </a:lstStyle>
          <a:p>
            <a:r>
              <a:rPr lang="pl-PL" dirty="0"/>
              <a:t>Edytuj style wzorca tekstu
</a:t>
            </a:r>
          </a:p>
        </p:txBody>
      </p:sp>
      <p:sp>
        <p:nvSpPr>
          <p:cNvPr id="24" name="Symbol zastępczy tekstu 5">
            <a:extLst>
              <a:ext uri="{FF2B5EF4-FFF2-40B4-BE49-F238E27FC236}">
                <a16:creationId xmlns:a16="http://schemas.microsoft.com/office/drawing/2014/main" id="{89A506D4-1DCB-7C4E-B099-0C9B1CC82202}"/>
              </a:ext>
            </a:extLst>
          </p:cNvPr>
          <p:cNvSpPr>
            <a:spLocks noGrp="1"/>
          </p:cNvSpPr>
          <p:nvPr>
            <p:ph type="body" sz="quarter" idx="27"/>
          </p:nvPr>
        </p:nvSpPr>
        <p:spPr>
          <a:xfrm>
            <a:off x="8040688" y="3429001"/>
            <a:ext cx="3132137" cy="2413000"/>
          </a:xfrm>
          <a:prstGeom prst="rect">
            <a:avLst/>
          </a:prstGeom>
        </p:spPr>
        <p:txBody>
          <a:bodyPr anchor="t"/>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46303623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ykres, o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4897437" cy="4814881"/>
          </a:xfrm>
          <a:prstGeom prst="rect">
            <a:avLst/>
          </a:prstGeom>
        </p:spPr>
        <p:txBody>
          <a:bodyPr anchor="ctr"/>
          <a:lstStyle>
            <a:lvl1pPr algn="ctr">
              <a:defRPr/>
            </a:lvl1pPr>
          </a:lstStyle>
          <a:p>
            <a:endParaRPr lang="pl-PL" dirty="0"/>
          </a:p>
        </p:txBody>
      </p:sp>
      <p:sp>
        <p:nvSpPr>
          <p:cNvPr id="9" name="Symbol zastępczy tekstu 5">
            <a:extLst>
              <a:ext uri="{FF2B5EF4-FFF2-40B4-BE49-F238E27FC236}">
                <a16:creationId xmlns:a16="http://schemas.microsoft.com/office/drawing/2014/main" id="{898032A7-8BBA-0A45-AFF8-DF11DF83DE75}"/>
              </a:ext>
            </a:extLst>
          </p:cNvPr>
          <p:cNvSpPr>
            <a:spLocks noGrp="1"/>
          </p:cNvSpPr>
          <p:nvPr>
            <p:ph type="body" sz="quarter" idx="27"/>
          </p:nvPr>
        </p:nvSpPr>
        <p:spPr>
          <a:xfrm>
            <a:off x="6275388" y="1027118"/>
            <a:ext cx="4897437" cy="4814883"/>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40498760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 wykresy, 2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4897437" cy="2222495"/>
          </a:xfrm>
          <a:prstGeom prst="rect">
            <a:avLst/>
          </a:prstGeom>
        </p:spPr>
        <p:txBody>
          <a:bodyPr anchor="ctr"/>
          <a:lstStyle>
            <a:lvl1pPr algn="ctr">
              <a:defRPr/>
            </a:lvl1pPr>
          </a:lstStyle>
          <a:p>
            <a:endParaRPr lang="pl-PL" dirty="0"/>
          </a:p>
        </p:txBody>
      </p:sp>
      <p:sp>
        <p:nvSpPr>
          <p:cNvPr id="10" name="Symbol zastępczy wykresu 5">
            <a:extLst>
              <a:ext uri="{FF2B5EF4-FFF2-40B4-BE49-F238E27FC236}">
                <a16:creationId xmlns:a16="http://schemas.microsoft.com/office/drawing/2014/main" id="{7A46D19C-F135-EB4F-9647-EA326870F724}"/>
              </a:ext>
            </a:extLst>
          </p:cNvPr>
          <p:cNvSpPr>
            <a:spLocks noGrp="1"/>
          </p:cNvSpPr>
          <p:nvPr>
            <p:ph type="chart" sz="quarter" idx="20"/>
          </p:nvPr>
        </p:nvSpPr>
        <p:spPr>
          <a:xfrm>
            <a:off x="6275388" y="1027118"/>
            <a:ext cx="4897437" cy="2222495"/>
          </a:xfrm>
          <a:prstGeom prst="rect">
            <a:avLst/>
          </a:prstGeom>
        </p:spPr>
        <p:txBody>
          <a:bodyPr anchor="ctr"/>
          <a:lstStyle>
            <a:lvl1pPr algn="ctr">
              <a:defRPr/>
            </a:lvl1pPr>
          </a:lstStyle>
          <a:p>
            <a:endParaRPr lang="pl-PL" dirty="0"/>
          </a:p>
        </p:txBody>
      </p:sp>
      <p:sp>
        <p:nvSpPr>
          <p:cNvPr id="11" name="Symbol zastępczy tekstu 5">
            <a:extLst>
              <a:ext uri="{FF2B5EF4-FFF2-40B4-BE49-F238E27FC236}">
                <a16:creationId xmlns:a16="http://schemas.microsoft.com/office/drawing/2014/main" id="{C1A742CE-EC05-0F43-AEC5-405B5ED191DD}"/>
              </a:ext>
            </a:extLst>
          </p:cNvPr>
          <p:cNvSpPr>
            <a:spLocks noGrp="1"/>
          </p:cNvSpPr>
          <p:nvPr>
            <p:ph type="body" sz="quarter" idx="27"/>
          </p:nvPr>
        </p:nvSpPr>
        <p:spPr>
          <a:xfrm>
            <a:off x="6275388" y="3619506"/>
            <a:ext cx="48974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2" name="Symbol zastępczy tekstu 5">
            <a:extLst>
              <a:ext uri="{FF2B5EF4-FFF2-40B4-BE49-F238E27FC236}">
                <a16:creationId xmlns:a16="http://schemas.microsoft.com/office/drawing/2014/main" id="{3B204DF0-C5B9-F04E-89A5-D9BFA0495030}"/>
              </a:ext>
            </a:extLst>
          </p:cNvPr>
          <p:cNvSpPr>
            <a:spLocks noGrp="1"/>
          </p:cNvSpPr>
          <p:nvPr>
            <p:ph type="body" sz="quarter" idx="28"/>
          </p:nvPr>
        </p:nvSpPr>
        <p:spPr>
          <a:xfrm>
            <a:off x="1019175" y="3609482"/>
            <a:ext cx="48974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153098289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5_Slajd tytułowy_bordo">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wykresu 5">
            <a:extLst>
              <a:ext uri="{FF2B5EF4-FFF2-40B4-BE49-F238E27FC236}">
                <a16:creationId xmlns:a16="http://schemas.microsoft.com/office/drawing/2014/main" id="{BB37576A-A06C-E84C-91DF-D54D7CEA1D25}"/>
              </a:ext>
            </a:extLst>
          </p:cNvPr>
          <p:cNvSpPr>
            <a:spLocks noGrp="1"/>
          </p:cNvSpPr>
          <p:nvPr>
            <p:ph type="chart" sz="quarter" idx="17"/>
          </p:nvPr>
        </p:nvSpPr>
        <p:spPr>
          <a:xfrm>
            <a:off x="1019177" y="1027118"/>
            <a:ext cx="3097212" cy="2222495"/>
          </a:xfrm>
          <a:prstGeom prst="rect">
            <a:avLst/>
          </a:prstGeom>
        </p:spPr>
        <p:txBody>
          <a:bodyPr anchor="ctr"/>
          <a:lstStyle>
            <a:lvl1pPr algn="ctr">
              <a:defRPr/>
            </a:lvl1pPr>
          </a:lstStyle>
          <a:p>
            <a:endParaRPr lang="pl-PL" dirty="0"/>
          </a:p>
        </p:txBody>
      </p:sp>
      <p:sp>
        <p:nvSpPr>
          <p:cNvPr id="25" name="Symbol zastępczy wykresu 5">
            <a:extLst>
              <a:ext uri="{FF2B5EF4-FFF2-40B4-BE49-F238E27FC236}">
                <a16:creationId xmlns:a16="http://schemas.microsoft.com/office/drawing/2014/main" id="{FD315BDD-9910-C245-B980-1C94E0F10AC0}"/>
              </a:ext>
            </a:extLst>
          </p:cNvPr>
          <p:cNvSpPr>
            <a:spLocks noGrp="1"/>
          </p:cNvSpPr>
          <p:nvPr>
            <p:ph type="chart" sz="quarter" idx="20"/>
          </p:nvPr>
        </p:nvSpPr>
        <p:spPr>
          <a:xfrm>
            <a:off x="4546601" y="1027118"/>
            <a:ext cx="3097212" cy="2222495"/>
          </a:xfrm>
          <a:prstGeom prst="rect">
            <a:avLst/>
          </a:prstGeom>
        </p:spPr>
        <p:txBody>
          <a:bodyPr anchor="ctr"/>
          <a:lstStyle>
            <a:lvl1pPr algn="ctr">
              <a:defRPr/>
            </a:lvl1pPr>
          </a:lstStyle>
          <a:p>
            <a:endParaRPr lang="pl-PL" dirty="0"/>
          </a:p>
        </p:txBody>
      </p:sp>
      <p:sp>
        <p:nvSpPr>
          <p:cNvPr id="27" name="Symbol zastępczy wykresu 5">
            <a:extLst>
              <a:ext uri="{FF2B5EF4-FFF2-40B4-BE49-F238E27FC236}">
                <a16:creationId xmlns:a16="http://schemas.microsoft.com/office/drawing/2014/main" id="{1B08DC77-47A6-FC4C-8858-8ACB08ACB1AC}"/>
              </a:ext>
            </a:extLst>
          </p:cNvPr>
          <p:cNvSpPr>
            <a:spLocks noGrp="1"/>
          </p:cNvSpPr>
          <p:nvPr>
            <p:ph type="chart" sz="quarter" idx="22"/>
          </p:nvPr>
        </p:nvSpPr>
        <p:spPr>
          <a:xfrm>
            <a:off x="8040687" y="1027118"/>
            <a:ext cx="3132135" cy="2222495"/>
          </a:xfrm>
          <a:prstGeom prst="rect">
            <a:avLst/>
          </a:prstGeom>
        </p:spPr>
        <p:txBody>
          <a:bodyPr anchor="ctr"/>
          <a:lstStyle>
            <a:lvl1pPr algn="ctr">
              <a:defRPr/>
            </a:lvl1pPr>
          </a:lstStyle>
          <a:p>
            <a:endParaRPr lang="pl-PL" dirty="0"/>
          </a:p>
        </p:txBody>
      </p:sp>
      <p:sp>
        <p:nvSpPr>
          <p:cNvPr id="13" name="Symbol zastępczy tekstu 5">
            <a:extLst>
              <a:ext uri="{FF2B5EF4-FFF2-40B4-BE49-F238E27FC236}">
                <a16:creationId xmlns:a16="http://schemas.microsoft.com/office/drawing/2014/main" id="{AB3517E3-3591-CF47-8779-66A427645BBE}"/>
              </a:ext>
            </a:extLst>
          </p:cNvPr>
          <p:cNvSpPr>
            <a:spLocks noGrp="1"/>
          </p:cNvSpPr>
          <p:nvPr>
            <p:ph type="body" sz="quarter" idx="28"/>
          </p:nvPr>
        </p:nvSpPr>
        <p:spPr>
          <a:xfrm>
            <a:off x="1019175"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5" name="Symbol zastępczy tekstu 5">
            <a:extLst>
              <a:ext uri="{FF2B5EF4-FFF2-40B4-BE49-F238E27FC236}">
                <a16:creationId xmlns:a16="http://schemas.microsoft.com/office/drawing/2014/main" id="{15635780-26AB-284F-8117-667F588483B5}"/>
              </a:ext>
            </a:extLst>
          </p:cNvPr>
          <p:cNvSpPr>
            <a:spLocks noGrp="1"/>
          </p:cNvSpPr>
          <p:nvPr>
            <p:ph type="body" sz="quarter" idx="29"/>
          </p:nvPr>
        </p:nvSpPr>
        <p:spPr>
          <a:xfrm>
            <a:off x="4548188"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6" name="Symbol zastępczy tekstu 5">
            <a:extLst>
              <a:ext uri="{FF2B5EF4-FFF2-40B4-BE49-F238E27FC236}">
                <a16:creationId xmlns:a16="http://schemas.microsoft.com/office/drawing/2014/main" id="{DADE84CA-ADB2-B64B-8532-50EFF8921AA6}"/>
              </a:ext>
            </a:extLst>
          </p:cNvPr>
          <p:cNvSpPr>
            <a:spLocks noGrp="1"/>
          </p:cNvSpPr>
          <p:nvPr>
            <p:ph type="body" sz="quarter" idx="30"/>
          </p:nvPr>
        </p:nvSpPr>
        <p:spPr>
          <a:xfrm>
            <a:off x="8040688" y="3609482"/>
            <a:ext cx="31321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52358982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ykres szeroki, opis">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6" name="Symbol zastępczy wykresu 5">
            <a:extLst>
              <a:ext uri="{FF2B5EF4-FFF2-40B4-BE49-F238E27FC236}">
                <a16:creationId xmlns:a16="http://schemas.microsoft.com/office/drawing/2014/main" id="{23C00EB5-7887-BC49-B435-167C089E2D88}"/>
              </a:ext>
            </a:extLst>
          </p:cNvPr>
          <p:cNvSpPr>
            <a:spLocks noGrp="1"/>
          </p:cNvSpPr>
          <p:nvPr>
            <p:ph type="chart" sz="quarter" idx="17"/>
          </p:nvPr>
        </p:nvSpPr>
        <p:spPr>
          <a:xfrm>
            <a:off x="1019176" y="1027118"/>
            <a:ext cx="10153649" cy="2222495"/>
          </a:xfrm>
          <a:prstGeom prst="rect">
            <a:avLst/>
          </a:prstGeom>
        </p:spPr>
        <p:txBody>
          <a:bodyPr anchor="ctr"/>
          <a:lstStyle>
            <a:lvl1pPr algn="ctr">
              <a:defRPr/>
            </a:lvl1pPr>
          </a:lstStyle>
          <a:p>
            <a:endParaRPr lang="pl-PL" dirty="0"/>
          </a:p>
        </p:txBody>
      </p:sp>
      <p:sp>
        <p:nvSpPr>
          <p:cNvPr id="10" name="Symbol zastępczy tekstu 5">
            <a:extLst>
              <a:ext uri="{FF2B5EF4-FFF2-40B4-BE49-F238E27FC236}">
                <a16:creationId xmlns:a16="http://schemas.microsoft.com/office/drawing/2014/main" id="{9C647689-E1D3-E448-A982-79DFA0C58A12}"/>
              </a:ext>
            </a:extLst>
          </p:cNvPr>
          <p:cNvSpPr>
            <a:spLocks noGrp="1"/>
          </p:cNvSpPr>
          <p:nvPr>
            <p:ph type="body" sz="quarter" idx="28"/>
          </p:nvPr>
        </p:nvSpPr>
        <p:spPr>
          <a:xfrm>
            <a:off x="1019175" y="3609482"/>
            <a:ext cx="10153649"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67871379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Wykresy,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7" name="Symbol zastępczy wykresu 5">
            <a:extLst>
              <a:ext uri="{FF2B5EF4-FFF2-40B4-BE49-F238E27FC236}">
                <a16:creationId xmlns:a16="http://schemas.microsoft.com/office/drawing/2014/main" id="{BB37576A-A06C-E84C-91DF-D54D7CEA1D25}"/>
              </a:ext>
            </a:extLst>
          </p:cNvPr>
          <p:cNvSpPr>
            <a:spLocks noGrp="1"/>
          </p:cNvSpPr>
          <p:nvPr>
            <p:ph type="chart" sz="quarter" idx="17"/>
          </p:nvPr>
        </p:nvSpPr>
        <p:spPr>
          <a:xfrm>
            <a:off x="1019177" y="1027118"/>
            <a:ext cx="3097212" cy="2222495"/>
          </a:xfrm>
          <a:prstGeom prst="rect">
            <a:avLst/>
          </a:prstGeom>
        </p:spPr>
        <p:txBody>
          <a:bodyPr anchor="ctr"/>
          <a:lstStyle>
            <a:lvl1pPr algn="ctr">
              <a:defRPr/>
            </a:lvl1pPr>
          </a:lstStyle>
          <a:p>
            <a:endParaRPr lang="pl-PL" dirty="0"/>
          </a:p>
        </p:txBody>
      </p:sp>
      <p:sp>
        <p:nvSpPr>
          <p:cNvPr id="25" name="Symbol zastępczy wykresu 5">
            <a:extLst>
              <a:ext uri="{FF2B5EF4-FFF2-40B4-BE49-F238E27FC236}">
                <a16:creationId xmlns:a16="http://schemas.microsoft.com/office/drawing/2014/main" id="{FD315BDD-9910-C245-B980-1C94E0F10AC0}"/>
              </a:ext>
            </a:extLst>
          </p:cNvPr>
          <p:cNvSpPr>
            <a:spLocks noGrp="1"/>
          </p:cNvSpPr>
          <p:nvPr>
            <p:ph type="chart" sz="quarter" idx="20"/>
          </p:nvPr>
        </p:nvSpPr>
        <p:spPr>
          <a:xfrm>
            <a:off x="4546601" y="1027118"/>
            <a:ext cx="3097212" cy="2222495"/>
          </a:xfrm>
          <a:prstGeom prst="rect">
            <a:avLst/>
          </a:prstGeom>
        </p:spPr>
        <p:txBody>
          <a:bodyPr anchor="ctr"/>
          <a:lstStyle>
            <a:lvl1pPr algn="ctr">
              <a:defRPr/>
            </a:lvl1pPr>
          </a:lstStyle>
          <a:p>
            <a:endParaRPr lang="pl-PL" dirty="0"/>
          </a:p>
        </p:txBody>
      </p:sp>
      <p:sp>
        <p:nvSpPr>
          <p:cNvPr id="27" name="Symbol zastępczy wykresu 5">
            <a:extLst>
              <a:ext uri="{FF2B5EF4-FFF2-40B4-BE49-F238E27FC236}">
                <a16:creationId xmlns:a16="http://schemas.microsoft.com/office/drawing/2014/main" id="{1B08DC77-47A6-FC4C-8858-8ACB08ACB1AC}"/>
              </a:ext>
            </a:extLst>
          </p:cNvPr>
          <p:cNvSpPr>
            <a:spLocks noGrp="1"/>
          </p:cNvSpPr>
          <p:nvPr>
            <p:ph type="chart" sz="quarter" idx="22"/>
          </p:nvPr>
        </p:nvSpPr>
        <p:spPr>
          <a:xfrm>
            <a:off x="4546601" y="3619505"/>
            <a:ext cx="3097212" cy="2222495"/>
          </a:xfrm>
          <a:prstGeom prst="rect">
            <a:avLst/>
          </a:prstGeom>
        </p:spPr>
        <p:txBody>
          <a:bodyPr anchor="ctr"/>
          <a:lstStyle>
            <a:lvl1pPr algn="ctr">
              <a:defRPr/>
            </a:lvl1pPr>
          </a:lstStyle>
          <a:p>
            <a:endParaRPr lang="pl-PL" dirty="0"/>
          </a:p>
        </p:txBody>
      </p:sp>
      <p:sp>
        <p:nvSpPr>
          <p:cNvPr id="12" name="Symbol zastępczy tekstu 5">
            <a:extLst>
              <a:ext uri="{FF2B5EF4-FFF2-40B4-BE49-F238E27FC236}">
                <a16:creationId xmlns:a16="http://schemas.microsoft.com/office/drawing/2014/main" id="{A749754F-96D3-0D49-A5DF-80A4DD81AB73}"/>
              </a:ext>
            </a:extLst>
          </p:cNvPr>
          <p:cNvSpPr>
            <a:spLocks noGrp="1"/>
          </p:cNvSpPr>
          <p:nvPr>
            <p:ph type="body" sz="quarter" idx="28"/>
          </p:nvPr>
        </p:nvSpPr>
        <p:spPr>
          <a:xfrm>
            <a:off x="1019175" y="3609482"/>
            <a:ext cx="3097213"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3" name="Symbol zastępczy tekstu 5">
            <a:extLst>
              <a:ext uri="{FF2B5EF4-FFF2-40B4-BE49-F238E27FC236}">
                <a16:creationId xmlns:a16="http://schemas.microsoft.com/office/drawing/2014/main" id="{8DEBA980-87EF-2B49-AD9E-7A72374D6B33}"/>
              </a:ext>
            </a:extLst>
          </p:cNvPr>
          <p:cNvSpPr>
            <a:spLocks noGrp="1"/>
          </p:cNvSpPr>
          <p:nvPr>
            <p:ph type="body" sz="quarter" idx="29"/>
          </p:nvPr>
        </p:nvSpPr>
        <p:spPr>
          <a:xfrm>
            <a:off x="8040688" y="1027118"/>
            <a:ext cx="3097213" cy="4814882"/>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93726698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elementy, opisy">
    <p:spTree>
      <p:nvGrpSpPr>
        <p:cNvPr id="1" name=""/>
        <p:cNvGrpSpPr/>
        <p:nvPr/>
      </p:nvGrpSpPr>
      <p:grpSpPr>
        <a:xfrm>
          <a:off x="0" y="0"/>
          <a:ext cx="0" cy="0"/>
          <a:chOff x="0" y="0"/>
          <a:chExt cx="0" cy="0"/>
        </a:xfrm>
      </p:grpSpPr>
      <p:sp>
        <p:nvSpPr>
          <p:cNvPr id="27" name="Walec 26">
            <a:extLst>
              <a:ext uri="{FF2B5EF4-FFF2-40B4-BE49-F238E27FC236}">
                <a16:creationId xmlns:a16="http://schemas.microsoft.com/office/drawing/2014/main" id="{416B9CB2-43F9-294F-BCAB-01C2CCB318A8}"/>
              </a:ext>
            </a:extLst>
          </p:cNvPr>
          <p:cNvSpPr/>
          <p:nvPr userDrawn="1"/>
        </p:nvSpPr>
        <p:spPr>
          <a:xfrm>
            <a:off x="5016137" y="3510229"/>
            <a:ext cx="2159726" cy="1915861"/>
          </a:xfrm>
          <a:prstGeom prst="can">
            <a:avLst>
              <a:gd name="adj" fmla="val 19288"/>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799"/>
            <a:ext cx="2159726" cy="1915861"/>
          </a:xfrm>
          <a:prstGeom prst="can">
            <a:avLst>
              <a:gd name="adj" fmla="val 19288"/>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13" idx="3"/>
          </p:cNvCxnSpPr>
          <p:nvPr userDrawn="1"/>
        </p:nvCxnSpPr>
        <p:spPr>
          <a:xfrm flipH="1">
            <a:off x="4117976" y="2405730"/>
            <a:ext cx="898161" cy="102327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stCxn id="27" idx="4"/>
            <a:endCxn id="15" idx="1"/>
          </p:cNvCxnSpPr>
          <p:nvPr userDrawn="1"/>
        </p:nvCxnSpPr>
        <p:spPr>
          <a:xfrm flipV="1">
            <a:off x="7175863" y="3429000"/>
            <a:ext cx="864825" cy="103916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3" name="Symbol zastępczy tekstu 5">
            <a:extLst>
              <a:ext uri="{FF2B5EF4-FFF2-40B4-BE49-F238E27FC236}">
                <a16:creationId xmlns:a16="http://schemas.microsoft.com/office/drawing/2014/main" id="{D8A17CA8-B2C0-7844-9C0D-2F05ADCE1A5E}"/>
              </a:ext>
            </a:extLst>
          </p:cNvPr>
          <p:cNvSpPr>
            <a:spLocks noGrp="1"/>
          </p:cNvSpPr>
          <p:nvPr>
            <p:ph type="body" sz="quarter" idx="28"/>
          </p:nvPr>
        </p:nvSpPr>
        <p:spPr>
          <a:xfrm>
            <a:off x="1020763" y="2317752"/>
            <a:ext cx="3097213" cy="2222495"/>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5" name="Symbol zastępczy tekstu 5">
            <a:extLst>
              <a:ext uri="{FF2B5EF4-FFF2-40B4-BE49-F238E27FC236}">
                <a16:creationId xmlns:a16="http://schemas.microsoft.com/office/drawing/2014/main" id="{FC2D5572-6537-AC47-8DFA-C7898B0B8BBA}"/>
              </a:ext>
            </a:extLst>
          </p:cNvPr>
          <p:cNvSpPr>
            <a:spLocks noGrp="1"/>
          </p:cNvSpPr>
          <p:nvPr>
            <p:ph type="body" sz="quarter" idx="29"/>
          </p:nvPr>
        </p:nvSpPr>
        <p:spPr>
          <a:xfrm>
            <a:off x="8040688" y="2317752"/>
            <a:ext cx="3132137" cy="2222495"/>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356866611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 elementy, opisy">
    <p:spTree>
      <p:nvGrpSpPr>
        <p:cNvPr id="1" name=""/>
        <p:cNvGrpSpPr/>
        <p:nvPr/>
      </p:nvGrpSpPr>
      <p:grpSpPr>
        <a:xfrm>
          <a:off x="0" y="0"/>
          <a:ext cx="0" cy="0"/>
          <a:chOff x="0" y="0"/>
          <a:chExt cx="0" cy="0"/>
        </a:xfrm>
      </p:grpSpPr>
      <p:sp>
        <p:nvSpPr>
          <p:cNvPr id="41" name="Walec 40">
            <a:extLst>
              <a:ext uri="{FF2B5EF4-FFF2-40B4-BE49-F238E27FC236}">
                <a16:creationId xmlns:a16="http://schemas.microsoft.com/office/drawing/2014/main" id="{46CB2124-8E57-214F-836B-94D535D5AD4C}"/>
              </a:ext>
            </a:extLst>
          </p:cNvPr>
          <p:cNvSpPr/>
          <p:nvPr userDrawn="1"/>
        </p:nvSpPr>
        <p:spPr>
          <a:xfrm>
            <a:off x="5016137" y="4211312"/>
            <a:ext cx="2159726" cy="1214778"/>
          </a:xfrm>
          <a:prstGeom prst="can">
            <a:avLst>
              <a:gd name="adj" fmla="val 30406"/>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42" name="Walec 41">
            <a:extLst>
              <a:ext uri="{FF2B5EF4-FFF2-40B4-BE49-F238E27FC236}">
                <a16:creationId xmlns:a16="http://schemas.microsoft.com/office/drawing/2014/main" id="{BC2AB28B-F484-FD45-8955-881BE941AE6B}"/>
              </a:ext>
            </a:extLst>
          </p:cNvPr>
          <p:cNvSpPr/>
          <p:nvPr userDrawn="1"/>
        </p:nvSpPr>
        <p:spPr>
          <a:xfrm>
            <a:off x="5031264" y="2827644"/>
            <a:ext cx="2159726" cy="1214778"/>
          </a:xfrm>
          <a:prstGeom prst="can">
            <a:avLst>
              <a:gd name="adj" fmla="val 30406"/>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1214778"/>
          </a:xfrm>
          <a:prstGeom prst="can">
            <a:avLst>
              <a:gd name="adj" fmla="val 30406"/>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16" idx="3"/>
          </p:cNvCxnSpPr>
          <p:nvPr userDrawn="1"/>
        </p:nvCxnSpPr>
        <p:spPr>
          <a:xfrm flipH="1">
            <a:off x="4117976" y="2055189"/>
            <a:ext cx="898161"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stCxn id="41" idx="2"/>
            <a:endCxn id="19" idx="3"/>
          </p:cNvCxnSpPr>
          <p:nvPr userDrawn="1"/>
        </p:nvCxnSpPr>
        <p:spPr>
          <a:xfrm flipH="1" flipV="1">
            <a:off x="4116388" y="4816239"/>
            <a:ext cx="899749" cy="246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42" idx="4"/>
            <a:endCxn id="22" idx="1"/>
          </p:cNvCxnSpPr>
          <p:nvPr userDrawn="1"/>
        </p:nvCxnSpPr>
        <p:spPr>
          <a:xfrm>
            <a:off x="7190990" y="3435033"/>
            <a:ext cx="849698"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16" name="Symbol zastępczy tekstu 5">
            <a:extLst>
              <a:ext uri="{FF2B5EF4-FFF2-40B4-BE49-F238E27FC236}">
                <a16:creationId xmlns:a16="http://schemas.microsoft.com/office/drawing/2014/main" id="{CF123CBF-5395-D846-ACF1-DD312ED0673F}"/>
              </a:ext>
            </a:extLst>
          </p:cNvPr>
          <p:cNvSpPr>
            <a:spLocks noGrp="1"/>
          </p:cNvSpPr>
          <p:nvPr>
            <p:ph type="body" sz="quarter" idx="28"/>
          </p:nvPr>
        </p:nvSpPr>
        <p:spPr>
          <a:xfrm>
            <a:off x="1020763" y="1070827"/>
            <a:ext cx="3097213" cy="1968724"/>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19" name="Symbol zastępczy tekstu 5">
            <a:extLst>
              <a:ext uri="{FF2B5EF4-FFF2-40B4-BE49-F238E27FC236}">
                <a16:creationId xmlns:a16="http://schemas.microsoft.com/office/drawing/2014/main" id="{C2E28290-CA28-A24B-A9A9-6884646A8FBC}"/>
              </a:ext>
            </a:extLst>
          </p:cNvPr>
          <p:cNvSpPr>
            <a:spLocks noGrp="1"/>
          </p:cNvSpPr>
          <p:nvPr>
            <p:ph type="body" sz="quarter" idx="29"/>
          </p:nvPr>
        </p:nvSpPr>
        <p:spPr>
          <a:xfrm>
            <a:off x="1019175" y="3831877"/>
            <a:ext cx="3097213" cy="1968724"/>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2" name="Symbol zastępczy tekstu 5">
            <a:extLst>
              <a:ext uri="{FF2B5EF4-FFF2-40B4-BE49-F238E27FC236}">
                <a16:creationId xmlns:a16="http://schemas.microsoft.com/office/drawing/2014/main" id="{AE1E176F-FF2B-6946-A9A7-C9BA06FE16F3}"/>
              </a:ext>
            </a:extLst>
          </p:cNvPr>
          <p:cNvSpPr>
            <a:spLocks noGrp="1"/>
          </p:cNvSpPr>
          <p:nvPr>
            <p:ph type="body" sz="quarter" idx="30"/>
          </p:nvPr>
        </p:nvSpPr>
        <p:spPr>
          <a:xfrm>
            <a:off x="8040688" y="2450671"/>
            <a:ext cx="3132137" cy="1968724"/>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155208514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 elementy,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884646"/>
          </a:xfrm>
          <a:prstGeom prst="can">
            <a:avLst>
              <a:gd name="adj" fmla="val 40084"/>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19" name="Walec 18">
            <a:extLst>
              <a:ext uri="{FF2B5EF4-FFF2-40B4-BE49-F238E27FC236}">
                <a16:creationId xmlns:a16="http://schemas.microsoft.com/office/drawing/2014/main" id="{A587AB3E-552F-E94C-9E05-1DBF70AF06EA}"/>
              </a:ext>
            </a:extLst>
          </p:cNvPr>
          <p:cNvSpPr/>
          <p:nvPr userDrawn="1"/>
        </p:nvSpPr>
        <p:spPr>
          <a:xfrm>
            <a:off x="5016137" y="2479015"/>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0" name="Walec 19">
            <a:extLst>
              <a:ext uri="{FF2B5EF4-FFF2-40B4-BE49-F238E27FC236}">
                <a16:creationId xmlns:a16="http://schemas.microsoft.com/office/drawing/2014/main" id="{5A8054D9-DE6D-CB4F-BF1D-32426F02EF54}"/>
              </a:ext>
            </a:extLst>
          </p:cNvPr>
          <p:cNvSpPr/>
          <p:nvPr userDrawn="1"/>
        </p:nvSpPr>
        <p:spPr>
          <a:xfrm>
            <a:off x="5016137" y="3510230"/>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2" name="Walec 21">
            <a:extLst>
              <a:ext uri="{FF2B5EF4-FFF2-40B4-BE49-F238E27FC236}">
                <a16:creationId xmlns:a16="http://schemas.microsoft.com/office/drawing/2014/main" id="{63DF9EB1-F01F-F74E-A720-6FF8982439E9}"/>
              </a:ext>
            </a:extLst>
          </p:cNvPr>
          <p:cNvSpPr/>
          <p:nvPr userDrawn="1"/>
        </p:nvSpPr>
        <p:spPr>
          <a:xfrm>
            <a:off x="5016137" y="4541444"/>
            <a:ext cx="2159726" cy="884646"/>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21" idx="3"/>
          </p:cNvCxnSpPr>
          <p:nvPr userDrawn="1"/>
        </p:nvCxnSpPr>
        <p:spPr>
          <a:xfrm flipH="1">
            <a:off x="4116388" y="1890123"/>
            <a:ext cx="899749"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endCxn id="25" idx="3"/>
          </p:cNvCxnSpPr>
          <p:nvPr userDrawn="1"/>
        </p:nvCxnSpPr>
        <p:spPr>
          <a:xfrm flipH="1">
            <a:off x="4116388" y="3952553"/>
            <a:ext cx="899750"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19" idx="4"/>
            <a:endCxn id="27" idx="1"/>
          </p:cNvCxnSpPr>
          <p:nvPr userDrawn="1"/>
        </p:nvCxnSpPr>
        <p:spPr>
          <a:xfrm>
            <a:off x="7175863" y="2921338"/>
            <a:ext cx="864825"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endCxn id="33" idx="1"/>
          </p:cNvCxnSpPr>
          <p:nvPr userDrawn="1"/>
        </p:nvCxnSpPr>
        <p:spPr>
          <a:xfrm>
            <a:off x="7175863" y="4983767"/>
            <a:ext cx="864825" cy="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21" name="Symbol zastępczy tekstu 5">
            <a:extLst>
              <a:ext uri="{FF2B5EF4-FFF2-40B4-BE49-F238E27FC236}">
                <a16:creationId xmlns:a16="http://schemas.microsoft.com/office/drawing/2014/main" id="{95015DBF-6417-8140-8DAC-6854B11E95A6}"/>
              </a:ext>
            </a:extLst>
          </p:cNvPr>
          <p:cNvSpPr>
            <a:spLocks noGrp="1"/>
          </p:cNvSpPr>
          <p:nvPr>
            <p:ph type="body" sz="quarter" idx="28"/>
          </p:nvPr>
        </p:nvSpPr>
        <p:spPr>
          <a:xfrm>
            <a:off x="1019175" y="1072723"/>
            <a:ext cx="3097213" cy="163480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5" name="Symbol zastępczy tekstu 5">
            <a:extLst>
              <a:ext uri="{FF2B5EF4-FFF2-40B4-BE49-F238E27FC236}">
                <a16:creationId xmlns:a16="http://schemas.microsoft.com/office/drawing/2014/main" id="{CAE11868-4E9C-4649-BC12-15707B510FF9}"/>
              </a:ext>
            </a:extLst>
          </p:cNvPr>
          <p:cNvSpPr>
            <a:spLocks noGrp="1"/>
          </p:cNvSpPr>
          <p:nvPr>
            <p:ph type="body" sz="quarter" idx="29"/>
          </p:nvPr>
        </p:nvSpPr>
        <p:spPr>
          <a:xfrm>
            <a:off x="1019175" y="3135153"/>
            <a:ext cx="3097213" cy="1634800"/>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7" name="Symbol zastępczy tekstu 5">
            <a:extLst>
              <a:ext uri="{FF2B5EF4-FFF2-40B4-BE49-F238E27FC236}">
                <a16:creationId xmlns:a16="http://schemas.microsoft.com/office/drawing/2014/main" id="{2025DC2E-2FA6-2643-9FB0-F8DEBF46381A}"/>
              </a:ext>
            </a:extLst>
          </p:cNvPr>
          <p:cNvSpPr>
            <a:spLocks noGrp="1"/>
          </p:cNvSpPr>
          <p:nvPr>
            <p:ph type="body" sz="quarter" idx="30"/>
          </p:nvPr>
        </p:nvSpPr>
        <p:spPr>
          <a:xfrm>
            <a:off x="8040688" y="2103938"/>
            <a:ext cx="3097213" cy="163480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3" name="Symbol zastępczy tekstu 5">
            <a:extLst>
              <a:ext uri="{FF2B5EF4-FFF2-40B4-BE49-F238E27FC236}">
                <a16:creationId xmlns:a16="http://schemas.microsoft.com/office/drawing/2014/main" id="{A56D26CF-D7AD-0E46-80CF-33C0C1307D73}"/>
              </a:ext>
            </a:extLst>
          </p:cNvPr>
          <p:cNvSpPr>
            <a:spLocks noGrp="1"/>
          </p:cNvSpPr>
          <p:nvPr>
            <p:ph type="body" sz="quarter" idx="31"/>
          </p:nvPr>
        </p:nvSpPr>
        <p:spPr>
          <a:xfrm>
            <a:off x="8040688" y="4166367"/>
            <a:ext cx="3097213" cy="1634800"/>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72585020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elementów, opisy">
    <p:spTree>
      <p:nvGrpSpPr>
        <p:cNvPr id="1" name=""/>
        <p:cNvGrpSpPr/>
        <p:nvPr/>
      </p:nvGrpSpPr>
      <p:grpSpPr>
        <a:xfrm>
          <a:off x="0" y="0"/>
          <a:ext cx="0" cy="0"/>
          <a:chOff x="0" y="0"/>
          <a:chExt cx="0" cy="0"/>
        </a:xfrm>
      </p:grpSpPr>
      <p:sp>
        <p:nvSpPr>
          <p:cNvPr id="22" name="Walec 21">
            <a:extLst>
              <a:ext uri="{FF2B5EF4-FFF2-40B4-BE49-F238E27FC236}">
                <a16:creationId xmlns:a16="http://schemas.microsoft.com/office/drawing/2014/main" id="{63DF9EB1-F01F-F74E-A720-6FF8982439E9}"/>
              </a:ext>
            </a:extLst>
          </p:cNvPr>
          <p:cNvSpPr/>
          <p:nvPr userDrawn="1"/>
        </p:nvSpPr>
        <p:spPr>
          <a:xfrm>
            <a:off x="5016137" y="4630967"/>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7" name="Walec 26">
            <a:extLst>
              <a:ext uri="{FF2B5EF4-FFF2-40B4-BE49-F238E27FC236}">
                <a16:creationId xmlns:a16="http://schemas.microsoft.com/office/drawing/2014/main" id="{0042C5E1-70B8-3F44-9490-71314A4AF9DE}"/>
              </a:ext>
            </a:extLst>
          </p:cNvPr>
          <p:cNvSpPr/>
          <p:nvPr userDrawn="1"/>
        </p:nvSpPr>
        <p:spPr>
          <a:xfrm>
            <a:off x="5016137" y="3834046"/>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5" name="Walec 4">
            <a:extLst>
              <a:ext uri="{FF2B5EF4-FFF2-40B4-BE49-F238E27FC236}">
                <a16:creationId xmlns:a16="http://schemas.microsoft.com/office/drawing/2014/main" id="{769BA2CA-EA7E-6B4B-B92F-B876035C9C94}"/>
              </a:ext>
            </a:extLst>
          </p:cNvPr>
          <p:cNvSpPr/>
          <p:nvPr userDrawn="1"/>
        </p:nvSpPr>
        <p:spPr>
          <a:xfrm>
            <a:off x="5016137" y="1447800"/>
            <a:ext cx="2159726" cy="701083"/>
          </a:xfrm>
          <a:prstGeom prst="can">
            <a:avLst>
              <a:gd name="adj" fmla="val 40084"/>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19" name="Walec 18">
            <a:extLst>
              <a:ext uri="{FF2B5EF4-FFF2-40B4-BE49-F238E27FC236}">
                <a16:creationId xmlns:a16="http://schemas.microsoft.com/office/drawing/2014/main" id="{A587AB3E-552F-E94C-9E05-1DBF70AF06EA}"/>
              </a:ext>
            </a:extLst>
          </p:cNvPr>
          <p:cNvSpPr/>
          <p:nvPr userDrawn="1"/>
        </p:nvSpPr>
        <p:spPr>
          <a:xfrm>
            <a:off x="4998675" y="2240204"/>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6" name="Walec 25">
            <a:extLst>
              <a:ext uri="{FF2B5EF4-FFF2-40B4-BE49-F238E27FC236}">
                <a16:creationId xmlns:a16="http://schemas.microsoft.com/office/drawing/2014/main" id="{4A0F1C4F-55BB-2648-B644-EE0A38C59DB5}"/>
              </a:ext>
            </a:extLst>
          </p:cNvPr>
          <p:cNvSpPr/>
          <p:nvPr userDrawn="1"/>
        </p:nvSpPr>
        <p:spPr>
          <a:xfrm>
            <a:off x="5016137" y="3037125"/>
            <a:ext cx="2159726" cy="705600"/>
          </a:xfrm>
          <a:prstGeom prst="can">
            <a:avLst>
              <a:gd name="adj" fmla="val 40084"/>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cxnSp>
        <p:nvCxnSpPr>
          <p:cNvPr id="9" name="Łącznik prosty 8">
            <a:extLst>
              <a:ext uri="{FF2B5EF4-FFF2-40B4-BE49-F238E27FC236}">
                <a16:creationId xmlns:a16="http://schemas.microsoft.com/office/drawing/2014/main" id="{EC98A8F2-F969-CB49-A98C-CEF0DE48F942}"/>
              </a:ext>
            </a:extLst>
          </p:cNvPr>
          <p:cNvCxnSpPr>
            <a:cxnSpLocks/>
            <a:stCxn id="5" idx="2"/>
            <a:endCxn id="25" idx="3"/>
          </p:cNvCxnSpPr>
          <p:nvPr userDrawn="1"/>
        </p:nvCxnSpPr>
        <p:spPr>
          <a:xfrm flipH="1" flipV="1">
            <a:off x="4116388" y="1798341"/>
            <a:ext cx="899749" cy="1"/>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B7FCB2AE-2902-5148-85A5-D311D671D143}"/>
              </a:ext>
            </a:extLst>
          </p:cNvPr>
          <p:cNvCxnSpPr>
            <a:cxnSpLocks/>
            <a:endCxn id="28" idx="3"/>
          </p:cNvCxnSpPr>
          <p:nvPr userDrawn="1"/>
        </p:nvCxnSpPr>
        <p:spPr>
          <a:xfrm flipH="1">
            <a:off x="4116388" y="3389263"/>
            <a:ext cx="881676" cy="1210"/>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A7B32DA0-C205-6245-986F-09A3A88C9DC6}"/>
              </a:ext>
            </a:extLst>
          </p:cNvPr>
          <p:cNvCxnSpPr>
            <a:cxnSpLocks/>
            <a:stCxn id="19" idx="4"/>
            <a:endCxn id="38" idx="1"/>
          </p:cNvCxnSpPr>
          <p:nvPr userDrawn="1"/>
        </p:nvCxnSpPr>
        <p:spPr>
          <a:xfrm flipV="1">
            <a:off x="7158401" y="2589397"/>
            <a:ext cx="882287" cy="3607"/>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Łącznik prosty 34">
            <a:extLst>
              <a:ext uri="{FF2B5EF4-FFF2-40B4-BE49-F238E27FC236}">
                <a16:creationId xmlns:a16="http://schemas.microsoft.com/office/drawing/2014/main" id="{BAED5317-140F-F347-BDCD-57FB2C30294A}"/>
              </a:ext>
            </a:extLst>
          </p:cNvPr>
          <p:cNvCxnSpPr>
            <a:cxnSpLocks/>
            <a:stCxn id="27" idx="4"/>
            <a:endCxn id="39" idx="1"/>
          </p:cNvCxnSpPr>
          <p:nvPr userDrawn="1"/>
        </p:nvCxnSpPr>
        <p:spPr>
          <a:xfrm>
            <a:off x="7175863" y="4186846"/>
            <a:ext cx="864824" cy="9392"/>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7" name="Łącznik prosty 36">
            <a:extLst>
              <a:ext uri="{FF2B5EF4-FFF2-40B4-BE49-F238E27FC236}">
                <a16:creationId xmlns:a16="http://schemas.microsoft.com/office/drawing/2014/main" id="{74A3E993-68EE-CF4B-B67D-54DC48E94BD0}"/>
              </a:ext>
            </a:extLst>
          </p:cNvPr>
          <p:cNvCxnSpPr>
            <a:cxnSpLocks/>
            <a:stCxn id="22" idx="2"/>
            <a:endCxn id="33" idx="3"/>
          </p:cNvCxnSpPr>
          <p:nvPr userDrawn="1"/>
        </p:nvCxnSpPr>
        <p:spPr>
          <a:xfrm flipH="1" flipV="1">
            <a:off x="4116387" y="4980160"/>
            <a:ext cx="899750" cy="3607"/>
          </a:xfrm>
          <a:prstGeom prst="line">
            <a:avLst/>
          </a:prstGeom>
          <a:ln w="1270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sp>
        <p:nvSpPr>
          <p:cNvPr id="25" name="Symbol zastępczy tekstu 5">
            <a:extLst>
              <a:ext uri="{FF2B5EF4-FFF2-40B4-BE49-F238E27FC236}">
                <a16:creationId xmlns:a16="http://schemas.microsoft.com/office/drawing/2014/main" id="{9A8A56BC-4333-C24C-A098-E4B77A76E09D}"/>
              </a:ext>
            </a:extLst>
          </p:cNvPr>
          <p:cNvSpPr>
            <a:spLocks noGrp="1"/>
          </p:cNvSpPr>
          <p:nvPr>
            <p:ph type="body" sz="quarter" idx="28"/>
          </p:nvPr>
        </p:nvSpPr>
        <p:spPr>
          <a:xfrm>
            <a:off x="1019175" y="1040447"/>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28" name="Symbol zastępczy tekstu 5">
            <a:extLst>
              <a:ext uri="{FF2B5EF4-FFF2-40B4-BE49-F238E27FC236}">
                <a16:creationId xmlns:a16="http://schemas.microsoft.com/office/drawing/2014/main" id="{15112232-1213-3B47-B5F7-4C7F96F8852E}"/>
              </a:ext>
            </a:extLst>
          </p:cNvPr>
          <p:cNvSpPr>
            <a:spLocks noGrp="1"/>
          </p:cNvSpPr>
          <p:nvPr>
            <p:ph type="body" sz="quarter" idx="29"/>
          </p:nvPr>
        </p:nvSpPr>
        <p:spPr>
          <a:xfrm>
            <a:off x="1019175" y="2632579"/>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3" name="Symbol zastępczy tekstu 5">
            <a:extLst>
              <a:ext uri="{FF2B5EF4-FFF2-40B4-BE49-F238E27FC236}">
                <a16:creationId xmlns:a16="http://schemas.microsoft.com/office/drawing/2014/main" id="{A1BF8C7F-5AC6-0242-B931-ACFAB9726815}"/>
              </a:ext>
            </a:extLst>
          </p:cNvPr>
          <p:cNvSpPr>
            <a:spLocks noGrp="1"/>
          </p:cNvSpPr>
          <p:nvPr>
            <p:ph type="body" sz="quarter" idx="30"/>
          </p:nvPr>
        </p:nvSpPr>
        <p:spPr>
          <a:xfrm>
            <a:off x="1019174" y="4222266"/>
            <a:ext cx="3097213" cy="1515787"/>
          </a:xfrm>
          <a:prstGeom prst="rect">
            <a:avLst/>
          </a:prstGeom>
        </p:spPr>
        <p:txBody>
          <a:bodyPr anchor="ctr"/>
          <a:lstStyle>
            <a:lvl1pPr marL="285750" indent="-285750" algn="r">
              <a:lnSpc>
                <a:spcPct val="150000"/>
              </a:lnSpc>
              <a:spcBef>
                <a:spcPts val="0"/>
              </a:spcBef>
              <a:buClr>
                <a:srgbClr val="79003C"/>
              </a:buClr>
              <a:buFont typeface="Arial" panose="020B0604020202020204" pitchFamily="34" charset="0"/>
              <a:buChar char="•"/>
              <a:defRPr sz="1400"/>
            </a:lvl1pPr>
            <a:lvl2pPr marL="685800" indent="-228600" algn="r">
              <a:lnSpc>
                <a:spcPct val="150000"/>
              </a:lnSpc>
              <a:buClr>
                <a:srgbClr val="79003C"/>
              </a:buClr>
              <a:buFont typeface="Arial" panose="020B0604020202020204" pitchFamily="34" charset="0"/>
              <a:buChar char="•"/>
              <a:defRPr sz="1400"/>
            </a:lvl2pPr>
            <a:lvl3pPr marL="1143000" indent="-228600" algn="r">
              <a:lnSpc>
                <a:spcPct val="150000"/>
              </a:lnSpc>
              <a:buClr>
                <a:srgbClr val="79003C"/>
              </a:buClr>
              <a:buFont typeface="Arial" panose="020B0604020202020204" pitchFamily="34" charset="0"/>
              <a:buChar char="•"/>
              <a:defRPr sz="1400"/>
            </a:lvl3pPr>
            <a:lvl4pPr marL="1600200" indent="-228600" algn="r">
              <a:lnSpc>
                <a:spcPct val="150000"/>
              </a:lnSpc>
              <a:buClr>
                <a:srgbClr val="79003C"/>
              </a:buClr>
              <a:buFont typeface="Arial" panose="020B0604020202020204" pitchFamily="34" charset="0"/>
              <a:buChar char="•"/>
              <a:defRPr sz="1400"/>
            </a:lvl4pPr>
            <a:lvl5pPr marL="2057400" indent="-228600" algn="r">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8" name="Symbol zastępczy tekstu 5">
            <a:extLst>
              <a:ext uri="{FF2B5EF4-FFF2-40B4-BE49-F238E27FC236}">
                <a16:creationId xmlns:a16="http://schemas.microsoft.com/office/drawing/2014/main" id="{100A2C33-4160-FF43-8596-607C1F1129E3}"/>
              </a:ext>
            </a:extLst>
          </p:cNvPr>
          <p:cNvSpPr>
            <a:spLocks noGrp="1"/>
          </p:cNvSpPr>
          <p:nvPr>
            <p:ph type="body" sz="quarter" idx="31"/>
          </p:nvPr>
        </p:nvSpPr>
        <p:spPr>
          <a:xfrm>
            <a:off x="8040688" y="1831503"/>
            <a:ext cx="3097213" cy="1515787"/>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
        <p:nvSpPr>
          <p:cNvPr id="39" name="Symbol zastępczy tekstu 5">
            <a:extLst>
              <a:ext uri="{FF2B5EF4-FFF2-40B4-BE49-F238E27FC236}">
                <a16:creationId xmlns:a16="http://schemas.microsoft.com/office/drawing/2014/main" id="{8DAACB64-556B-304D-BD46-DC4EC963645C}"/>
              </a:ext>
            </a:extLst>
          </p:cNvPr>
          <p:cNvSpPr>
            <a:spLocks noGrp="1"/>
          </p:cNvSpPr>
          <p:nvPr>
            <p:ph type="body" sz="quarter" idx="32"/>
          </p:nvPr>
        </p:nvSpPr>
        <p:spPr>
          <a:xfrm>
            <a:off x="8040687" y="3438344"/>
            <a:ext cx="3097213" cy="1515787"/>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250911475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is treści 4">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18651155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meline / milestones, opis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1" name="Symbol zastępczy tekstu 8">
            <a:extLst>
              <a:ext uri="{FF2B5EF4-FFF2-40B4-BE49-F238E27FC236}">
                <a16:creationId xmlns:a16="http://schemas.microsoft.com/office/drawing/2014/main" id="{50ED40A1-B1EF-ED4E-AB1E-495A61DAC342}"/>
              </a:ext>
            </a:extLst>
          </p:cNvPr>
          <p:cNvSpPr>
            <a:spLocks noGrp="1"/>
          </p:cNvSpPr>
          <p:nvPr>
            <p:ph type="body" sz="quarter" idx="18"/>
          </p:nvPr>
        </p:nvSpPr>
        <p:spPr>
          <a:xfrm>
            <a:off x="2810814"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grpSp>
        <p:nvGrpSpPr>
          <p:cNvPr id="15" name="Grupa 14">
            <a:extLst>
              <a:ext uri="{FF2B5EF4-FFF2-40B4-BE49-F238E27FC236}">
                <a16:creationId xmlns:a16="http://schemas.microsoft.com/office/drawing/2014/main" id="{25E5261B-BCBA-724B-96BE-6AE1C865109D}"/>
              </a:ext>
            </a:extLst>
          </p:cNvPr>
          <p:cNvGrpSpPr/>
          <p:nvPr userDrawn="1"/>
        </p:nvGrpSpPr>
        <p:grpSpPr>
          <a:xfrm>
            <a:off x="773230" y="2308860"/>
            <a:ext cx="10645540" cy="2240280"/>
            <a:chOff x="817794" y="1397726"/>
            <a:chExt cx="10645540" cy="2240280"/>
          </a:xfrm>
        </p:grpSpPr>
        <p:grpSp>
          <p:nvGrpSpPr>
            <p:cNvPr id="12" name="Grupa 11">
              <a:extLst>
                <a:ext uri="{FF2B5EF4-FFF2-40B4-BE49-F238E27FC236}">
                  <a16:creationId xmlns:a16="http://schemas.microsoft.com/office/drawing/2014/main" id="{F0048264-2AB1-D84C-831F-F0768017306F}"/>
                </a:ext>
              </a:extLst>
            </p:cNvPr>
            <p:cNvGrpSpPr/>
            <p:nvPr userDrawn="1"/>
          </p:nvGrpSpPr>
          <p:grpSpPr>
            <a:xfrm>
              <a:off x="817794" y="1397726"/>
              <a:ext cx="8961120" cy="2240280"/>
              <a:chOff x="817794" y="1397726"/>
              <a:chExt cx="8961120" cy="2240280"/>
            </a:xfrm>
          </p:grpSpPr>
          <p:sp>
            <p:nvSpPr>
              <p:cNvPr id="6" name="Łuk blokowy 5">
                <a:extLst>
                  <a:ext uri="{FF2B5EF4-FFF2-40B4-BE49-F238E27FC236}">
                    <a16:creationId xmlns:a16="http://schemas.microsoft.com/office/drawing/2014/main" id="{D77F36F4-EE74-7A48-92CE-9611CAF02B21}"/>
                  </a:ext>
                </a:extLst>
              </p:cNvPr>
              <p:cNvSpPr/>
              <p:nvPr userDrawn="1"/>
            </p:nvSpPr>
            <p:spPr>
              <a:xfrm rot="10800000">
                <a:off x="817794" y="1397726"/>
                <a:ext cx="2240280" cy="2240280"/>
              </a:xfrm>
              <a:prstGeom prst="blockArc">
                <a:avLst>
                  <a:gd name="adj1" fmla="val 10800000"/>
                  <a:gd name="adj2" fmla="val 16180103"/>
                  <a:gd name="adj3" fmla="val 24996"/>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dirty="0">
                  <a:solidFill>
                    <a:schemeClr val="tx1"/>
                  </a:solidFill>
                </a:endParaRPr>
              </a:p>
            </p:txBody>
          </p:sp>
          <p:sp>
            <p:nvSpPr>
              <p:cNvPr id="28" name="Łuk blokowy 27">
                <a:extLst>
                  <a:ext uri="{FF2B5EF4-FFF2-40B4-BE49-F238E27FC236}">
                    <a16:creationId xmlns:a16="http://schemas.microsoft.com/office/drawing/2014/main" id="{B1CD9264-71F4-9843-AF19-A4C3395648CA}"/>
                  </a:ext>
                </a:extLst>
              </p:cNvPr>
              <p:cNvSpPr/>
              <p:nvPr userDrawn="1"/>
            </p:nvSpPr>
            <p:spPr>
              <a:xfrm>
                <a:off x="2502214" y="1397726"/>
                <a:ext cx="2240280" cy="2240280"/>
              </a:xfrm>
              <a:prstGeom prst="blockArc">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dirty="0">
                    <a:solidFill>
                      <a:schemeClr val="tx1"/>
                    </a:solidFill>
                  </a:rPr>
                  <a:t> </a:t>
                </a:r>
              </a:p>
            </p:txBody>
          </p:sp>
          <p:sp>
            <p:nvSpPr>
              <p:cNvPr id="29" name="Łuk blokowy 28">
                <a:extLst>
                  <a:ext uri="{FF2B5EF4-FFF2-40B4-BE49-F238E27FC236}">
                    <a16:creationId xmlns:a16="http://schemas.microsoft.com/office/drawing/2014/main" id="{7F08642B-921D-8F4B-8B13-F328D5161311}"/>
                  </a:ext>
                </a:extLst>
              </p:cNvPr>
              <p:cNvSpPr/>
              <p:nvPr userDrawn="1"/>
            </p:nvSpPr>
            <p:spPr>
              <a:xfrm rot="10800000">
                <a:off x="4178214" y="1397726"/>
                <a:ext cx="2240280" cy="2240280"/>
              </a:xfrm>
              <a:prstGeom prst="blockArc">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l-PL" dirty="0">
                  <a:solidFill>
                    <a:schemeClr val="tx1"/>
                  </a:solidFill>
                </a:endParaRPr>
              </a:p>
            </p:txBody>
          </p:sp>
          <p:sp>
            <p:nvSpPr>
              <p:cNvPr id="30" name="Łuk blokowy 29">
                <a:extLst>
                  <a:ext uri="{FF2B5EF4-FFF2-40B4-BE49-F238E27FC236}">
                    <a16:creationId xmlns:a16="http://schemas.microsoft.com/office/drawing/2014/main" id="{2DA786C7-752A-B54B-9DA7-F039FFD50D04}"/>
                  </a:ext>
                </a:extLst>
              </p:cNvPr>
              <p:cNvSpPr/>
              <p:nvPr userDrawn="1"/>
            </p:nvSpPr>
            <p:spPr>
              <a:xfrm>
                <a:off x="5862634" y="1397726"/>
                <a:ext cx="2240280" cy="2240280"/>
              </a:xfrm>
              <a:prstGeom prst="blockArc">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pl-PL" dirty="0">
                  <a:solidFill>
                    <a:schemeClr val="tx1"/>
                  </a:solidFill>
                </a:endParaRPr>
              </a:p>
            </p:txBody>
          </p:sp>
          <p:sp>
            <p:nvSpPr>
              <p:cNvPr id="31" name="Łuk blokowy 30">
                <a:extLst>
                  <a:ext uri="{FF2B5EF4-FFF2-40B4-BE49-F238E27FC236}">
                    <a16:creationId xmlns:a16="http://schemas.microsoft.com/office/drawing/2014/main" id="{2B9D308B-8016-9241-8D1A-735F85774D49}"/>
                  </a:ext>
                </a:extLst>
              </p:cNvPr>
              <p:cNvSpPr/>
              <p:nvPr userDrawn="1"/>
            </p:nvSpPr>
            <p:spPr>
              <a:xfrm rot="10800000">
                <a:off x="7538634" y="1397726"/>
                <a:ext cx="2240280" cy="2240280"/>
              </a:xfrm>
              <a:prstGeom prst="blockArc">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dirty="0">
                  <a:solidFill>
                    <a:schemeClr val="tx1"/>
                  </a:solidFill>
                </a:endParaRPr>
              </a:p>
            </p:txBody>
          </p:sp>
        </p:grpSp>
        <p:sp>
          <p:nvSpPr>
            <p:cNvPr id="32" name="Łuk blokowy 31">
              <a:extLst>
                <a:ext uri="{FF2B5EF4-FFF2-40B4-BE49-F238E27FC236}">
                  <a16:creationId xmlns:a16="http://schemas.microsoft.com/office/drawing/2014/main" id="{ABCB71A1-BF07-7E47-9BB0-7B31F979D775}"/>
                </a:ext>
              </a:extLst>
            </p:cNvPr>
            <p:cNvSpPr/>
            <p:nvPr userDrawn="1"/>
          </p:nvSpPr>
          <p:spPr>
            <a:xfrm>
              <a:off x="9223054" y="1397726"/>
              <a:ext cx="2240280" cy="2240280"/>
            </a:xfrm>
            <a:prstGeom prst="blockArc">
              <a:avLst>
                <a:gd name="adj1" fmla="val 10800000"/>
                <a:gd name="adj2" fmla="val 16206318"/>
                <a:gd name="adj3" fmla="val 248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tx1"/>
                </a:solidFill>
              </a:endParaRPr>
            </a:p>
          </p:txBody>
        </p:sp>
      </p:grpSp>
      <p:sp>
        <p:nvSpPr>
          <p:cNvPr id="17" name="Pierścień 16">
            <a:extLst>
              <a:ext uri="{FF2B5EF4-FFF2-40B4-BE49-F238E27FC236}">
                <a16:creationId xmlns:a16="http://schemas.microsoft.com/office/drawing/2014/main" id="{623B4C7D-5F87-9B44-8194-C33C37591CC7}"/>
              </a:ext>
            </a:extLst>
          </p:cNvPr>
          <p:cNvSpPr/>
          <p:nvPr userDrawn="1"/>
        </p:nvSpPr>
        <p:spPr>
          <a:xfrm>
            <a:off x="3142878" y="2998298"/>
            <a:ext cx="861403" cy="861403"/>
          </a:xfrm>
          <a:prstGeom prst="donut">
            <a:avLst>
              <a:gd name="adj" fmla="val 16625"/>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2</a:t>
            </a:r>
          </a:p>
        </p:txBody>
      </p:sp>
      <p:sp>
        <p:nvSpPr>
          <p:cNvPr id="33" name="Pierścień 32">
            <a:extLst>
              <a:ext uri="{FF2B5EF4-FFF2-40B4-BE49-F238E27FC236}">
                <a16:creationId xmlns:a16="http://schemas.microsoft.com/office/drawing/2014/main" id="{51F06E3E-6D1C-774C-85F4-5DEEFEA55CEB}"/>
              </a:ext>
            </a:extLst>
          </p:cNvPr>
          <p:cNvSpPr/>
          <p:nvPr userDrawn="1"/>
        </p:nvSpPr>
        <p:spPr>
          <a:xfrm>
            <a:off x="6503298" y="2998298"/>
            <a:ext cx="861403" cy="861403"/>
          </a:xfrm>
          <a:prstGeom prst="donut">
            <a:avLst>
              <a:gd name="adj" fmla="val 16625"/>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4</a:t>
            </a:r>
          </a:p>
        </p:txBody>
      </p:sp>
      <p:sp>
        <p:nvSpPr>
          <p:cNvPr id="34" name="Pierścień 33">
            <a:extLst>
              <a:ext uri="{FF2B5EF4-FFF2-40B4-BE49-F238E27FC236}">
                <a16:creationId xmlns:a16="http://schemas.microsoft.com/office/drawing/2014/main" id="{4AB66B99-21AF-3B4D-A3E8-B303D4DBBF86}"/>
              </a:ext>
            </a:extLst>
          </p:cNvPr>
          <p:cNvSpPr/>
          <p:nvPr userDrawn="1"/>
        </p:nvSpPr>
        <p:spPr>
          <a:xfrm>
            <a:off x="9867928" y="2998298"/>
            <a:ext cx="861403" cy="861403"/>
          </a:xfrm>
          <a:prstGeom prst="donut">
            <a:avLst>
              <a:gd name="adj" fmla="val 16625"/>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6</a:t>
            </a:r>
          </a:p>
        </p:txBody>
      </p:sp>
      <p:sp>
        <p:nvSpPr>
          <p:cNvPr id="35" name="Pierścień 34">
            <a:extLst>
              <a:ext uri="{FF2B5EF4-FFF2-40B4-BE49-F238E27FC236}">
                <a16:creationId xmlns:a16="http://schemas.microsoft.com/office/drawing/2014/main" id="{752FCBFA-9C6C-C440-B0D7-9D3F155A0613}"/>
              </a:ext>
            </a:extLst>
          </p:cNvPr>
          <p:cNvSpPr/>
          <p:nvPr userDrawn="1"/>
        </p:nvSpPr>
        <p:spPr>
          <a:xfrm>
            <a:off x="1466879" y="2998298"/>
            <a:ext cx="861403" cy="861403"/>
          </a:xfrm>
          <a:prstGeom prst="donut">
            <a:avLst>
              <a:gd name="adj" fmla="val 16625"/>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1</a:t>
            </a:r>
          </a:p>
        </p:txBody>
      </p:sp>
      <p:sp>
        <p:nvSpPr>
          <p:cNvPr id="36" name="Pierścień 35">
            <a:extLst>
              <a:ext uri="{FF2B5EF4-FFF2-40B4-BE49-F238E27FC236}">
                <a16:creationId xmlns:a16="http://schemas.microsoft.com/office/drawing/2014/main" id="{4CF83B61-35DA-714A-9A45-B83D7081536B}"/>
              </a:ext>
            </a:extLst>
          </p:cNvPr>
          <p:cNvSpPr/>
          <p:nvPr userDrawn="1"/>
        </p:nvSpPr>
        <p:spPr>
          <a:xfrm>
            <a:off x="4823089" y="2998298"/>
            <a:ext cx="861403" cy="861403"/>
          </a:xfrm>
          <a:prstGeom prst="donut">
            <a:avLst>
              <a:gd name="adj" fmla="val 16625"/>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3</a:t>
            </a:r>
          </a:p>
        </p:txBody>
      </p:sp>
      <p:sp>
        <p:nvSpPr>
          <p:cNvPr id="37" name="Pierścień 36">
            <a:extLst>
              <a:ext uri="{FF2B5EF4-FFF2-40B4-BE49-F238E27FC236}">
                <a16:creationId xmlns:a16="http://schemas.microsoft.com/office/drawing/2014/main" id="{00A2A554-CBC8-194D-970D-CB50588698CC}"/>
              </a:ext>
            </a:extLst>
          </p:cNvPr>
          <p:cNvSpPr/>
          <p:nvPr userDrawn="1"/>
        </p:nvSpPr>
        <p:spPr>
          <a:xfrm>
            <a:off x="8183509" y="2998298"/>
            <a:ext cx="861403" cy="861403"/>
          </a:xfrm>
          <a:prstGeom prst="donut">
            <a:avLst>
              <a:gd name="adj" fmla="val 16625"/>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l-PL" sz="3600" b="1" dirty="0">
                <a:solidFill>
                  <a:schemeClr val="tx1"/>
                </a:solidFill>
              </a:rPr>
              <a:t>5</a:t>
            </a:r>
          </a:p>
        </p:txBody>
      </p:sp>
      <p:sp>
        <p:nvSpPr>
          <p:cNvPr id="38" name="Symbol zastępczy tekstu 8">
            <a:extLst>
              <a:ext uri="{FF2B5EF4-FFF2-40B4-BE49-F238E27FC236}">
                <a16:creationId xmlns:a16="http://schemas.microsoft.com/office/drawing/2014/main" id="{01ABDF0F-A877-004B-8A9E-0AB713C41B20}"/>
              </a:ext>
            </a:extLst>
          </p:cNvPr>
          <p:cNvSpPr>
            <a:spLocks noGrp="1"/>
          </p:cNvSpPr>
          <p:nvPr>
            <p:ph type="body" sz="quarter" idx="19"/>
          </p:nvPr>
        </p:nvSpPr>
        <p:spPr>
          <a:xfrm>
            <a:off x="6171235"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39" name="Symbol zastępczy tekstu 8">
            <a:extLst>
              <a:ext uri="{FF2B5EF4-FFF2-40B4-BE49-F238E27FC236}">
                <a16:creationId xmlns:a16="http://schemas.microsoft.com/office/drawing/2014/main" id="{38A5B922-B710-9A49-AFD0-8128A3B7B651}"/>
              </a:ext>
            </a:extLst>
          </p:cNvPr>
          <p:cNvSpPr>
            <a:spLocks noGrp="1"/>
          </p:cNvSpPr>
          <p:nvPr>
            <p:ph type="body" sz="quarter" idx="20"/>
          </p:nvPr>
        </p:nvSpPr>
        <p:spPr>
          <a:xfrm>
            <a:off x="9539417" y="4058066"/>
            <a:ext cx="1513702" cy="1783933"/>
          </a:xfrm>
          <a:prstGeom prst="rect">
            <a:avLst/>
          </a:prstGeom>
        </p:spPr>
        <p:txBody>
          <a:bodyPr anchor="t"/>
          <a:lstStyle>
            <a:lvl1pPr marL="0" indent="0" algn="ctr">
              <a:lnSpc>
                <a:spcPct val="100000"/>
              </a:lnSpc>
              <a:spcBef>
                <a:spcPts val="0"/>
              </a:spcBef>
              <a:buNone/>
              <a:defRPr sz="1200"/>
            </a:lvl1pPr>
          </a:lstStyle>
          <a:p>
            <a:r>
              <a:rPr lang="pl-PL" dirty="0"/>
              <a:t>Edytuj style wzorca tekstu
</a:t>
            </a:r>
          </a:p>
        </p:txBody>
      </p:sp>
      <p:sp>
        <p:nvSpPr>
          <p:cNvPr id="40" name="Symbol zastępczy tekstu 8">
            <a:extLst>
              <a:ext uri="{FF2B5EF4-FFF2-40B4-BE49-F238E27FC236}">
                <a16:creationId xmlns:a16="http://schemas.microsoft.com/office/drawing/2014/main" id="{9594F269-AE55-3A49-A56B-7C7A764AA95F}"/>
              </a:ext>
            </a:extLst>
          </p:cNvPr>
          <p:cNvSpPr>
            <a:spLocks noGrp="1"/>
          </p:cNvSpPr>
          <p:nvPr>
            <p:ph type="body" sz="quarter" idx="21"/>
          </p:nvPr>
        </p:nvSpPr>
        <p:spPr>
          <a:xfrm>
            <a:off x="1149795"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
        <p:nvSpPr>
          <p:cNvPr id="41" name="Symbol zastępczy tekstu 8">
            <a:extLst>
              <a:ext uri="{FF2B5EF4-FFF2-40B4-BE49-F238E27FC236}">
                <a16:creationId xmlns:a16="http://schemas.microsoft.com/office/drawing/2014/main" id="{9167E2FC-F586-FA43-82D6-47727CF7E316}"/>
              </a:ext>
            </a:extLst>
          </p:cNvPr>
          <p:cNvSpPr>
            <a:spLocks noGrp="1"/>
          </p:cNvSpPr>
          <p:nvPr>
            <p:ph type="body" sz="quarter" idx="22"/>
          </p:nvPr>
        </p:nvSpPr>
        <p:spPr>
          <a:xfrm>
            <a:off x="4510216"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
        <p:nvSpPr>
          <p:cNvPr id="42" name="Symbol zastępczy tekstu 8">
            <a:extLst>
              <a:ext uri="{FF2B5EF4-FFF2-40B4-BE49-F238E27FC236}">
                <a16:creationId xmlns:a16="http://schemas.microsoft.com/office/drawing/2014/main" id="{EBACC03F-58CD-674D-AF22-0E483E6E6612}"/>
              </a:ext>
            </a:extLst>
          </p:cNvPr>
          <p:cNvSpPr>
            <a:spLocks noGrp="1"/>
          </p:cNvSpPr>
          <p:nvPr>
            <p:ph type="body" sz="quarter" idx="23"/>
          </p:nvPr>
        </p:nvSpPr>
        <p:spPr>
          <a:xfrm>
            <a:off x="7878398" y="1016000"/>
            <a:ext cx="1501346" cy="1795875"/>
          </a:xfrm>
          <a:prstGeom prst="rect">
            <a:avLst/>
          </a:prstGeom>
        </p:spPr>
        <p:txBody>
          <a:bodyPr lIns="90000" anchor="b"/>
          <a:lstStyle>
            <a:lvl1pPr marL="0" indent="0" algn="ctr">
              <a:lnSpc>
                <a:spcPct val="100000"/>
              </a:lnSpc>
              <a:spcBef>
                <a:spcPts val="0"/>
              </a:spcBef>
              <a:buNone/>
              <a:defRPr sz="1200"/>
            </a:lvl1pPr>
          </a:lstStyle>
          <a:p>
            <a:r>
              <a:rPr lang="pl-PL" dirty="0"/>
              <a:t>Edytuj style wzorca tekstu</a:t>
            </a:r>
          </a:p>
        </p:txBody>
      </p:sp>
    </p:spTree>
    <p:extLst>
      <p:ext uri="{BB962C8B-B14F-4D97-AF65-F5344CB8AC3E}">
        <p14:creationId xmlns:p14="http://schemas.microsoft.com/office/powerpoint/2010/main" val="165541980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Mapa myśli, opis,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cxnSp>
        <p:nvCxnSpPr>
          <p:cNvPr id="12" name="Łącznik prosty 11">
            <a:extLst>
              <a:ext uri="{FF2B5EF4-FFF2-40B4-BE49-F238E27FC236}">
                <a16:creationId xmlns:a16="http://schemas.microsoft.com/office/drawing/2014/main" id="{292674D3-1506-6643-A927-11FD576103CA}"/>
              </a:ext>
            </a:extLst>
          </p:cNvPr>
          <p:cNvCxnSpPr/>
          <p:nvPr userDrawn="1"/>
        </p:nvCxnSpPr>
        <p:spPr>
          <a:xfrm>
            <a:off x="6655524" y="3748766"/>
            <a:ext cx="4153989" cy="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8" name="Łącznik prosty 17">
            <a:extLst>
              <a:ext uri="{FF2B5EF4-FFF2-40B4-BE49-F238E27FC236}">
                <a16:creationId xmlns:a16="http://schemas.microsoft.com/office/drawing/2014/main" id="{93160EEA-D80C-B745-81D8-3AE361F9AC2D}"/>
              </a:ext>
            </a:extLst>
          </p:cNvPr>
          <p:cNvCxnSpPr>
            <a:cxnSpLocks/>
          </p:cNvCxnSpPr>
          <p:nvPr userDrawn="1"/>
        </p:nvCxnSpPr>
        <p:spPr>
          <a:xfrm flipV="1">
            <a:off x="6655524" y="2168161"/>
            <a:ext cx="738051" cy="158060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Łącznik prosty 21">
            <a:extLst>
              <a:ext uri="{FF2B5EF4-FFF2-40B4-BE49-F238E27FC236}">
                <a16:creationId xmlns:a16="http://schemas.microsoft.com/office/drawing/2014/main" id="{8E6835C0-4DFA-0247-AA12-788C82C6F623}"/>
              </a:ext>
            </a:extLst>
          </p:cNvPr>
          <p:cNvCxnSpPr>
            <a:cxnSpLocks/>
          </p:cNvCxnSpPr>
          <p:nvPr userDrawn="1"/>
        </p:nvCxnSpPr>
        <p:spPr>
          <a:xfrm flipH="1" flipV="1">
            <a:off x="7393575" y="2168160"/>
            <a:ext cx="1338943" cy="235131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Łącznik prosty 24">
            <a:extLst>
              <a:ext uri="{FF2B5EF4-FFF2-40B4-BE49-F238E27FC236}">
                <a16:creationId xmlns:a16="http://schemas.microsoft.com/office/drawing/2014/main" id="{E0313EE3-03FB-BA49-A89C-4972A71C9619}"/>
              </a:ext>
            </a:extLst>
          </p:cNvPr>
          <p:cNvCxnSpPr>
            <a:cxnSpLocks/>
          </p:cNvCxnSpPr>
          <p:nvPr userDrawn="1"/>
        </p:nvCxnSpPr>
        <p:spPr>
          <a:xfrm flipH="1" flipV="1">
            <a:off x="10051868" y="2168159"/>
            <a:ext cx="738051" cy="158060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Łącznik prosty 25">
            <a:extLst>
              <a:ext uri="{FF2B5EF4-FFF2-40B4-BE49-F238E27FC236}">
                <a16:creationId xmlns:a16="http://schemas.microsoft.com/office/drawing/2014/main" id="{4F77AD63-9C8C-EF41-B394-413718152510}"/>
              </a:ext>
            </a:extLst>
          </p:cNvPr>
          <p:cNvCxnSpPr>
            <a:cxnSpLocks/>
          </p:cNvCxnSpPr>
          <p:nvPr userDrawn="1"/>
        </p:nvCxnSpPr>
        <p:spPr>
          <a:xfrm flipV="1">
            <a:off x="8712925" y="2168158"/>
            <a:ext cx="1338943" cy="235131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9" name="Łącznik prosty 28">
            <a:extLst>
              <a:ext uri="{FF2B5EF4-FFF2-40B4-BE49-F238E27FC236}">
                <a16:creationId xmlns:a16="http://schemas.microsoft.com/office/drawing/2014/main" id="{1D15E591-5D0F-3349-87E6-6E0DD9572F70}"/>
              </a:ext>
            </a:extLst>
          </p:cNvPr>
          <p:cNvCxnSpPr/>
          <p:nvPr userDrawn="1"/>
        </p:nvCxnSpPr>
        <p:spPr>
          <a:xfrm>
            <a:off x="7393575" y="2168157"/>
            <a:ext cx="1338943" cy="42873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Łącznik prosty 29">
            <a:extLst>
              <a:ext uri="{FF2B5EF4-FFF2-40B4-BE49-F238E27FC236}">
                <a16:creationId xmlns:a16="http://schemas.microsoft.com/office/drawing/2014/main" id="{27F5A74F-F492-7248-8CDE-1FE6B6D80D92}"/>
              </a:ext>
            </a:extLst>
          </p:cNvPr>
          <p:cNvCxnSpPr>
            <a:cxnSpLocks/>
          </p:cNvCxnSpPr>
          <p:nvPr userDrawn="1"/>
        </p:nvCxnSpPr>
        <p:spPr>
          <a:xfrm flipH="1">
            <a:off x="8722722" y="2169020"/>
            <a:ext cx="1338943" cy="42873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 name="Łącznik prosty 30">
            <a:extLst>
              <a:ext uri="{FF2B5EF4-FFF2-40B4-BE49-F238E27FC236}">
                <a16:creationId xmlns:a16="http://schemas.microsoft.com/office/drawing/2014/main" id="{EF9AD02A-9F63-3349-91B4-4338E909FA81}"/>
              </a:ext>
            </a:extLst>
          </p:cNvPr>
          <p:cNvCxnSpPr>
            <a:cxnSpLocks/>
          </p:cNvCxnSpPr>
          <p:nvPr userDrawn="1"/>
        </p:nvCxnSpPr>
        <p:spPr>
          <a:xfrm>
            <a:off x="6655524" y="3748764"/>
            <a:ext cx="2076994" cy="761565"/>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Łącznik prosty 31">
            <a:extLst>
              <a:ext uri="{FF2B5EF4-FFF2-40B4-BE49-F238E27FC236}">
                <a16:creationId xmlns:a16="http://schemas.microsoft.com/office/drawing/2014/main" id="{6BEEEC9C-7332-644A-A2F1-5771545628D4}"/>
              </a:ext>
            </a:extLst>
          </p:cNvPr>
          <p:cNvCxnSpPr>
            <a:cxnSpLocks/>
          </p:cNvCxnSpPr>
          <p:nvPr userDrawn="1"/>
        </p:nvCxnSpPr>
        <p:spPr>
          <a:xfrm flipH="1">
            <a:off x="8722723" y="3747903"/>
            <a:ext cx="2067196" cy="763289"/>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8" name="Łącznik prosty 37">
            <a:extLst>
              <a:ext uri="{FF2B5EF4-FFF2-40B4-BE49-F238E27FC236}">
                <a16:creationId xmlns:a16="http://schemas.microsoft.com/office/drawing/2014/main" id="{9FF964DE-1E58-3F41-98CF-3EBE8B9D2EF3}"/>
              </a:ext>
            </a:extLst>
          </p:cNvPr>
          <p:cNvCxnSpPr/>
          <p:nvPr userDrawn="1"/>
        </p:nvCxnSpPr>
        <p:spPr>
          <a:xfrm>
            <a:off x="8722722" y="2596893"/>
            <a:ext cx="0" cy="192258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Symbol zastępczy obrazu 8">
            <a:extLst>
              <a:ext uri="{FF2B5EF4-FFF2-40B4-BE49-F238E27FC236}">
                <a16:creationId xmlns:a16="http://schemas.microsoft.com/office/drawing/2014/main" id="{CD8E1336-864D-BC40-BE92-CEF7E64A85D4}"/>
              </a:ext>
            </a:extLst>
          </p:cNvPr>
          <p:cNvSpPr>
            <a:spLocks noGrp="1"/>
          </p:cNvSpPr>
          <p:nvPr>
            <p:ph type="pic" sz="quarter" idx="25"/>
          </p:nvPr>
        </p:nvSpPr>
        <p:spPr>
          <a:xfrm>
            <a:off x="8229633" y="2056796"/>
            <a:ext cx="1025364" cy="1003850"/>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0" name="Symbol zastępczy obrazu 8">
            <a:extLst>
              <a:ext uri="{FF2B5EF4-FFF2-40B4-BE49-F238E27FC236}">
                <a16:creationId xmlns:a16="http://schemas.microsoft.com/office/drawing/2014/main" id="{85D58BF4-88E9-3B44-BCF3-D5279B9BB2D6}"/>
              </a:ext>
            </a:extLst>
          </p:cNvPr>
          <p:cNvSpPr>
            <a:spLocks noGrp="1"/>
          </p:cNvSpPr>
          <p:nvPr>
            <p:ph type="pic" sz="quarter" idx="26"/>
          </p:nvPr>
        </p:nvSpPr>
        <p:spPr>
          <a:xfrm>
            <a:off x="6975579" y="17301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1" name="Symbol zastępczy obrazu 8">
            <a:extLst>
              <a:ext uri="{FF2B5EF4-FFF2-40B4-BE49-F238E27FC236}">
                <a16:creationId xmlns:a16="http://schemas.microsoft.com/office/drawing/2014/main" id="{ABF22680-68B6-6244-BD28-547E7027FD68}"/>
              </a:ext>
            </a:extLst>
          </p:cNvPr>
          <p:cNvSpPr>
            <a:spLocks noGrp="1"/>
          </p:cNvSpPr>
          <p:nvPr>
            <p:ph type="pic" sz="quarter" idx="27"/>
          </p:nvPr>
        </p:nvSpPr>
        <p:spPr>
          <a:xfrm>
            <a:off x="9604482" y="17301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2" name="Symbol zastępczy obrazu 8">
            <a:extLst>
              <a:ext uri="{FF2B5EF4-FFF2-40B4-BE49-F238E27FC236}">
                <a16:creationId xmlns:a16="http://schemas.microsoft.com/office/drawing/2014/main" id="{B7965040-2A8E-E043-BD53-A155488CE655}"/>
              </a:ext>
            </a:extLst>
          </p:cNvPr>
          <p:cNvSpPr>
            <a:spLocks noGrp="1"/>
          </p:cNvSpPr>
          <p:nvPr>
            <p:ph type="pic" sz="quarter" idx="28"/>
          </p:nvPr>
        </p:nvSpPr>
        <p:spPr>
          <a:xfrm>
            <a:off x="6188544" y="32955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3" name="Symbol zastępczy obrazu 8">
            <a:extLst>
              <a:ext uri="{FF2B5EF4-FFF2-40B4-BE49-F238E27FC236}">
                <a16:creationId xmlns:a16="http://schemas.microsoft.com/office/drawing/2014/main" id="{2B0EB8E0-BF3A-FD4D-8C5C-BAC590BF359B}"/>
              </a:ext>
            </a:extLst>
          </p:cNvPr>
          <p:cNvSpPr>
            <a:spLocks noGrp="1"/>
          </p:cNvSpPr>
          <p:nvPr>
            <p:ph type="pic" sz="quarter" idx="29"/>
          </p:nvPr>
        </p:nvSpPr>
        <p:spPr>
          <a:xfrm>
            <a:off x="10376856" y="3295558"/>
            <a:ext cx="894771" cy="875997"/>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44" name="Symbol zastępczy obrazu 8">
            <a:extLst>
              <a:ext uri="{FF2B5EF4-FFF2-40B4-BE49-F238E27FC236}">
                <a16:creationId xmlns:a16="http://schemas.microsoft.com/office/drawing/2014/main" id="{4B3191A9-60E9-724C-8790-F589FE6D174E}"/>
              </a:ext>
            </a:extLst>
          </p:cNvPr>
          <p:cNvSpPr>
            <a:spLocks noGrp="1"/>
          </p:cNvSpPr>
          <p:nvPr>
            <p:ph type="pic" sz="quarter" idx="30"/>
          </p:nvPr>
        </p:nvSpPr>
        <p:spPr>
          <a:xfrm>
            <a:off x="8107417" y="3825112"/>
            <a:ext cx="1260000" cy="1260000"/>
          </a:xfrm>
          <a:prstGeom prst="ellipse">
            <a:avLst/>
          </a:prstGeom>
          <a:solidFill>
            <a:schemeClr val="accent2">
              <a:alpha val="0"/>
            </a:schemeClr>
          </a:solidFill>
          <a:ln w="57150" cap="sq">
            <a:noFill/>
            <a:miter lim="800000"/>
          </a:ln>
        </p:spPr>
        <p:txBody>
          <a:bodyPr anchor="ctr"/>
          <a:lstStyle>
            <a:lvl1pPr marL="0" indent="0" algn="ctr">
              <a:buNone/>
              <a:defRPr sz="800"/>
            </a:lvl1pPr>
          </a:lstStyle>
          <a:p>
            <a:endParaRPr lang="pl-PL" dirty="0"/>
          </a:p>
        </p:txBody>
      </p:sp>
      <p:sp>
        <p:nvSpPr>
          <p:cNvPr id="24" name="Symbol zastępczy tekstu 5">
            <a:extLst>
              <a:ext uri="{FF2B5EF4-FFF2-40B4-BE49-F238E27FC236}">
                <a16:creationId xmlns:a16="http://schemas.microsoft.com/office/drawing/2014/main" id="{6E5E8610-D6EB-0444-9E8C-874B4C687BA9}"/>
              </a:ext>
            </a:extLst>
          </p:cNvPr>
          <p:cNvSpPr>
            <a:spLocks noGrp="1"/>
          </p:cNvSpPr>
          <p:nvPr>
            <p:ph type="body" sz="quarter" idx="31"/>
          </p:nvPr>
        </p:nvSpPr>
        <p:spPr>
          <a:xfrm>
            <a:off x="1019175" y="1017600"/>
            <a:ext cx="4898298" cy="4824399"/>
          </a:xfrm>
          <a:prstGeom prst="rect">
            <a:avLst/>
          </a:prstGeom>
        </p:spPr>
        <p:txBody>
          <a:bodyPr anchor="ctr"/>
          <a:lstStyle>
            <a:lvl1pPr marL="285750" indent="-285750">
              <a:lnSpc>
                <a:spcPct val="150000"/>
              </a:lnSpc>
              <a:spcBef>
                <a:spcPts val="0"/>
              </a:spcBef>
              <a:buClr>
                <a:srgbClr val="79003C"/>
              </a:buClr>
              <a:buFont typeface="Arial" panose="020B0604020202020204" pitchFamily="34" charset="0"/>
              <a:buChar char="•"/>
              <a:defRPr sz="1400"/>
            </a:lvl1pPr>
            <a:lvl2pPr marL="685800" indent="-228600">
              <a:lnSpc>
                <a:spcPct val="150000"/>
              </a:lnSpc>
              <a:buClr>
                <a:srgbClr val="79003C"/>
              </a:buClr>
              <a:buFont typeface="Arial" panose="020B0604020202020204" pitchFamily="34" charset="0"/>
              <a:buChar char="•"/>
              <a:defRPr sz="1400"/>
            </a:lvl2pPr>
            <a:lvl3pPr marL="1143000" indent="-228600">
              <a:lnSpc>
                <a:spcPct val="150000"/>
              </a:lnSpc>
              <a:buClr>
                <a:srgbClr val="79003C"/>
              </a:buClr>
              <a:buFont typeface="Arial" panose="020B0604020202020204" pitchFamily="34" charset="0"/>
              <a:buChar char="•"/>
              <a:defRPr sz="1400"/>
            </a:lvl3pPr>
            <a:lvl4pPr marL="1600200" indent="-228600">
              <a:lnSpc>
                <a:spcPct val="150000"/>
              </a:lnSpc>
              <a:buClr>
                <a:srgbClr val="79003C"/>
              </a:buClr>
              <a:buFont typeface="Arial" panose="020B0604020202020204" pitchFamily="34" charset="0"/>
              <a:buChar char="•"/>
              <a:defRPr sz="1400"/>
            </a:lvl4pPr>
            <a:lvl5pPr marL="2057400" indent="-228600">
              <a:lnSpc>
                <a:spcPct val="150000"/>
              </a:lnSpc>
              <a:buClr>
                <a:srgbClr val="79003C"/>
              </a:buClr>
              <a:buFont typeface="Arial" panose="020B0604020202020204" pitchFamily="34" charset="0"/>
              <a:buChar char="•"/>
              <a:defRPr sz="1400"/>
            </a:lvl5pPr>
          </a:lstStyle>
          <a:p>
            <a:r>
              <a:rPr lang="pl-PL" dirty="0"/>
              <a:t>Edytuj style wzorca tekstu</a:t>
            </a:r>
          </a:p>
          <a:p>
            <a:pPr lvl="1"/>
            <a:r>
              <a:rPr lang="pl-PL" dirty="0"/>
              <a:t>Lista</a:t>
            </a:r>
          </a:p>
          <a:p>
            <a:pPr lvl="2"/>
            <a:r>
              <a:rPr lang="pl-PL" dirty="0"/>
              <a:t>Lista</a:t>
            </a:r>
          </a:p>
          <a:p>
            <a:pPr lvl="3"/>
            <a:r>
              <a:rPr lang="pl-PL" dirty="0"/>
              <a:t>Lista</a:t>
            </a:r>
          </a:p>
          <a:p>
            <a:pPr lvl="4"/>
            <a:r>
              <a:rPr lang="pl-PL" dirty="0"/>
              <a:t>Lista</a:t>
            </a:r>
          </a:p>
        </p:txBody>
      </p:sp>
    </p:spTree>
    <p:extLst>
      <p:ext uri="{BB962C8B-B14F-4D97-AF65-F5344CB8AC3E}">
        <p14:creationId xmlns:p14="http://schemas.microsoft.com/office/powerpoint/2010/main" val="18452561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meline początek">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1874520"/>
            <a:ext cx="0" cy="498348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419854110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środek">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0"/>
            <a:ext cx="0" cy="6858000"/>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161755194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meline koniec">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4" name="Symbol zastępczy tekstu 5">
            <a:extLst>
              <a:ext uri="{FF2B5EF4-FFF2-40B4-BE49-F238E27FC236}">
                <a16:creationId xmlns:a16="http://schemas.microsoft.com/office/drawing/2014/main" id="{7A3E09A5-8ED8-A347-97A5-F7A21D0EAB55}"/>
              </a:ext>
            </a:extLst>
          </p:cNvPr>
          <p:cNvSpPr>
            <a:spLocks noGrp="1"/>
          </p:cNvSpPr>
          <p:nvPr>
            <p:ph type="body" sz="quarter" idx="19"/>
          </p:nvPr>
        </p:nvSpPr>
        <p:spPr>
          <a:xfrm>
            <a:off x="1019175" y="1027256"/>
            <a:ext cx="3097213" cy="1949269"/>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cxnSp>
        <p:nvCxnSpPr>
          <p:cNvPr id="25" name="Łącznik prosty 24">
            <a:extLst>
              <a:ext uri="{FF2B5EF4-FFF2-40B4-BE49-F238E27FC236}">
                <a16:creationId xmlns:a16="http://schemas.microsoft.com/office/drawing/2014/main" id="{08D8291F-26A3-EE47-82D3-B1608F7A4062}"/>
              </a:ext>
            </a:extLst>
          </p:cNvPr>
          <p:cNvCxnSpPr>
            <a:cxnSpLocks/>
          </p:cNvCxnSpPr>
          <p:nvPr userDrawn="1"/>
        </p:nvCxnSpPr>
        <p:spPr>
          <a:xfrm>
            <a:off x="6096000" y="0"/>
            <a:ext cx="0" cy="4826726"/>
          </a:xfrm>
          <a:prstGeom prst="line">
            <a:avLst/>
          </a:prstGeom>
          <a:ln w="3810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Symbol zastępczy obrazu 8">
            <a:extLst>
              <a:ext uri="{FF2B5EF4-FFF2-40B4-BE49-F238E27FC236}">
                <a16:creationId xmlns:a16="http://schemas.microsoft.com/office/drawing/2014/main" id="{39150879-4A61-B04A-AC25-CC9E853CEA10}"/>
              </a:ext>
            </a:extLst>
          </p:cNvPr>
          <p:cNvSpPr>
            <a:spLocks noGrp="1"/>
          </p:cNvSpPr>
          <p:nvPr>
            <p:ph type="pic" sz="quarter" idx="12"/>
          </p:nvPr>
        </p:nvSpPr>
        <p:spPr>
          <a:xfrm>
            <a:off x="5088021" y="1027256"/>
            <a:ext cx="2015958" cy="1973659"/>
          </a:xfrm>
          <a:prstGeom prst="rect">
            <a:avLst/>
          </a:prstGeom>
          <a:solidFill>
            <a:schemeClr val="bg1"/>
          </a:solidFill>
          <a:ln w="25400" cap="sq">
            <a:solidFill>
              <a:schemeClr val="accent2"/>
            </a:solidFill>
            <a:miter lim="800000"/>
          </a:ln>
        </p:spPr>
        <p:txBody>
          <a:bodyPr/>
          <a:lstStyle/>
          <a:p>
            <a:endParaRPr lang="pl-PL" dirty="0"/>
          </a:p>
        </p:txBody>
      </p:sp>
      <p:sp>
        <p:nvSpPr>
          <p:cNvPr id="38" name="Symbol zastępczy tekstu 5">
            <a:extLst>
              <a:ext uri="{FF2B5EF4-FFF2-40B4-BE49-F238E27FC236}">
                <a16:creationId xmlns:a16="http://schemas.microsoft.com/office/drawing/2014/main" id="{8B8E7664-F995-7148-9CB3-89ED6BB0DCB6}"/>
              </a:ext>
            </a:extLst>
          </p:cNvPr>
          <p:cNvSpPr>
            <a:spLocks noGrp="1"/>
          </p:cNvSpPr>
          <p:nvPr>
            <p:ph type="body" sz="quarter" idx="21"/>
          </p:nvPr>
        </p:nvSpPr>
        <p:spPr>
          <a:xfrm>
            <a:off x="8040687" y="3861806"/>
            <a:ext cx="3132137" cy="1980193"/>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obrazu 8">
            <a:extLst>
              <a:ext uri="{FF2B5EF4-FFF2-40B4-BE49-F238E27FC236}">
                <a16:creationId xmlns:a16="http://schemas.microsoft.com/office/drawing/2014/main" id="{B0946DF1-FF12-974D-BC69-B8CD384D1076}"/>
              </a:ext>
            </a:extLst>
          </p:cNvPr>
          <p:cNvSpPr>
            <a:spLocks noGrp="1"/>
          </p:cNvSpPr>
          <p:nvPr>
            <p:ph type="pic" sz="quarter" idx="22"/>
          </p:nvPr>
        </p:nvSpPr>
        <p:spPr>
          <a:xfrm>
            <a:off x="5088021" y="3840406"/>
            <a:ext cx="2015958" cy="1973659"/>
          </a:xfrm>
          <a:prstGeom prst="rect">
            <a:avLst/>
          </a:prstGeom>
          <a:solidFill>
            <a:schemeClr val="bg1"/>
          </a:solidFill>
          <a:ln w="25400" cap="sq">
            <a:solidFill>
              <a:schemeClr val="accent2"/>
            </a:solidFill>
            <a:miter lim="800000"/>
          </a:ln>
        </p:spPr>
        <p:txBody>
          <a:bodyPr/>
          <a:lstStyle/>
          <a:p>
            <a:endParaRPr lang="pl-PL" dirty="0"/>
          </a:p>
        </p:txBody>
      </p:sp>
    </p:spTree>
    <p:extLst>
      <p:ext uri="{BB962C8B-B14F-4D97-AF65-F5344CB8AC3E}">
        <p14:creationId xmlns:p14="http://schemas.microsoft.com/office/powerpoint/2010/main" val="45748203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martfon 1">
    <p:spTree>
      <p:nvGrpSpPr>
        <p:cNvPr id="1" name=""/>
        <p:cNvGrpSpPr/>
        <p:nvPr/>
      </p:nvGrpSpPr>
      <p:grpSpPr>
        <a:xfrm>
          <a:off x="0" y="0"/>
          <a:ext cx="0" cy="0"/>
          <a:chOff x="0" y="0"/>
          <a:chExt cx="0" cy="0"/>
        </a:xfrm>
      </p:grpSpPr>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11766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18009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214888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4211312"/>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148197645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martfon 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buClr>
                <a:srgbClr val="79003C"/>
              </a:buClr>
              <a:defRPr sz="1400"/>
            </a:lvl1pPr>
          </a:lstStyle>
          <a:p>
            <a:r>
              <a:rPr lang="pl-PL" dirty="0"/>
              <a:t>Edytuj style wzorca tekstu
Drugi poziom
Trzeci poziom
Czwarty poziom
Piąty poziom</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904256" y="724989"/>
            <a:ext cx="3441068" cy="5381898"/>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589328" y="1566863"/>
            <a:ext cx="2044800" cy="3644900"/>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374925610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martfon 3">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904256" y="724989"/>
            <a:ext cx="3441068" cy="5381898"/>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589328" y="1566863"/>
            <a:ext cx="2051050" cy="3644900"/>
          </a:xfrm>
          <a:prstGeom prst="rect">
            <a:avLst/>
          </a:prstGeom>
          <a:solidFill>
            <a:schemeClr val="bg1">
              <a:lumMod val="95000"/>
            </a:schemeClr>
          </a:solidFill>
        </p:spPr>
        <p:txBody>
          <a:bodyPr/>
          <a:lstStyle/>
          <a:p>
            <a:endParaRPr lang="pl-PL"/>
          </a:p>
        </p:txBody>
      </p:sp>
      <p:pic>
        <p:nvPicPr>
          <p:cNvPr id="13" name="Obraz 12">
            <a:extLst>
              <a:ext uri="{FF2B5EF4-FFF2-40B4-BE49-F238E27FC236}">
                <a16:creationId xmlns:a16="http://schemas.microsoft.com/office/drawing/2014/main" id="{C8DA6BD1-D231-8342-B0BD-A14FF673BDA0}"/>
              </a:ext>
            </a:extLst>
          </p:cNvPr>
          <p:cNvPicPr>
            <a:picLocks noChangeAspect="1"/>
          </p:cNvPicPr>
          <p:nvPr userDrawn="1"/>
        </p:nvPicPr>
        <p:blipFill>
          <a:blip r:embed="rId2"/>
          <a:stretch>
            <a:fillRect/>
          </a:stretch>
        </p:blipFill>
        <p:spPr>
          <a:xfrm>
            <a:off x="877292" y="724990"/>
            <a:ext cx="3441068" cy="5381898"/>
          </a:xfrm>
          <a:prstGeom prst="rect">
            <a:avLst/>
          </a:prstGeom>
        </p:spPr>
      </p:pic>
      <p:sp>
        <p:nvSpPr>
          <p:cNvPr id="15" name="Symbol zastępczy obrazu 8">
            <a:extLst>
              <a:ext uri="{FF2B5EF4-FFF2-40B4-BE49-F238E27FC236}">
                <a16:creationId xmlns:a16="http://schemas.microsoft.com/office/drawing/2014/main" id="{CE0DC87A-3297-254F-BD03-143C104762EF}"/>
              </a:ext>
            </a:extLst>
          </p:cNvPr>
          <p:cNvSpPr>
            <a:spLocks noGrp="1"/>
          </p:cNvSpPr>
          <p:nvPr>
            <p:ph type="pic" sz="quarter" idx="19"/>
          </p:nvPr>
        </p:nvSpPr>
        <p:spPr>
          <a:xfrm>
            <a:off x="1562364" y="1566864"/>
            <a:ext cx="2051050" cy="3644900"/>
          </a:xfrm>
          <a:prstGeom prst="rect">
            <a:avLst/>
          </a:prstGeom>
          <a:solidFill>
            <a:schemeClr val="bg1">
              <a:lumMod val="95000"/>
            </a:schemeClr>
          </a:solidFill>
        </p:spPr>
        <p:txBody>
          <a:bodyPr/>
          <a:lstStyle/>
          <a:p>
            <a:endParaRPr lang="pl-PL"/>
          </a:p>
        </p:txBody>
      </p:sp>
      <p:sp>
        <p:nvSpPr>
          <p:cNvPr id="18" name="Trójkąt 17">
            <a:extLst>
              <a:ext uri="{FF2B5EF4-FFF2-40B4-BE49-F238E27FC236}">
                <a16:creationId xmlns:a16="http://schemas.microsoft.com/office/drawing/2014/main" id="{7675B866-FA29-1046-984C-15B41036B4C9}"/>
              </a:ext>
            </a:extLst>
          </p:cNvPr>
          <p:cNvSpPr/>
          <p:nvPr userDrawn="1"/>
        </p:nvSpPr>
        <p:spPr>
          <a:xfrm rot="5400000">
            <a:off x="4141467" y="3259184"/>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31644123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rtfon 4">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27166"/>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6863"/>
            <a:ext cx="2051050" cy="3644900"/>
          </a:xfrm>
          <a:prstGeom prst="rect">
            <a:avLst/>
          </a:prstGeom>
          <a:solidFill>
            <a:schemeClr val="bg1">
              <a:lumMod val="95000"/>
            </a:schemeClr>
          </a:solidFill>
        </p:spPr>
        <p:txBody>
          <a:bodyPr/>
          <a:lstStyle/>
          <a:p>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7643813" y="1221377"/>
            <a:ext cx="2823011" cy="4415245"/>
          </a:xfrm>
          <a:prstGeom prst="rect">
            <a:avLst/>
          </a:prstGeom>
        </p:spPr>
      </p:pic>
      <p:sp>
        <p:nvSpPr>
          <p:cNvPr id="17" name="Symbol zastępczy obrazu 8">
            <a:extLst>
              <a:ext uri="{FF2B5EF4-FFF2-40B4-BE49-F238E27FC236}">
                <a16:creationId xmlns:a16="http://schemas.microsoft.com/office/drawing/2014/main" id="{AF36DC75-7F0A-0645-8466-1FDCEEE56C40}"/>
              </a:ext>
            </a:extLst>
          </p:cNvPr>
          <p:cNvSpPr>
            <a:spLocks noGrp="1"/>
          </p:cNvSpPr>
          <p:nvPr>
            <p:ph type="pic" sz="quarter" idx="18"/>
          </p:nvPr>
        </p:nvSpPr>
        <p:spPr>
          <a:xfrm>
            <a:off x="8204787" y="1910610"/>
            <a:ext cx="1682658" cy="2990233"/>
          </a:xfrm>
          <a:prstGeom prst="rect">
            <a:avLst/>
          </a:prstGeom>
          <a:solidFill>
            <a:schemeClr val="bg1">
              <a:lumMod val="95000"/>
            </a:schemeClr>
          </a:solidFill>
        </p:spPr>
        <p:txBody>
          <a:bodyPr/>
          <a:lstStyle/>
          <a:p>
            <a:endParaRPr lang="pl-PL"/>
          </a:p>
        </p:txBody>
      </p:sp>
      <p:pic>
        <p:nvPicPr>
          <p:cNvPr id="19" name="Obraz 18">
            <a:extLst>
              <a:ext uri="{FF2B5EF4-FFF2-40B4-BE49-F238E27FC236}">
                <a16:creationId xmlns:a16="http://schemas.microsoft.com/office/drawing/2014/main" id="{D7576879-88EC-DE4A-900B-3CC00884EA0E}"/>
              </a:ext>
            </a:extLst>
          </p:cNvPr>
          <p:cNvPicPr>
            <a:picLocks noChangeAspect="1"/>
          </p:cNvPicPr>
          <p:nvPr userDrawn="1"/>
        </p:nvPicPr>
        <p:blipFill>
          <a:blip r:embed="rId2"/>
          <a:stretch>
            <a:fillRect/>
          </a:stretch>
        </p:blipFill>
        <p:spPr>
          <a:xfrm>
            <a:off x="1725176" y="1221377"/>
            <a:ext cx="2823011" cy="4415245"/>
          </a:xfrm>
          <a:prstGeom prst="rect">
            <a:avLst/>
          </a:prstGeom>
        </p:spPr>
      </p:pic>
      <p:sp>
        <p:nvSpPr>
          <p:cNvPr id="20" name="Symbol zastępczy obrazu 8">
            <a:extLst>
              <a:ext uri="{FF2B5EF4-FFF2-40B4-BE49-F238E27FC236}">
                <a16:creationId xmlns:a16="http://schemas.microsoft.com/office/drawing/2014/main" id="{9C7ABE3B-F0DC-1E4E-BD62-633EC85C7E22}"/>
              </a:ext>
            </a:extLst>
          </p:cNvPr>
          <p:cNvSpPr>
            <a:spLocks noGrp="1"/>
          </p:cNvSpPr>
          <p:nvPr>
            <p:ph type="pic" sz="quarter" idx="19"/>
          </p:nvPr>
        </p:nvSpPr>
        <p:spPr>
          <a:xfrm>
            <a:off x="2286150" y="1910610"/>
            <a:ext cx="1682658" cy="299023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7330698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rtfon 5,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8" name="Obraz 27">
            <a:extLst>
              <a:ext uri="{FF2B5EF4-FFF2-40B4-BE49-F238E27FC236}">
                <a16:creationId xmlns:a16="http://schemas.microsoft.com/office/drawing/2014/main" id="{4456233E-24E2-1340-A8BA-C3F83C83C3C5}"/>
              </a:ext>
            </a:extLst>
          </p:cNvPr>
          <p:cNvPicPr>
            <a:picLocks noChangeAspect="1"/>
          </p:cNvPicPr>
          <p:nvPr userDrawn="1"/>
        </p:nvPicPr>
        <p:blipFill>
          <a:blip r:embed="rId2"/>
          <a:stretch>
            <a:fillRect/>
          </a:stretch>
        </p:blipFill>
        <p:spPr>
          <a:xfrm>
            <a:off x="588707" y="1400992"/>
            <a:ext cx="2593328" cy="4056016"/>
          </a:xfrm>
          <a:prstGeom prst="rect">
            <a:avLst/>
          </a:prstGeom>
        </p:spPr>
      </p:pic>
      <p:sp>
        <p:nvSpPr>
          <p:cNvPr id="29" name="Symbol zastępczy obrazu 8">
            <a:extLst>
              <a:ext uri="{FF2B5EF4-FFF2-40B4-BE49-F238E27FC236}">
                <a16:creationId xmlns:a16="http://schemas.microsoft.com/office/drawing/2014/main" id="{472FF0D5-6183-6F43-9478-3DD10663C06B}"/>
              </a:ext>
            </a:extLst>
          </p:cNvPr>
          <p:cNvSpPr>
            <a:spLocks noGrp="1"/>
          </p:cNvSpPr>
          <p:nvPr>
            <p:ph type="pic" sz="quarter" idx="19"/>
          </p:nvPr>
        </p:nvSpPr>
        <p:spPr>
          <a:xfrm>
            <a:off x="1097430" y="2033068"/>
            <a:ext cx="1545755" cy="2746944"/>
          </a:xfrm>
          <a:prstGeom prst="rect">
            <a:avLst/>
          </a:prstGeom>
          <a:solidFill>
            <a:schemeClr val="bg1">
              <a:lumMod val="95000"/>
            </a:schemeClr>
          </a:solidFill>
        </p:spPr>
        <p:txBody>
          <a:bodyPr/>
          <a:lstStyle/>
          <a:p>
            <a:endParaRPr lang="pl-PL"/>
          </a:p>
        </p:txBody>
      </p:sp>
      <p:sp>
        <p:nvSpPr>
          <p:cNvPr id="30" name="Trójkąt 29">
            <a:extLst>
              <a:ext uri="{FF2B5EF4-FFF2-40B4-BE49-F238E27FC236}">
                <a16:creationId xmlns:a16="http://schemas.microsoft.com/office/drawing/2014/main" id="{8CF24CCE-90A7-7D4A-AB0E-9BEEA24A73EB}"/>
              </a:ext>
            </a:extLst>
          </p:cNvPr>
          <p:cNvSpPr/>
          <p:nvPr userDrawn="1"/>
        </p:nvSpPr>
        <p:spPr>
          <a:xfrm rot="5400000">
            <a:off x="2741746" y="3306290"/>
            <a:ext cx="393975" cy="245422"/>
          </a:xfrm>
          <a:prstGeom prst="triangle">
            <a:avLst>
              <a:gd name="adj" fmla="val 5165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1" name="Obraz 30">
            <a:extLst>
              <a:ext uri="{FF2B5EF4-FFF2-40B4-BE49-F238E27FC236}">
                <a16:creationId xmlns:a16="http://schemas.microsoft.com/office/drawing/2014/main" id="{B0475340-5945-BD41-8DFA-526220FC9614}"/>
              </a:ext>
            </a:extLst>
          </p:cNvPr>
          <p:cNvPicPr>
            <a:picLocks noChangeAspect="1"/>
          </p:cNvPicPr>
          <p:nvPr userDrawn="1"/>
        </p:nvPicPr>
        <p:blipFill>
          <a:blip r:embed="rId2"/>
          <a:stretch>
            <a:fillRect/>
          </a:stretch>
        </p:blipFill>
        <p:spPr>
          <a:xfrm>
            <a:off x="2702246" y="1400992"/>
            <a:ext cx="2593328" cy="4056016"/>
          </a:xfrm>
          <a:prstGeom prst="rect">
            <a:avLst/>
          </a:prstGeom>
        </p:spPr>
      </p:pic>
      <p:sp>
        <p:nvSpPr>
          <p:cNvPr id="32" name="Symbol zastępczy obrazu 8">
            <a:extLst>
              <a:ext uri="{FF2B5EF4-FFF2-40B4-BE49-F238E27FC236}">
                <a16:creationId xmlns:a16="http://schemas.microsoft.com/office/drawing/2014/main" id="{9D4404F1-DCB3-9946-9D24-23CB105564D8}"/>
              </a:ext>
            </a:extLst>
          </p:cNvPr>
          <p:cNvSpPr>
            <a:spLocks noGrp="1"/>
          </p:cNvSpPr>
          <p:nvPr>
            <p:ph type="pic" sz="quarter" idx="20"/>
          </p:nvPr>
        </p:nvSpPr>
        <p:spPr>
          <a:xfrm>
            <a:off x="3210969" y="2033068"/>
            <a:ext cx="1545755" cy="2746944"/>
          </a:xfrm>
          <a:prstGeom prst="rect">
            <a:avLst/>
          </a:prstGeom>
          <a:solidFill>
            <a:schemeClr val="bg1">
              <a:lumMod val="95000"/>
            </a:schemeClr>
          </a:solidFill>
        </p:spPr>
        <p:txBody>
          <a:bodyPr/>
          <a:lstStyle/>
          <a:p>
            <a:endParaRPr lang="pl-PL"/>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362700642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is treści 5">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7" name="Prostokąt 6">
            <a:extLst>
              <a:ext uri="{FF2B5EF4-FFF2-40B4-BE49-F238E27FC236}">
                <a16:creationId xmlns:a16="http://schemas.microsoft.com/office/drawing/2014/main" id="{FEFA1E0C-7200-A046-8616-C3FB5C357FEA}"/>
              </a:ext>
            </a:extLst>
          </p:cNvPr>
          <p:cNvSpPr>
            <a:spLocks noChangeAspect="1"/>
          </p:cNvSpPr>
          <p:nvPr userDrawn="1"/>
        </p:nvSpPr>
        <p:spPr>
          <a:xfrm>
            <a:off x="1019175" y="1410877"/>
            <a:ext cx="10153651" cy="5112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10" name="Prostokąt 9">
            <a:extLst>
              <a:ext uri="{FF2B5EF4-FFF2-40B4-BE49-F238E27FC236}">
                <a16:creationId xmlns:a16="http://schemas.microsoft.com/office/drawing/2014/main" id="{BEE0DBB0-536B-664B-987C-2DA6C5E35E91}"/>
              </a:ext>
            </a:extLst>
          </p:cNvPr>
          <p:cNvSpPr/>
          <p:nvPr userDrawn="1"/>
        </p:nvSpPr>
        <p:spPr>
          <a:xfrm rot="2700000">
            <a:off x="1274775" y="1792299"/>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pl-PL"/>
          </a:p>
        </p:txBody>
      </p:sp>
      <p:sp>
        <p:nvSpPr>
          <p:cNvPr id="8" name="Prostokąt 7">
            <a:extLst>
              <a:ext uri="{FF2B5EF4-FFF2-40B4-BE49-F238E27FC236}">
                <a16:creationId xmlns:a16="http://schemas.microsoft.com/office/drawing/2014/main" id="{6EF0DD07-BB98-5B4E-818E-AB09298C14C0}"/>
              </a:ext>
            </a:extLst>
          </p:cNvPr>
          <p:cNvSpPr>
            <a:spLocks noChangeAspect="1"/>
          </p:cNvSpPr>
          <p:nvPr userDrawn="1"/>
        </p:nvSpPr>
        <p:spPr>
          <a:xfrm>
            <a:off x="1019175" y="2281573"/>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B911A3F8-31B7-314F-AF96-CA0A7C81A482}"/>
              </a:ext>
            </a:extLst>
          </p:cNvPr>
          <p:cNvSpPr/>
          <p:nvPr userDrawn="1"/>
        </p:nvSpPr>
        <p:spPr>
          <a:xfrm rot="18900000">
            <a:off x="1274776" y="215377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289B08A-C2C6-534A-AE00-092A234D2A0E}"/>
              </a:ext>
            </a:extLst>
          </p:cNvPr>
          <p:cNvSpPr/>
          <p:nvPr userDrawn="1"/>
        </p:nvSpPr>
        <p:spPr>
          <a:xfrm rot="2700000">
            <a:off x="1274776" y="2664974"/>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5" name="Prostokąt 14">
            <a:extLst>
              <a:ext uri="{FF2B5EF4-FFF2-40B4-BE49-F238E27FC236}">
                <a16:creationId xmlns:a16="http://schemas.microsoft.com/office/drawing/2014/main" id="{F132D52A-9AE8-0E48-B074-BBC515F346F0}"/>
              </a:ext>
            </a:extLst>
          </p:cNvPr>
          <p:cNvSpPr>
            <a:spLocks noChangeAspect="1"/>
          </p:cNvSpPr>
          <p:nvPr userDrawn="1"/>
        </p:nvSpPr>
        <p:spPr>
          <a:xfrm>
            <a:off x="1019175" y="3152269"/>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59B360E1-AEF5-E44F-B5D9-3B4548B3A256}"/>
              </a:ext>
            </a:extLst>
          </p:cNvPr>
          <p:cNvSpPr/>
          <p:nvPr userDrawn="1"/>
        </p:nvSpPr>
        <p:spPr>
          <a:xfrm rot="18900000">
            <a:off x="1274776" y="3024468"/>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7" name="Prostokąt 16">
            <a:extLst>
              <a:ext uri="{FF2B5EF4-FFF2-40B4-BE49-F238E27FC236}">
                <a16:creationId xmlns:a16="http://schemas.microsoft.com/office/drawing/2014/main" id="{996CB347-C129-6A44-A5A9-E19B92AC1ED7}"/>
              </a:ext>
            </a:extLst>
          </p:cNvPr>
          <p:cNvSpPr/>
          <p:nvPr userDrawn="1"/>
        </p:nvSpPr>
        <p:spPr>
          <a:xfrm rot="2700000">
            <a:off x="1274776" y="3535670"/>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18" name="Prostokąt 17">
            <a:extLst>
              <a:ext uri="{FF2B5EF4-FFF2-40B4-BE49-F238E27FC236}">
                <a16:creationId xmlns:a16="http://schemas.microsoft.com/office/drawing/2014/main" id="{D9BE8FF9-C2D7-7B49-A746-A55EDED89517}"/>
              </a:ext>
            </a:extLst>
          </p:cNvPr>
          <p:cNvSpPr>
            <a:spLocks noChangeAspect="1"/>
          </p:cNvSpPr>
          <p:nvPr userDrawn="1"/>
        </p:nvSpPr>
        <p:spPr>
          <a:xfrm>
            <a:off x="1019175" y="4038445"/>
            <a:ext cx="10153651" cy="5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8AF04361-9565-DB46-94F4-F8CE90807C99}"/>
              </a:ext>
            </a:extLst>
          </p:cNvPr>
          <p:cNvSpPr/>
          <p:nvPr userDrawn="1"/>
        </p:nvSpPr>
        <p:spPr>
          <a:xfrm rot="18900000">
            <a:off x="1274776" y="3910644"/>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FC9B8E59-2ADC-0E49-8E4B-BD605E8DB7BD}"/>
              </a:ext>
            </a:extLst>
          </p:cNvPr>
          <p:cNvSpPr/>
          <p:nvPr userDrawn="1"/>
        </p:nvSpPr>
        <p:spPr>
          <a:xfrm rot="2700000">
            <a:off x="1274776" y="4421846"/>
            <a:ext cx="255600" cy="255600"/>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1" name="Prostokąt 20">
            <a:extLst>
              <a:ext uri="{FF2B5EF4-FFF2-40B4-BE49-F238E27FC236}">
                <a16:creationId xmlns:a16="http://schemas.microsoft.com/office/drawing/2014/main" id="{7A06C10E-C47B-2D4D-B1E3-E69301577502}"/>
              </a:ext>
            </a:extLst>
          </p:cNvPr>
          <p:cNvSpPr>
            <a:spLocks noChangeAspect="1"/>
          </p:cNvSpPr>
          <p:nvPr userDrawn="1"/>
        </p:nvSpPr>
        <p:spPr>
          <a:xfrm>
            <a:off x="1019175" y="4935923"/>
            <a:ext cx="10153651"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Prostokąt 21">
            <a:extLst>
              <a:ext uri="{FF2B5EF4-FFF2-40B4-BE49-F238E27FC236}">
                <a16:creationId xmlns:a16="http://schemas.microsoft.com/office/drawing/2014/main" id="{18422DFD-A7A8-D648-805A-4DEED2EB72F0}"/>
              </a:ext>
            </a:extLst>
          </p:cNvPr>
          <p:cNvSpPr/>
          <p:nvPr userDrawn="1"/>
        </p:nvSpPr>
        <p:spPr>
          <a:xfrm rot="18900000">
            <a:off x="1274776" y="4808122"/>
            <a:ext cx="255600" cy="2556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l-PL"/>
          </a:p>
        </p:txBody>
      </p:sp>
      <p:sp>
        <p:nvSpPr>
          <p:cNvPr id="27" name="Prostokąt 26">
            <a:extLst>
              <a:ext uri="{FF2B5EF4-FFF2-40B4-BE49-F238E27FC236}">
                <a16:creationId xmlns:a16="http://schemas.microsoft.com/office/drawing/2014/main" id="{73C3080C-B4B7-EA4E-A9ED-36982F2D3012}"/>
              </a:ext>
            </a:extLst>
          </p:cNvPr>
          <p:cNvSpPr/>
          <p:nvPr userDrawn="1"/>
        </p:nvSpPr>
        <p:spPr>
          <a:xfrm>
            <a:off x="1785975" y="1481854"/>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solidFill>
                  <a:schemeClr val="tx1"/>
                </a:solidFill>
              </a:rPr>
              <a:t>1</a:t>
            </a:r>
          </a:p>
        </p:txBody>
      </p:sp>
      <p:sp>
        <p:nvSpPr>
          <p:cNvPr id="28" name="Prostokąt 27">
            <a:extLst>
              <a:ext uri="{FF2B5EF4-FFF2-40B4-BE49-F238E27FC236}">
                <a16:creationId xmlns:a16="http://schemas.microsoft.com/office/drawing/2014/main" id="{3084D5D7-EC1C-3C44-AF0F-6D6C8542A57C}"/>
              </a:ext>
            </a:extLst>
          </p:cNvPr>
          <p:cNvSpPr/>
          <p:nvPr userDrawn="1"/>
        </p:nvSpPr>
        <p:spPr>
          <a:xfrm>
            <a:off x="1785975" y="235154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2</a:t>
            </a:r>
          </a:p>
        </p:txBody>
      </p:sp>
      <p:sp>
        <p:nvSpPr>
          <p:cNvPr id="29" name="Prostokąt 28">
            <a:extLst>
              <a:ext uri="{FF2B5EF4-FFF2-40B4-BE49-F238E27FC236}">
                <a16:creationId xmlns:a16="http://schemas.microsoft.com/office/drawing/2014/main" id="{C2526E75-BAC4-1B48-8791-E7C6C78C3413}"/>
              </a:ext>
            </a:extLst>
          </p:cNvPr>
          <p:cNvSpPr/>
          <p:nvPr userDrawn="1"/>
        </p:nvSpPr>
        <p:spPr>
          <a:xfrm>
            <a:off x="1785975" y="3224651"/>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3</a:t>
            </a:r>
          </a:p>
        </p:txBody>
      </p:sp>
      <p:sp>
        <p:nvSpPr>
          <p:cNvPr id="30" name="Prostokąt 29">
            <a:extLst>
              <a:ext uri="{FF2B5EF4-FFF2-40B4-BE49-F238E27FC236}">
                <a16:creationId xmlns:a16="http://schemas.microsoft.com/office/drawing/2014/main" id="{6237A837-E34D-5C49-A704-0B436E8523CA}"/>
              </a:ext>
            </a:extLst>
          </p:cNvPr>
          <p:cNvSpPr/>
          <p:nvPr userDrawn="1"/>
        </p:nvSpPr>
        <p:spPr>
          <a:xfrm>
            <a:off x="1785975" y="4094340"/>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Prostokąt 30">
            <a:extLst>
              <a:ext uri="{FF2B5EF4-FFF2-40B4-BE49-F238E27FC236}">
                <a16:creationId xmlns:a16="http://schemas.microsoft.com/office/drawing/2014/main" id="{F2DFFADC-93D9-3042-B33F-E4DBE7B86971}"/>
              </a:ext>
            </a:extLst>
          </p:cNvPr>
          <p:cNvSpPr/>
          <p:nvPr userDrawn="1"/>
        </p:nvSpPr>
        <p:spPr>
          <a:xfrm>
            <a:off x="1785975" y="4108415"/>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4</a:t>
            </a:r>
          </a:p>
        </p:txBody>
      </p:sp>
      <p:sp>
        <p:nvSpPr>
          <p:cNvPr id="32" name="Prostokąt 31">
            <a:extLst>
              <a:ext uri="{FF2B5EF4-FFF2-40B4-BE49-F238E27FC236}">
                <a16:creationId xmlns:a16="http://schemas.microsoft.com/office/drawing/2014/main" id="{17FA62D2-993F-1A45-A5C6-E1EEFFBAB92C}"/>
              </a:ext>
            </a:extLst>
          </p:cNvPr>
          <p:cNvSpPr/>
          <p:nvPr userDrawn="1"/>
        </p:nvSpPr>
        <p:spPr>
          <a:xfrm>
            <a:off x="1785975" y="5005893"/>
            <a:ext cx="371260" cy="3712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a:solidFill>
                  <a:schemeClr val="tx1"/>
                </a:solidFill>
              </a:rPr>
              <a:t>5</a:t>
            </a:r>
          </a:p>
        </p:txBody>
      </p:sp>
      <p:sp>
        <p:nvSpPr>
          <p:cNvPr id="39" name="Symbol zastępczy zawartości 38">
            <a:extLst>
              <a:ext uri="{FF2B5EF4-FFF2-40B4-BE49-F238E27FC236}">
                <a16:creationId xmlns:a16="http://schemas.microsoft.com/office/drawing/2014/main" id="{2B2D550A-AA91-AC4F-A5E5-7159784967BD}"/>
              </a:ext>
            </a:extLst>
          </p:cNvPr>
          <p:cNvSpPr>
            <a:spLocks noGrp="1"/>
          </p:cNvSpPr>
          <p:nvPr userDrawn="1">
            <p:ph sz="quarter" idx="10"/>
          </p:nvPr>
        </p:nvSpPr>
        <p:spPr>
          <a:xfrm>
            <a:off x="2359898" y="1509834"/>
            <a:ext cx="8669337" cy="313286"/>
          </a:xfrm>
          <a:prstGeom prst="rect">
            <a:avLst/>
          </a:prstGeom>
        </p:spPr>
        <p:txBody>
          <a:bodyPr/>
          <a:lstStyle>
            <a:lvl1pPr marL="0" indent="0">
              <a:buNone/>
              <a:defRPr sz="1800" b="0"/>
            </a:lvl1pPr>
          </a:lstStyle>
          <a:p>
            <a:r>
              <a:rPr lang="pl-PL" dirty="0"/>
              <a:t>Edytuj style wzorca tekstu</a:t>
            </a:r>
          </a:p>
        </p:txBody>
      </p:sp>
      <p:sp>
        <p:nvSpPr>
          <p:cNvPr id="40" name="Symbol zastępczy zawartości 38">
            <a:extLst>
              <a:ext uri="{FF2B5EF4-FFF2-40B4-BE49-F238E27FC236}">
                <a16:creationId xmlns:a16="http://schemas.microsoft.com/office/drawing/2014/main" id="{F89380EB-3DDB-064D-A173-6057AD0B5454}"/>
              </a:ext>
            </a:extLst>
          </p:cNvPr>
          <p:cNvSpPr>
            <a:spLocks noGrp="1"/>
          </p:cNvSpPr>
          <p:nvPr userDrawn="1">
            <p:ph sz="quarter" idx="11"/>
          </p:nvPr>
        </p:nvSpPr>
        <p:spPr>
          <a:xfrm>
            <a:off x="2359898" y="2382732"/>
            <a:ext cx="8669337" cy="313286"/>
          </a:xfrm>
          <a:prstGeom prst="rect">
            <a:avLst/>
          </a:prstGeom>
        </p:spPr>
        <p:txBody>
          <a:bodyPr/>
          <a:lstStyle>
            <a:lvl1pPr marL="0" indent="0">
              <a:buNone/>
              <a:defRPr sz="1800" b="0"/>
            </a:lvl1pPr>
          </a:lstStyle>
          <a:p>
            <a:r>
              <a:rPr lang="pl-PL" dirty="0"/>
              <a:t>Edytuj style wzorca tekstu</a:t>
            </a:r>
          </a:p>
        </p:txBody>
      </p:sp>
      <p:sp>
        <p:nvSpPr>
          <p:cNvPr id="41" name="Symbol zastępczy zawartości 38">
            <a:extLst>
              <a:ext uri="{FF2B5EF4-FFF2-40B4-BE49-F238E27FC236}">
                <a16:creationId xmlns:a16="http://schemas.microsoft.com/office/drawing/2014/main" id="{39524483-486C-5A40-BE90-7912D7631D0C}"/>
              </a:ext>
            </a:extLst>
          </p:cNvPr>
          <p:cNvSpPr>
            <a:spLocks noGrp="1"/>
          </p:cNvSpPr>
          <p:nvPr userDrawn="1">
            <p:ph sz="quarter" idx="12"/>
          </p:nvPr>
        </p:nvSpPr>
        <p:spPr>
          <a:xfrm>
            <a:off x="2359898" y="3257265"/>
            <a:ext cx="8669337" cy="313286"/>
          </a:xfrm>
          <a:prstGeom prst="rect">
            <a:avLst/>
          </a:prstGeom>
        </p:spPr>
        <p:txBody>
          <a:bodyPr/>
          <a:lstStyle>
            <a:lvl1pPr marL="0" indent="0">
              <a:buNone/>
              <a:defRPr sz="1800" b="0"/>
            </a:lvl1pPr>
          </a:lstStyle>
          <a:p>
            <a:r>
              <a:rPr lang="pl-PL" dirty="0"/>
              <a:t>Edytuj style wzorca tekstu</a:t>
            </a:r>
          </a:p>
        </p:txBody>
      </p:sp>
      <p:sp>
        <p:nvSpPr>
          <p:cNvPr id="42" name="Symbol zastępczy zawartości 38">
            <a:extLst>
              <a:ext uri="{FF2B5EF4-FFF2-40B4-BE49-F238E27FC236}">
                <a16:creationId xmlns:a16="http://schemas.microsoft.com/office/drawing/2014/main" id="{E01BAD62-4576-2847-BE2C-1E7B65013B33}"/>
              </a:ext>
            </a:extLst>
          </p:cNvPr>
          <p:cNvSpPr>
            <a:spLocks noGrp="1"/>
          </p:cNvSpPr>
          <p:nvPr userDrawn="1">
            <p:ph sz="quarter" idx="13"/>
          </p:nvPr>
        </p:nvSpPr>
        <p:spPr>
          <a:xfrm>
            <a:off x="2359898" y="4130163"/>
            <a:ext cx="8669337" cy="313286"/>
          </a:xfrm>
          <a:prstGeom prst="rect">
            <a:avLst/>
          </a:prstGeom>
        </p:spPr>
        <p:txBody>
          <a:bodyPr/>
          <a:lstStyle>
            <a:lvl1pPr marL="0" indent="0">
              <a:buNone/>
              <a:defRPr sz="1800" b="0"/>
            </a:lvl1pPr>
          </a:lstStyle>
          <a:p>
            <a:r>
              <a:rPr lang="pl-PL" dirty="0"/>
              <a:t>Edytuj style wzorca tekstu</a:t>
            </a:r>
          </a:p>
        </p:txBody>
      </p:sp>
      <p:sp>
        <p:nvSpPr>
          <p:cNvPr id="43" name="Symbol zastępczy zawartości 38">
            <a:extLst>
              <a:ext uri="{FF2B5EF4-FFF2-40B4-BE49-F238E27FC236}">
                <a16:creationId xmlns:a16="http://schemas.microsoft.com/office/drawing/2014/main" id="{75E74293-4E12-A249-B11A-98565450685B}"/>
              </a:ext>
            </a:extLst>
          </p:cNvPr>
          <p:cNvSpPr>
            <a:spLocks noGrp="1"/>
          </p:cNvSpPr>
          <p:nvPr userDrawn="1">
            <p:ph sz="quarter" idx="14"/>
          </p:nvPr>
        </p:nvSpPr>
        <p:spPr>
          <a:xfrm>
            <a:off x="2359898" y="5034880"/>
            <a:ext cx="8669337" cy="313286"/>
          </a:xfrm>
          <a:prstGeom prst="rect">
            <a:avLst/>
          </a:prstGeom>
        </p:spPr>
        <p:txBody>
          <a:bodyPr/>
          <a:lstStyle>
            <a:lvl1pPr marL="0" indent="0">
              <a:buNone/>
              <a:defRPr sz="1800" b="0"/>
            </a:lvl1pPr>
          </a:lstStyle>
          <a:p>
            <a:r>
              <a:rPr lang="pl-PL" dirty="0"/>
              <a:t>Edytuj style wzorca tekstu</a:t>
            </a:r>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74123452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ablet 1">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445147" y="1015999"/>
            <a:ext cx="3300540" cy="4826001"/>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4661495" y="1521823"/>
            <a:ext cx="2871606" cy="3812826"/>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11766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18009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214888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4211312"/>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69616021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ablet 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buClr>
                <a:srgbClr val="79003C"/>
              </a:buClr>
              <a:defRPr sz="1400"/>
            </a:lvl1pPr>
          </a:lstStyle>
          <a:p>
            <a:r>
              <a:rPr lang="pl-PL" dirty="0"/>
              <a:t>Edytuj style wzorca tekstu
Drugi poziom
Trzeci poziom
Czwarty poziom
Piąty poziom</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5">
            <a:extLst>
              <a:ext uri="{FF2B5EF4-FFF2-40B4-BE49-F238E27FC236}">
                <a16:creationId xmlns:a16="http://schemas.microsoft.com/office/drawing/2014/main" id="{1CF8259B-8D2C-BE43-84FC-56B180716F6D}"/>
              </a:ext>
            </a:extLst>
          </p:cNvPr>
          <p:cNvPicPr>
            <a:picLocks noChangeAspect="1"/>
          </p:cNvPicPr>
          <p:nvPr userDrawn="1"/>
        </p:nvPicPr>
        <p:blipFill>
          <a:blip r:embed="rId2"/>
          <a:stretch>
            <a:fillRect/>
          </a:stretch>
        </p:blipFill>
        <p:spPr>
          <a:xfrm>
            <a:off x="8040688" y="1139118"/>
            <a:ext cx="3132136" cy="4579763"/>
          </a:xfrm>
          <a:prstGeom prst="rect">
            <a:avLst/>
          </a:prstGeom>
        </p:spPr>
      </p:pic>
      <p:sp>
        <p:nvSpPr>
          <p:cNvPr id="13" name="Symbol zastępczy obrazu 8">
            <a:extLst>
              <a:ext uri="{FF2B5EF4-FFF2-40B4-BE49-F238E27FC236}">
                <a16:creationId xmlns:a16="http://schemas.microsoft.com/office/drawing/2014/main" id="{A2C032CB-D4A9-CD40-BE92-0F23AB27DC3A}"/>
              </a:ext>
            </a:extLst>
          </p:cNvPr>
          <p:cNvSpPr>
            <a:spLocks noGrp="1"/>
          </p:cNvSpPr>
          <p:nvPr>
            <p:ph type="pic" sz="quarter" idx="18"/>
          </p:nvPr>
        </p:nvSpPr>
        <p:spPr>
          <a:xfrm>
            <a:off x="8249055" y="1613262"/>
            <a:ext cx="2729300" cy="3625198"/>
          </a:xfrm>
          <a:prstGeom prst="rect">
            <a:avLst/>
          </a:prstGeom>
          <a:solidFill>
            <a:schemeClr val="bg1">
              <a:lumMod val="95000"/>
            </a:schemeClr>
          </a:solidFill>
        </p:spPr>
        <p:txBody>
          <a:bodyPr/>
          <a:lstStyle/>
          <a:p>
            <a:endParaRPr lang="pl-PL"/>
          </a:p>
        </p:txBody>
      </p:sp>
      <p:pic>
        <p:nvPicPr>
          <p:cNvPr id="15" name="Obraz 14">
            <a:extLst>
              <a:ext uri="{FF2B5EF4-FFF2-40B4-BE49-F238E27FC236}">
                <a16:creationId xmlns:a16="http://schemas.microsoft.com/office/drawing/2014/main" id="{9250674A-7E7E-3447-820D-2909C3B2DEDA}"/>
              </a:ext>
            </a:extLst>
          </p:cNvPr>
          <p:cNvPicPr>
            <a:picLocks noChangeAspect="1"/>
          </p:cNvPicPr>
          <p:nvPr userDrawn="1"/>
        </p:nvPicPr>
        <p:blipFill>
          <a:blip r:embed="rId2"/>
          <a:stretch>
            <a:fillRect/>
          </a:stretch>
        </p:blipFill>
        <p:spPr>
          <a:xfrm>
            <a:off x="4529932" y="1139118"/>
            <a:ext cx="3132136" cy="4579763"/>
          </a:xfrm>
          <a:prstGeom prst="rect">
            <a:avLst/>
          </a:prstGeom>
        </p:spPr>
      </p:pic>
      <p:sp>
        <p:nvSpPr>
          <p:cNvPr id="18" name="Symbol zastępczy obrazu 8">
            <a:extLst>
              <a:ext uri="{FF2B5EF4-FFF2-40B4-BE49-F238E27FC236}">
                <a16:creationId xmlns:a16="http://schemas.microsoft.com/office/drawing/2014/main" id="{FC6CB0E5-E815-2D4F-86ED-2DD424CBAFD0}"/>
              </a:ext>
            </a:extLst>
          </p:cNvPr>
          <p:cNvSpPr>
            <a:spLocks noGrp="1"/>
          </p:cNvSpPr>
          <p:nvPr>
            <p:ph type="pic" sz="quarter" idx="19"/>
          </p:nvPr>
        </p:nvSpPr>
        <p:spPr>
          <a:xfrm>
            <a:off x="4739315" y="1613261"/>
            <a:ext cx="2718000" cy="3625199"/>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429427482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ablet 3">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Trójkąt 17">
            <a:extLst>
              <a:ext uri="{FF2B5EF4-FFF2-40B4-BE49-F238E27FC236}">
                <a16:creationId xmlns:a16="http://schemas.microsoft.com/office/drawing/2014/main" id="{7675B866-FA29-1046-984C-15B41036B4C9}"/>
              </a:ext>
            </a:extLst>
          </p:cNvPr>
          <p:cNvSpPr/>
          <p:nvPr userDrawn="1"/>
        </p:nvSpPr>
        <p:spPr>
          <a:xfrm rot="5400000">
            <a:off x="4141467" y="3259184"/>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9" name="Obraz 18">
            <a:extLst>
              <a:ext uri="{FF2B5EF4-FFF2-40B4-BE49-F238E27FC236}">
                <a16:creationId xmlns:a16="http://schemas.microsoft.com/office/drawing/2014/main" id="{23A02698-B2F6-304F-9C18-540E3C707D2A}"/>
              </a:ext>
            </a:extLst>
          </p:cNvPr>
          <p:cNvPicPr>
            <a:picLocks noChangeAspect="1"/>
          </p:cNvPicPr>
          <p:nvPr userDrawn="1"/>
        </p:nvPicPr>
        <p:blipFill>
          <a:blip r:embed="rId2"/>
          <a:stretch>
            <a:fillRect/>
          </a:stretch>
        </p:blipFill>
        <p:spPr>
          <a:xfrm>
            <a:off x="4529932" y="1139118"/>
            <a:ext cx="3132136" cy="4579763"/>
          </a:xfrm>
          <a:prstGeom prst="rect">
            <a:avLst/>
          </a:prstGeom>
        </p:spPr>
      </p:pic>
      <p:sp>
        <p:nvSpPr>
          <p:cNvPr id="20" name="Symbol zastępczy obrazu 8">
            <a:extLst>
              <a:ext uri="{FF2B5EF4-FFF2-40B4-BE49-F238E27FC236}">
                <a16:creationId xmlns:a16="http://schemas.microsoft.com/office/drawing/2014/main" id="{6A3E9172-6ECB-9F45-A6DC-8732E31F9572}"/>
              </a:ext>
            </a:extLst>
          </p:cNvPr>
          <p:cNvSpPr>
            <a:spLocks noGrp="1"/>
          </p:cNvSpPr>
          <p:nvPr>
            <p:ph type="pic" sz="quarter" idx="19"/>
          </p:nvPr>
        </p:nvSpPr>
        <p:spPr>
          <a:xfrm>
            <a:off x="4735425" y="1625562"/>
            <a:ext cx="2725200" cy="3605793"/>
          </a:xfrm>
          <a:prstGeom prst="rect">
            <a:avLst/>
          </a:prstGeom>
          <a:solidFill>
            <a:schemeClr val="bg1">
              <a:lumMod val="95000"/>
            </a:schemeClr>
          </a:solidFill>
        </p:spPr>
        <p:txBody>
          <a:bodyPr/>
          <a:lstStyle/>
          <a:p>
            <a:endParaRPr lang="pl-PL"/>
          </a:p>
        </p:txBody>
      </p:sp>
      <p:pic>
        <p:nvPicPr>
          <p:cNvPr id="21" name="Obraz 20">
            <a:extLst>
              <a:ext uri="{FF2B5EF4-FFF2-40B4-BE49-F238E27FC236}">
                <a16:creationId xmlns:a16="http://schemas.microsoft.com/office/drawing/2014/main" id="{A61B449B-8661-1D4D-A4BD-435CE3FBCD37}"/>
              </a:ext>
            </a:extLst>
          </p:cNvPr>
          <p:cNvPicPr>
            <a:picLocks noChangeAspect="1"/>
          </p:cNvPicPr>
          <p:nvPr userDrawn="1"/>
        </p:nvPicPr>
        <p:blipFill>
          <a:blip r:embed="rId2"/>
          <a:stretch>
            <a:fillRect/>
          </a:stretch>
        </p:blipFill>
        <p:spPr>
          <a:xfrm>
            <a:off x="1014840" y="1139118"/>
            <a:ext cx="3132136" cy="4579763"/>
          </a:xfrm>
          <a:prstGeom prst="rect">
            <a:avLst/>
          </a:prstGeom>
        </p:spPr>
      </p:pic>
      <p:sp>
        <p:nvSpPr>
          <p:cNvPr id="22" name="Symbol zastępczy obrazu 8">
            <a:extLst>
              <a:ext uri="{FF2B5EF4-FFF2-40B4-BE49-F238E27FC236}">
                <a16:creationId xmlns:a16="http://schemas.microsoft.com/office/drawing/2014/main" id="{721B30FF-D572-474F-B2D2-895C2F56C347}"/>
              </a:ext>
            </a:extLst>
          </p:cNvPr>
          <p:cNvSpPr>
            <a:spLocks noGrp="1"/>
          </p:cNvSpPr>
          <p:nvPr>
            <p:ph type="pic" sz="quarter" idx="20"/>
          </p:nvPr>
        </p:nvSpPr>
        <p:spPr>
          <a:xfrm>
            <a:off x="1217832" y="1625562"/>
            <a:ext cx="2722697" cy="3605793"/>
          </a:xfrm>
          <a:prstGeom prst="rect">
            <a:avLst/>
          </a:prstGeom>
          <a:solidFill>
            <a:schemeClr val="bg1">
              <a:lumMod val="95000"/>
            </a:schemeClr>
          </a:solidFill>
        </p:spPr>
        <p:txBody>
          <a:bodyPr/>
          <a:lstStyle/>
          <a:p>
            <a:endParaRPr lang="pl-PL"/>
          </a:p>
        </p:txBody>
      </p:sp>
      <p:pic>
        <p:nvPicPr>
          <p:cNvPr id="23" name="Obraz 22">
            <a:extLst>
              <a:ext uri="{FF2B5EF4-FFF2-40B4-BE49-F238E27FC236}">
                <a16:creationId xmlns:a16="http://schemas.microsoft.com/office/drawing/2014/main" id="{92350EDD-813D-AF49-A93F-72B1D7ABA0C7}"/>
              </a:ext>
            </a:extLst>
          </p:cNvPr>
          <p:cNvPicPr>
            <a:picLocks noChangeAspect="1"/>
          </p:cNvPicPr>
          <p:nvPr userDrawn="1"/>
        </p:nvPicPr>
        <p:blipFill>
          <a:blip r:embed="rId2"/>
          <a:stretch>
            <a:fillRect/>
          </a:stretch>
        </p:blipFill>
        <p:spPr>
          <a:xfrm>
            <a:off x="8026387" y="1139118"/>
            <a:ext cx="3132136" cy="4579763"/>
          </a:xfrm>
          <a:prstGeom prst="rect">
            <a:avLst/>
          </a:prstGeom>
        </p:spPr>
      </p:pic>
      <p:sp>
        <p:nvSpPr>
          <p:cNvPr id="24" name="Symbol zastępczy obrazu 8">
            <a:extLst>
              <a:ext uri="{FF2B5EF4-FFF2-40B4-BE49-F238E27FC236}">
                <a16:creationId xmlns:a16="http://schemas.microsoft.com/office/drawing/2014/main" id="{2F2B2B73-9DC9-A745-9569-928E0B741B10}"/>
              </a:ext>
            </a:extLst>
          </p:cNvPr>
          <p:cNvSpPr>
            <a:spLocks noGrp="1"/>
          </p:cNvSpPr>
          <p:nvPr>
            <p:ph type="pic" sz="quarter" idx="21"/>
          </p:nvPr>
        </p:nvSpPr>
        <p:spPr>
          <a:xfrm>
            <a:off x="8237382" y="1625562"/>
            <a:ext cx="2710815" cy="360579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271241626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ablet 4">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3" name="Obraz 12">
            <a:extLst>
              <a:ext uri="{FF2B5EF4-FFF2-40B4-BE49-F238E27FC236}">
                <a16:creationId xmlns:a16="http://schemas.microsoft.com/office/drawing/2014/main" id="{E78F1DEB-043E-9843-AEBC-C49CC4354993}"/>
              </a:ext>
            </a:extLst>
          </p:cNvPr>
          <p:cNvPicPr>
            <a:picLocks noChangeAspect="1"/>
          </p:cNvPicPr>
          <p:nvPr userDrawn="1"/>
        </p:nvPicPr>
        <p:blipFill>
          <a:blip r:embed="rId2"/>
          <a:stretch>
            <a:fillRect/>
          </a:stretch>
        </p:blipFill>
        <p:spPr>
          <a:xfrm>
            <a:off x="4529932" y="1139118"/>
            <a:ext cx="3132136" cy="4579763"/>
          </a:xfrm>
          <a:prstGeom prst="rect">
            <a:avLst/>
          </a:prstGeom>
        </p:spPr>
      </p:pic>
      <p:pic>
        <p:nvPicPr>
          <p:cNvPr id="18" name="Obraz 17">
            <a:extLst>
              <a:ext uri="{FF2B5EF4-FFF2-40B4-BE49-F238E27FC236}">
                <a16:creationId xmlns:a16="http://schemas.microsoft.com/office/drawing/2014/main" id="{9D86B879-C939-1D49-97DA-4711913C1B71}"/>
              </a:ext>
            </a:extLst>
          </p:cNvPr>
          <p:cNvPicPr>
            <a:picLocks noChangeAspect="1"/>
          </p:cNvPicPr>
          <p:nvPr userDrawn="1"/>
        </p:nvPicPr>
        <p:blipFill>
          <a:blip r:embed="rId2"/>
          <a:stretch>
            <a:fillRect/>
          </a:stretch>
        </p:blipFill>
        <p:spPr>
          <a:xfrm>
            <a:off x="8040689" y="1613262"/>
            <a:ext cx="2477315" cy="3622293"/>
          </a:xfrm>
          <a:prstGeom prst="rect">
            <a:avLst/>
          </a:prstGeom>
        </p:spPr>
      </p:pic>
      <p:sp>
        <p:nvSpPr>
          <p:cNvPr id="21" name="Symbol zastępczy obrazu 8">
            <a:extLst>
              <a:ext uri="{FF2B5EF4-FFF2-40B4-BE49-F238E27FC236}">
                <a16:creationId xmlns:a16="http://schemas.microsoft.com/office/drawing/2014/main" id="{C7B2F290-095D-CA4D-92A5-24F25FD4708C}"/>
              </a:ext>
            </a:extLst>
          </p:cNvPr>
          <p:cNvSpPr>
            <a:spLocks noGrp="1"/>
          </p:cNvSpPr>
          <p:nvPr>
            <p:ph type="pic" sz="quarter" idx="20"/>
          </p:nvPr>
        </p:nvSpPr>
        <p:spPr>
          <a:xfrm>
            <a:off x="8202498" y="1996918"/>
            <a:ext cx="2151134" cy="2858908"/>
          </a:xfrm>
          <a:prstGeom prst="rect">
            <a:avLst/>
          </a:prstGeom>
          <a:solidFill>
            <a:schemeClr val="bg1">
              <a:lumMod val="95000"/>
            </a:schemeClr>
          </a:solidFill>
        </p:spPr>
        <p:txBody>
          <a:bodyPr/>
          <a:lstStyle/>
          <a:p>
            <a:endParaRPr lang="pl-PL"/>
          </a:p>
        </p:txBody>
      </p:sp>
      <p:pic>
        <p:nvPicPr>
          <p:cNvPr id="24" name="Obraz 23">
            <a:extLst>
              <a:ext uri="{FF2B5EF4-FFF2-40B4-BE49-F238E27FC236}">
                <a16:creationId xmlns:a16="http://schemas.microsoft.com/office/drawing/2014/main" id="{B307033D-DC34-4847-AB6A-F43CC24BD790}"/>
              </a:ext>
            </a:extLst>
          </p:cNvPr>
          <p:cNvPicPr>
            <a:picLocks noChangeAspect="1"/>
          </p:cNvPicPr>
          <p:nvPr userDrawn="1"/>
        </p:nvPicPr>
        <p:blipFill>
          <a:blip r:embed="rId2"/>
          <a:stretch>
            <a:fillRect/>
          </a:stretch>
        </p:blipFill>
        <p:spPr>
          <a:xfrm>
            <a:off x="1639072" y="1613262"/>
            <a:ext cx="2477315" cy="3622293"/>
          </a:xfrm>
          <a:prstGeom prst="rect">
            <a:avLst/>
          </a:prstGeom>
        </p:spPr>
      </p:pic>
      <p:sp>
        <p:nvSpPr>
          <p:cNvPr id="25" name="Symbol zastępczy obrazu 8">
            <a:extLst>
              <a:ext uri="{FF2B5EF4-FFF2-40B4-BE49-F238E27FC236}">
                <a16:creationId xmlns:a16="http://schemas.microsoft.com/office/drawing/2014/main" id="{BBEDBC1F-4208-3D44-B0FF-4835C1A6E960}"/>
              </a:ext>
            </a:extLst>
          </p:cNvPr>
          <p:cNvSpPr>
            <a:spLocks noGrp="1"/>
          </p:cNvSpPr>
          <p:nvPr>
            <p:ph type="pic" sz="quarter" idx="21"/>
          </p:nvPr>
        </p:nvSpPr>
        <p:spPr>
          <a:xfrm>
            <a:off x="1800881" y="1996918"/>
            <a:ext cx="2151951" cy="2858908"/>
          </a:xfrm>
          <a:prstGeom prst="rect">
            <a:avLst/>
          </a:prstGeom>
          <a:solidFill>
            <a:schemeClr val="bg1">
              <a:lumMod val="95000"/>
            </a:schemeClr>
          </a:solidFill>
        </p:spPr>
        <p:txBody>
          <a:bodyPr/>
          <a:lstStyle/>
          <a:p>
            <a:endParaRPr lang="pl-PL"/>
          </a:p>
        </p:txBody>
      </p:sp>
      <p:sp>
        <p:nvSpPr>
          <p:cNvPr id="16" name="Symbol zastępczy obrazu 8">
            <a:extLst>
              <a:ext uri="{FF2B5EF4-FFF2-40B4-BE49-F238E27FC236}">
                <a16:creationId xmlns:a16="http://schemas.microsoft.com/office/drawing/2014/main" id="{ECC481BE-B314-1245-8F98-8F47B5889168}"/>
              </a:ext>
            </a:extLst>
          </p:cNvPr>
          <p:cNvSpPr>
            <a:spLocks noGrp="1"/>
          </p:cNvSpPr>
          <p:nvPr>
            <p:ph type="pic" sz="quarter" idx="19"/>
          </p:nvPr>
        </p:nvSpPr>
        <p:spPr>
          <a:xfrm>
            <a:off x="4735425" y="1625562"/>
            <a:ext cx="2725200" cy="3605793"/>
          </a:xfrm>
          <a:prstGeom prst="rect">
            <a:avLst/>
          </a:prstGeom>
          <a:solidFill>
            <a:schemeClr val="bg1">
              <a:lumMod val="95000"/>
            </a:schemeClr>
          </a:solidFill>
        </p:spPr>
        <p:txBody>
          <a:bodyPr/>
          <a:lstStyle/>
          <a:p>
            <a:endParaRPr lang="pl-PL"/>
          </a:p>
        </p:txBody>
      </p:sp>
    </p:spTree>
    <p:extLst>
      <p:ext uri="{BB962C8B-B14F-4D97-AF65-F5344CB8AC3E}">
        <p14:creationId xmlns:p14="http://schemas.microsoft.com/office/powerpoint/2010/main" val="120739704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ablet 5, opis,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2" name="Obraz 21">
            <a:extLst>
              <a:ext uri="{FF2B5EF4-FFF2-40B4-BE49-F238E27FC236}">
                <a16:creationId xmlns:a16="http://schemas.microsoft.com/office/drawing/2014/main" id="{931C10C2-8D92-7041-9653-6C7B6A5EF8F4}"/>
              </a:ext>
            </a:extLst>
          </p:cNvPr>
          <p:cNvPicPr>
            <a:picLocks noChangeAspect="1"/>
          </p:cNvPicPr>
          <p:nvPr userDrawn="1"/>
        </p:nvPicPr>
        <p:blipFill>
          <a:blip r:embed="rId2"/>
          <a:stretch>
            <a:fillRect/>
          </a:stretch>
        </p:blipFill>
        <p:spPr>
          <a:xfrm>
            <a:off x="1274775" y="1015999"/>
            <a:ext cx="3300540" cy="4826001"/>
          </a:xfrm>
          <a:prstGeom prst="rect">
            <a:avLst/>
          </a:prstGeom>
        </p:spPr>
      </p:pic>
      <p:sp>
        <p:nvSpPr>
          <p:cNvPr id="23" name="Symbol zastępczy obrazu 8">
            <a:extLst>
              <a:ext uri="{FF2B5EF4-FFF2-40B4-BE49-F238E27FC236}">
                <a16:creationId xmlns:a16="http://schemas.microsoft.com/office/drawing/2014/main" id="{CD7ADB02-4A8C-7A47-8A1F-FF2F2F042A9F}"/>
              </a:ext>
            </a:extLst>
          </p:cNvPr>
          <p:cNvSpPr>
            <a:spLocks noGrp="1"/>
          </p:cNvSpPr>
          <p:nvPr>
            <p:ph type="pic" sz="quarter" idx="17"/>
          </p:nvPr>
        </p:nvSpPr>
        <p:spPr>
          <a:xfrm>
            <a:off x="1492563" y="1521266"/>
            <a:ext cx="2866214" cy="3813418"/>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410934482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Laptop 1">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5">
            <a:extLst>
              <a:ext uri="{FF2B5EF4-FFF2-40B4-BE49-F238E27FC236}">
                <a16:creationId xmlns:a16="http://schemas.microsoft.com/office/drawing/2014/main" id="{F8C75C83-1A5D-7746-AC24-F1B9B2BFC39A}"/>
              </a:ext>
            </a:extLst>
          </p:cNvPr>
          <p:cNvSpPr>
            <a:spLocks noGrp="1"/>
          </p:cNvSpPr>
          <p:nvPr>
            <p:ph type="body" sz="quarter" idx="19"/>
          </p:nvPr>
        </p:nvSpPr>
        <p:spPr>
          <a:xfrm>
            <a:off x="1019175" y="1016001"/>
            <a:ext cx="4897437" cy="4825998"/>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275388" y="1016000"/>
            <a:ext cx="8204625" cy="488188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7253693" y="1465729"/>
            <a:ext cx="6159748" cy="3873056"/>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2830651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aptop 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21" name="Symbol zastępczy tekstu 5">
            <a:extLst>
              <a:ext uri="{FF2B5EF4-FFF2-40B4-BE49-F238E27FC236}">
                <a16:creationId xmlns:a16="http://schemas.microsoft.com/office/drawing/2014/main" id="{84484BAF-1387-CB44-B6DC-F364140F611E}"/>
              </a:ext>
            </a:extLst>
          </p:cNvPr>
          <p:cNvSpPr>
            <a:spLocks noGrp="1"/>
          </p:cNvSpPr>
          <p:nvPr>
            <p:ph type="body" sz="quarter" idx="16"/>
          </p:nvPr>
        </p:nvSpPr>
        <p:spPr>
          <a:xfrm>
            <a:off x="1019175" y="1016000"/>
            <a:ext cx="3097213" cy="4826000"/>
          </a:xfrm>
          <a:prstGeom prst="rect">
            <a:avLst/>
          </a:prstGeom>
        </p:spPr>
        <p:txBody>
          <a:bodyPr anchor="ctr"/>
          <a:lstStyle>
            <a:lvl1pPr>
              <a:lnSpc>
                <a:spcPct val="150000"/>
              </a:lnSpc>
              <a:buClr>
                <a:srgbClr val="79003C"/>
              </a:buClr>
              <a:defRPr sz="1400"/>
            </a:lvl1pPr>
          </a:lstStyle>
          <a:p>
            <a:r>
              <a:rPr lang="pl-PL" dirty="0"/>
              <a:t>Edytuj style wzorca tekstu
Drugi poziom
Trzeci poziom
Czwarty poziom
Piąty poziom</a:t>
            </a:r>
          </a:p>
        </p:txBody>
      </p:sp>
      <p:sp>
        <p:nvSpPr>
          <p:cNvPr id="10" name="Trójkąt 9">
            <a:extLst>
              <a:ext uri="{FF2B5EF4-FFF2-40B4-BE49-F238E27FC236}">
                <a16:creationId xmlns:a16="http://schemas.microsoft.com/office/drawing/2014/main" id="{BE829379-DA84-4749-98CF-0CFC6C9396B9}"/>
              </a:ext>
            </a:extLst>
          </p:cNvPr>
          <p:cNvSpPr/>
          <p:nvPr userDrawn="1"/>
        </p:nvSpPr>
        <p:spPr>
          <a:xfrm rot="5400000">
            <a:off x="7647991" y="197373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a:extLst>
              <a:ext uri="{FF2B5EF4-FFF2-40B4-BE49-F238E27FC236}">
                <a16:creationId xmlns:a16="http://schemas.microsoft.com/office/drawing/2014/main" id="{E609613C-CCDA-B140-A6F4-9FE8E8535216}"/>
              </a:ext>
            </a:extLst>
          </p:cNvPr>
          <p:cNvPicPr>
            <a:picLocks noChangeAspect="1"/>
          </p:cNvPicPr>
          <p:nvPr userDrawn="1"/>
        </p:nvPicPr>
        <p:blipFill>
          <a:blip r:embed="rId2"/>
          <a:stretch>
            <a:fillRect/>
          </a:stretch>
        </p:blipFill>
        <p:spPr>
          <a:xfrm>
            <a:off x="4548188" y="1244802"/>
            <a:ext cx="3095626" cy="1841945"/>
          </a:xfrm>
          <a:prstGeom prst="rect">
            <a:avLst/>
          </a:prstGeom>
        </p:spPr>
      </p:pic>
      <p:sp>
        <p:nvSpPr>
          <p:cNvPr id="15" name="Symbol zastępczy obrazu 8">
            <a:extLst>
              <a:ext uri="{FF2B5EF4-FFF2-40B4-BE49-F238E27FC236}">
                <a16:creationId xmlns:a16="http://schemas.microsoft.com/office/drawing/2014/main" id="{4D534361-3EF4-0046-89B0-464AFC12CC89}"/>
              </a:ext>
            </a:extLst>
          </p:cNvPr>
          <p:cNvSpPr>
            <a:spLocks noGrp="1"/>
          </p:cNvSpPr>
          <p:nvPr>
            <p:ph type="pic" sz="quarter" idx="18"/>
          </p:nvPr>
        </p:nvSpPr>
        <p:spPr>
          <a:xfrm>
            <a:off x="4917642" y="1414654"/>
            <a:ext cx="2319650" cy="1460763"/>
          </a:xfrm>
          <a:prstGeom prst="rect">
            <a:avLst/>
          </a:prstGeom>
          <a:solidFill>
            <a:schemeClr val="bg1">
              <a:lumMod val="95000"/>
            </a:schemeClr>
          </a:solidFill>
        </p:spPr>
        <p:txBody>
          <a:bodyPr/>
          <a:lstStyle/>
          <a:p>
            <a:endParaRPr lang="pl-PL" dirty="0"/>
          </a:p>
        </p:txBody>
      </p:sp>
      <p:pic>
        <p:nvPicPr>
          <p:cNvPr id="18" name="Obraz 17">
            <a:extLst>
              <a:ext uri="{FF2B5EF4-FFF2-40B4-BE49-F238E27FC236}">
                <a16:creationId xmlns:a16="http://schemas.microsoft.com/office/drawing/2014/main" id="{2485CCD9-1B51-654C-9EBA-CBD6341EBD1A}"/>
              </a:ext>
            </a:extLst>
          </p:cNvPr>
          <p:cNvPicPr>
            <a:picLocks noChangeAspect="1"/>
          </p:cNvPicPr>
          <p:nvPr userDrawn="1"/>
        </p:nvPicPr>
        <p:blipFill>
          <a:blip r:embed="rId2"/>
          <a:stretch>
            <a:fillRect/>
          </a:stretch>
        </p:blipFill>
        <p:spPr>
          <a:xfrm>
            <a:off x="8077199" y="1244802"/>
            <a:ext cx="3095626" cy="1841945"/>
          </a:xfrm>
          <a:prstGeom prst="rect">
            <a:avLst/>
          </a:prstGeom>
        </p:spPr>
      </p:pic>
      <p:sp>
        <p:nvSpPr>
          <p:cNvPr id="19" name="Symbol zastępczy obrazu 8">
            <a:extLst>
              <a:ext uri="{FF2B5EF4-FFF2-40B4-BE49-F238E27FC236}">
                <a16:creationId xmlns:a16="http://schemas.microsoft.com/office/drawing/2014/main" id="{A6C07620-55E5-014A-9829-2DDAB71F4F6C}"/>
              </a:ext>
            </a:extLst>
          </p:cNvPr>
          <p:cNvSpPr>
            <a:spLocks noGrp="1"/>
          </p:cNvSpPr>
          <p:nvPr>
            <p:ph type="pic" sz="quarter" idx="19"/>
          </p:nvPr>
        </p:nvSpPr>
        <p:spPr>
          <a:xfrm>
            <a:off x="8446653" y="1414654"/>
            <a:ext cx="2319650" cy="1460763"/>
          </a:xfrm>
          <a:prstGeom prst="rect">
            <a:avLst/>
          </a:prstGeom>
          <a:solidFill>
            <a:schemeClr val="bg1">
              <a:lumMod val="95000"/>
            </a:schemeClr>
          </a:solidFill>
        </p:spPr>
        <p:txBody>
          <a:bodyPr/>
          <a:lstStyle/>
          <a:p>
            <a:endParaRPr lang="pl-PL" dirty="0"/>
          </a:p>
        </p:txBody>
      </p:sp>
      <p:sp>
        <p:nvSpPr>
          <p:cNvPr id="20" name="Trójkąt 19">
            <a:extLst>
              <a:ext uri="{FF2B5EF4-FFF2-40B4-BE49-F238E27FC236}">
                <a16:creationId xmlns:a16="http://schemas.microsoft.com/office/drawing/2014/main" id="{D0580478-B243-F64B-AF62-0BB6326FA95B}"/>
              </a:ext>
            </a:extLst>
          </p:cNvPr>
          <p:cNvSpPr/>
          <p:nvPr userDrawn="1"/>
        </p:nvSpPr>
        <p:spPr>
          <a:xfrm rot="16200000">
            <a:off x="7647991" y="4472676"/>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2" name="Obraz 21">
            <a:extLst>
              <a:ext uri="{FF2B5EF4-FFF2-40B4-BE49-F238E27FC236}">
                <a16:creationId xmlns:a16="http://schemas.microsoft.com/office/drawing/2014/main" id="{A56C1D87-EB61-0A40-A766-E4908E2DEFBF}"/>
              </a:ext>
            </a:extLst>
          </p:cNvPr>
          <p:cNvPicPr>
            <a:picLocks noChangeAspect="1"/>
          </p:cNvPicPr>
          <p:nvPr userDrawn="1"/>
        </p:nvPicPr>
        <p:blipFill>
          <a:blip r:embed="rId2"/>
          <a:stretch>
            <a:fillRect/>
          </a:stretch>
        </p:blipFill>
        <p:spPr>
          <a:xfrm>
            <a:off x="4548188" y="3743745"/>
            <a:ext cx="3095626" cy="1841945"/>
          </a:xfrm>
          <a:prstGeom prst="rect">
            <a:avLst/>
          </a:prstGeom>
        </p:spPr>
      </p:pic>
      <p:sp>
        <p:nvSpPr>
          <p:cNvPr id="23" name="Symbol zastępczy obrazu 8">
            <a:extLst>
              <a:ext uri="{FF2B5EF4-FFF2-40B4-BE49-F238E27FC236}">
                <a16:creationId xmlns:a16="http://schemas.microsoft.com/office/drawing/2014/main" id="{8DCCEEAE-52D2-8347-8069-73818CAB9638}"/>
              </a:ext>
            </a:extLst>
          </p:cNvPr>
          <p:cNvSpPr>
            <a:spLocks noGrp="1"/>
          </p:cNvSpPr>
          <p:nvPr>
            <p:ph type="pic" sz="quarter" idx="20"/>
          </p:nvPr>
        </p:nvSpPr>
        <p:spPr>
          <a:xfrm>
            <a:off x="4917642" y="3913597"/>
            <a:ext cx="2319650" cy="1460763"/>
          </a:xfrm>
          <a:prstGeom prst="rect">
            <a:avLst/>
          </a:prstGeom>
          <a:solidFill>
            <a:schemeClr val="bg1">
              <a:lumMod val="95000"/>
            </a:schemeClr>
          </a:solidFill>
        </p:spPr>
        <p:txBody>
          <a:bodyPr/>
          <a:lstStyle/>
          <a:p>
            <a:endParaRPr lang="pl-PL" dirty="0"/>
          </a:p>
        </p:txBody>
      </p:sp>
      <p:pic>
        <p:nvPicPr>
          <p:cNvPr id="24" name="Obraz 23">
            <a:extLst>
              <a:ext uri="{FF2B5EF4-FFF2-40B4-BE49-F238E27FC236}">
                <a16:creationId xmlns:a16="http://schemas.microsoft.com/office/drawing/2014/main" id="{964E0385-F8D6-8841-99D8-7EFA7B206F02}"/>
              </a:ext>
            </a:extLst>
          </p:cNvPr>
          <p:cNvPicPr>
            <a:picLocks noChangeAspect="1"/>
          </p:cNvPicPr>
          <p:nvPr userDrawn="1"/>
        </p:nvPicPr>
        <p:blipFill>
          <a:blip r:embed="rId2"/>
          <a:stretch>
            <a:fillRect/>
          </a:stretch>
        </p:blipFill>
        <p:spPr>
          <a:xfrm>
            <a:off x="8077199" y="3743745"/>
            <a:ext cx="3095626" cy="1841945"/>
          </a:xfrm>
          <a:prstGeom prst="rect">
            <a:avLst/>
          </a:prstGeom>
        </p:spPr>
      </p:pic>
      <p:sp>
        <p:nvSpPr>
          <p:cNvPr id="25" name="Symbol zastępczy obrazu 8">
            <a:extLst>
              <a:ext uri="{FF2B5EF4-FFF2-40B4-BE49-F238E27FC236}">
                <a16:creationId xmlns:a16="http://schemas.microsoft.com/office/drawing/2014/main" id="{F63164C1-EFB5-1747-8DBE-7685308B1243}"/>
              </a:ext>
            </a:extLst>
          </p:cNvPr>
          <p:cNvSpPr>
            <a:spLocks noGrp="1"/>
          </p:cNvSpPr>
          <p:nvPr>
            <p:ph type="pic" sz="quarter" idx="21"/>
          </p:nvPr>
        </p:nvSpPr>
        <p:spPr>
          <a:xfrm>
            <a:off x="8446653" y="3913597"/>
            <a:ext cx="2319650" cy="1460763"/>
          </a:xfrm>
          <a:prstGeom prst="rect">
            <a:avLst/>
          </a:prstGeom>
          <a:solidFill>
            <a:schemeClr val="bg1">
              <a:lumMod val="95000"/>
            </a:schemeClr>
          </a:solidFill>
        </p:spPr>
        <p:txBody>
          <a:bodyPr/>
          <a:lstStyle/>
          <a:p>
            <a:endParaRPr lang="pl-PL" dirty="0"/>
          </a:p>
        </p:txBody>
      </p:sp>
      <p:sp>
        <p:nvSpPr>
          <p:cNvPr id="26" name="Trójkąt 25">
            <a:extLst>
              <a:ext uri="{FF2B5EF4-FFF2-40B4-BE49-F238E27FC236}">
                <a16:creationId xmlns:a16="http://schemas.microsoft.com/office/drawing/2014/main" id="{E7D2BDEF-A856-DE4A-A30A-74F4BF0E4DFD}"/>
              </a:ext>
            </a:extLst>
          </p:cNvPr>
          <p:cNvSpPr/>
          <p:nvPr userDrawn="1"/>
        </p:nvSpPr>
        <p:spPr>
          <a:xfrm rot="10800000">
            <a:off x="9412147"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6658076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Laptop 3">
    <p:spTree>
      <p:nvGrpSpPr>
        <p:cNvPr id="1" name=""/>
        <p:cNvGrpSpPr/>
        <p:nvPr/>
      </p:nvGrpSpPr>
      <p:grpSpPr>
        <a:xfrm>
          <a:off x="0" y="0"/>
          <a:ext cx="0" cy="0"/>
          <a:chOff x="0" y="0"/>
          <a:chExt cx="0" cy="0"/>
        </a:xfrm>
      </p:grpSpPr>
      <p:pic>
        <p:nvPicPr>
          <p:cNvPr id="31" name="Obraz 30">
            <a:extLst>
              <a:ext uri="{FF2B5EF4-FFF2-40B4-BE49-F238E27FC236}">
                <a16:creationId xmlns:a16="http://schemas.microsoft.com/office/drawing/2014/main" id="{76FE9570-0FC2-214C-92FB-268D16598462}"/>
              </a:ext>
            </a:extLst>
          </p:cNvPr>
          <p:cNvPicPr>
            <a:picLocks noChangeAspect="1"/>
          </p:cNvPicPr>
          <p:nvPr userDrawn="1"/>
        </p:nvPicPr>
        <p:blipFill>
          <a:blip r:embed="rId2"/>
          <a:stretch>
            <a:fillRect/>
          </a:stretch>
        </p:blipFill>
        <p:spPr>
          <a:xfrm>
            <a:off x="3108326" y="1708653"/>
            <a:ext cx="5975349" cy="3555426"/>
          </a:xfrm>
          <a:prstGeom prst="rect">
            <a:avLst/>
          </a:prstGeom>
        </p:spPr>
      </p:pic>
      <p:sp>
        <p:nvSpPr>
          <p:cNvPr id="32" name="Symbol zastępczy obrazu 8">
            <a:extLst>
              <a:ext uri="{FF2B5EF4-FFF2-40B4-BE49-F238E27FC236}">
                <a16:creationId xmlns:a16="http://schemas.microsoft.com/office/drawing/2014/main" id="{F40EE145-C855-AA43-A468-8C47F1252E06}"/>
              </a:ext>
            </a:extLst>
          </p:cNvPr>
          <p:cNvSpPr>
            <a:spLocks noGrp="1"/>
          </p:cNvSpPr>
          <p:nvPr>
            <p:ph type="pic" sz="quarter" idx="18"/>
          </p:nvPr>
        </p:nvSpPr>
        <p:spPr>
          <a:xfrm>
            <a:off x="3822700" y="2038426"/>
            <a:ext cx="4483100" cy="2822499"/>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59684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82164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596849"/>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772319"/>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37856501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aptop 4">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275388" y="1016000"/>
            <a:ext cx="8204625" cy="488188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7251365" y="1465728"/>
            <a:ext cx="6162076" cy="3877797"/>
          </a:xfrm>
          <a:prstGeom prst="rect">
            <a:avLst/>
          </a:prstGeom>
          <a:solidFill>
            <a:schemeClr val="bg1">
              <a:lumMod val="95000"/>
            </a:schemeClr>
          </a:solidFill>
        </p:spPr>
        <p:txBody>
          <a:bodyPr/>
          <a:lstStyle/>
          <a:p>
            <a:endParaRPr lang="pl-PL" dirty="0"/>
          </a:p>
        </p:txBody>
      </p:sp>
      <p:pic>
        <p:nvPicPr>
          <p:cNvPr id="10" name="Obraz 9">
            <a:extLst>
              <a:ext uri="{FF2B5EF4-FFF2-40B4-BE49-F238E27FC236}">
                <a16:creationId xmlns:a16="http://schemas.microsoft.com/office/drawing/2014/main" id="{C5DD4488-6134-C548-8B58-4F48B1691C9A}"/>
              </a:ext>
            </a:extLst>
          </p:cNvPr>
          <p:cNvPicPr>
            <a:picLocks noChangeAspect="1"/>
          </p:cNvPicPr>
          <p:nvPr userDrawn="1"/>
        </p:nvPicPr>
        <p:blipFill>
          <a:blip r:embed="rId2"/>
          <a:stretch>
            <a:fillRect/>
          </a:stretch>
        </p:blipFill>
        <p:spPr>
          <a:xfrm>
            <a:off x="-2173417" y="1016000"/>
            <a:ext cx="8204625" cy="4881880"/>
          </a:xfrm>
          <a:prstGeom prst="rect">
            <a:avLst/>
          </a:prstGeom>
        </p:spPr>
      </p:pic>
      <p:sp>
        <p:nvSpPr>
          <p:cNvPr id="11" name="Symbol zastępczy obrazu 8">
            <a:extLst>
              <a:ext uri="{FF2B5EF4-FFF2-40B4-BE49-F238E27FC236}">
                <a16:creationId xmlns:a16="http://schemas.microsoft.com/office/drawing/2014/main" id="{CD678862-674A-B04C-8E5D-62FED05075A9}"/>
              </a:ext>
            </a:extLst>
          </p:cNvPr>
          <p:cNvSpPr>
            <a:spLocks noGrp="1"/>
          </p:cNvSpPr>
          <p:nvPr>
            <p:ph type="pic" sz="quarter" idx="19"/>
          </p:nvPr>
        </p:nvSpPr>
        <p:spPr>
          <a:xfrm>
            <a:off x="-1197440" y="1465728"/>
            <a:ext cx="6162076" cy="3877797"/>
          </a:xfrm>
          <a:prstGeom prst="rect">
            <a:avLst/>
          </a:prstGeom>
          <a:solidFill>
            <a:schemeClr val="bg1">
              <a:lumMod val="95000"/>
            </a:schemeClr>
          </a:solidFill>
        </p:spPr>
        <p:txBody>
          <a:bodyPr/>
          <a:lstStyle/>
          <a:p>
            <a:endParaRPr lang="pl-PL" dirty="0"/>
          </a:p>
        </p:txBody>
      </p:sp>
      <p:sp>
        <p:nvSpPr>
          <p:cNvPr id="12" name="Trójkąt 11">
            <a:extLst>
              <a:ext uri="{FF2B5EF4-FFF2-40B4-BE49-F238E27FC236}">
                <a16:creationId xmlns:a16="http://schemas.microsoft.com/office/drawing/2014/main" id="{5DBFE972-82E3-2841-93C3-B8352496B0DF}"/>
              </a:ext>
            </a:extLst>
          </p:cNvPr>
          <p:cNvSpPr/>
          <p:nvPr userDrawn="1"/>
        </p:nvSpPr>
        <p:spPr>
          <a:xfrm rot="5400000">
            <a:off x="5899012"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12132501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Laptop 5">
    <p:spTree>
      <p:nvGrpSpPr>
        <p:cNvPr id="1" name=""/>
        <p:cNvGrpSpPr/>
        <p:nvPr/>
      </p:nvGrpSpPr>
      <p:grpSpPr>
        <a:xfrm>
          <a:off x="0" y="0"/>
          <a:ext cx="0" cy="0"/>
          <a:chOff x="0" y="0"/>
          <a:chExt cx="0" cy="0"/>
        </a:xfrm>
      </p:grpSpPr>
      <p:pic>
        <p:nvPicPr>
          <p:cNvPr id="19" name="Obraz 18">
            <a:extLst>
              <a:ext uri="{FF2B5EF4-FFF2-40B4-BE49-F238E27FC236}">
                <a16:creationId xmlns:a16="http://schemas.microsoft.com/office/drawing/2014/main" id="{928500D3-A4EA-D841-9EC8-2169F8FC3B2F}"/>
              </a:ext>
            </a:extLst>
          </p:cNvPr>
          <p:cNvPicPr>
            <a:picLocks noChangeAspect="1"/>
          </p:cNvPicPr>
          <p:nvPr userDrawn="1"/>
        </p:nvPicPr>
        <p:blipFill>
          <a:blip r:embed="rId2"/>
          <a:stretch>
            <a:fillRect/>
          </a:stretch>
        </p:blipFill>
        <p:spPr>
          <a:xfrm>
            <a:off x="8220750" y="1708653"/>
            <a:ext cx="5975349" cy="3555426"/>
          </a:xfrm>
          <a:prstGeom prst="rect">
            <a:avLst/>
          </a:prstGeom>
        </p:spPr>
      </p:pic>
      <p:sp>
        <p:nvSpPr>
          <p:cNvPr id="20" name="Symbol zastępczy obrazu 8">
            <a:extLst>
              <a:ext uri="{FF2B5EF4-FFF2-40B4-BE49-F238E27FC236}">
                <a16:creationId xmlns:a16="http://schemas.microsoft.com/office/drawing/2014/main" id="{0E47F13D-37F9-7848-BE4A-5A03FB3BD59D}"/>
              </a:ext>
            </a:extLst>
          </p:cNvPr>
          <p:cNvSpPr>
            <a:spLocks noGrp="1"/>
          </p:cNvSpPr>
          <p:nvPr>
            <p:ph type="pic" sz="quarter" idx="19"/>
          </p:nvPr>
        </p:nvSpPr>
        <p:spPr>
          <a:xfrm>
            <a:off x="9413875" y="2038426"/>
            <a:ext cx="3997325" cy="2818277"/>
          </a:xfrm>
          <a:prstGeom prst="rect">
            <a:avLst/>
          </a:prstGeom>
          <a:solidFill>
            <a:schemeClr val="bg1">
              <a:lumMod val="95000"/>
            </a:schemeClr>
          </a:solidFill>
        </p:spPr>
        <p:txBody>
          <a:bodyPr/>
          <a:lstStyle/>
          <a:p>
            <a:endParaRPr lang="pl-PL" dirty="0"/>
          </a:p>
        </p:txBody>
      </p:sp>
      <p:pic>
        <p:nvPicPr>
          <p:cNvPr id="16" name="Obraz 15">
            <a:extLst>
              <a:ext uri="{FF2B5EF4-FFF2-40B4-BE49-F238E27FC236}">
                <a16:creationId xmlns:a16="http://schemas.microsoft.com/office/drawing/2014/main" id="{52E9CC48-C828-D94C-A6A2-B59433098788}"/>
              </a:ext>
            </a:extLst>
          </p:cNvPr>
          <p:cNvPicPr>
            <a:picLocks noChangeAspect="1"/>
          </p:cNvPicPr>
          <p:nvPr userDrawn="1"/>
        </p:nvPicPr>
        <p:blipFill>
          <a:blip r:embed="rId2"/>
          <a:stretch>
            <a:fillRect/>
          </a:stretch>
        </p:blipFill>
        <p:spPr>
          <a:xfrm>
            <a:off x="-1932900" y="1708653"/>
            <a:ext cx="5975349" cy="3555426"/>
          </a:xfrm>
          <a:prstGeom prst="rect">
            <a:avLst/>
          </a:prstGeom>
        </p:spPr>
      </p:pic>
      <p:sp>
        <p:nvSpPr>
          <p:cNvPr id="17" name="Symbol zastępczy obrazu 8">
            <a:extLst>
              <a:ext uri="{FF2B5EF4-FFF2-40B4-BE49-F238E27FC236}">
                <a16:creationId xmlns:a16="http://schemas.microsoft.com/office/drawing/2014/main" id="{0A4D86B4-94E1-0F4A-9713-53FD5B903770}"/>
              </a:ext>
            </a:extLst>
          </p:cNvPr>
          <p:cNvSpPr>
            <a:spLocks noGrp="1"/>
          </p:cNvSpPr>
          <p:nvPr>
            <p:ph type="pic" sz="quarter" idx="18"/>
          </p:nvPr>
        </p:nvSpPr>
        <p:spPr>
          <a:xfrm>
            <a:off x="-1211929" y="2038426"/>
            <a:ext cx="3931200" cy="2818277"/>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22" name="Obraz 21">
            <a:extLst>
              <a:ext uri="{FF2B5EF4-FFF2-40B4-BE49-F238E27FC236}">
                <a16:creationId xmlns:a16="http://schemas.microsoft.com/office/drawing/2014/main" id="{FA032FA7-A09B-8A4A-B496-F9121E5D1028}"/>
              </a:ext>
            </a:extLst>
          </p:cNvPr>
          <p:cNvPicPr preferRelativeResize="0">
            <a:picLocks/>
          </p:cNvPicPr>
          <p:nvPr userDrawn="1"/>
        </p:nvPicPr>
        <p:blipFill>
          <a:blip r:embed="rId2"/>
          <a:stretch>
            <a:fillRect/>
          </a:stretch>
        </p:blipFill>
        <p:spPr>
          <a:xfrm>
            <a:off x="2029286" y="1016000"/>
            <a:ext cx="8172000" cy="4881880"/>
          </a:xfrm>
          <a:prstGeom prst="rect">
            <a:avLst/>
          </a:prstGeom>
        </p:spPr>
      </p:pic>
      <p:sp>
        <p:nvSpPr>
          <p:cNvPr id="23" name="Symbol zastępczy obrazu 8">
            <a:extLst>
              <a:ext uri="{FF2B5EF4-FFF2-40B4-BE49-F238E27FC236}">
                <a16:creationId xmlns:a16="http://schemas.microsoft.com/office/drawing/2014/main" id="{1E272529-3C66-AE4E-BE3C-FBE12AAC9C69}"/>
              </a:ext>
            </a:extLst>
          </p:cNvPr>
          <p:cNvSpPr>
            <a:spLocks noGrp="1"/>
          </p:cNvSpPr>
          <p:nvPr>
            <p:ph type="pic" sz="quarter" idx="20"/>
          </p:nvPr>
        </p:nvSpPr>
        <p:spPr>
          <a:xfrm>
            <a:off x="3005264" y="1465728"/>
            <a:ext cx="6128688" cy="3879477"/>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25299043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is treści pust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708A8E7E-C430-7B49-A863-CE6B92D70C83}" type="slidenum">
              <a:rPr lang="pl-PL" smtClean="0"/>
              <a:pPr/>
              <a:t>‹#›</a:t>
            </a:fld>
            <a:endParaRPr lang="pl-PL" dirty="0"/>
          </a:p>
        </p:txBody>
      </p:sp>
      <p:sp>
        <p:nvSpPr>
          <p:cNvPr id="45" name="Symbol zastępczy tekstu 44">
            <a:extLst>
              <a:ext uri="{FF2B5EF4-FFF2-40B4-BE49-F238E27FC236}">
                <a16:creationId xmlns:a16="http://schemas.microsoft.com/office/drawing/2014/main" id="{842DE85C-AADD-3641-BAED-8254DB97788E}"/>
              </a:ext>
            </a:extLst>
          </p:cNvPr>
          <p:cNvSpPr>
            <a:spLocks noGrp="1"/>
          </p:cNvSpPr>
          <p:nvPr userDrawn="1">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Tree>
    <p:extLst>
      <p:ext uri="{BB962C8B-B14F-4D97-AF65-F5344CB8AC3E}">
        <p14:creationId xmlns:p14="http://schemas.microsoft.com/office/powerpoint/2010/main" val="272072940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Laptop 6, opis,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7" name="Obraz 16">
            <a:extLst>
              <a:ext uri="{FF2B5EF4-FFF2-40B4-BE49-F238E27FC236}">
                <a16:creationId xmlns:a16="http://schemas.microsoft.com/office/drawing/2014/main" id="{487A5B93-2C51-7545-BE97-3CFEE623B276}"/>
              </a:ext>
            </a:extLst>
          </p:cNvPr>
          <p:cNvPicPr>
            <a:picLocks noChangeAspect="1"/>
          </p:cNvPicPr>
          <p:nvPr userDrawn="1"/>
        </p:nvPicPr>
        <p:blipFill>
          <a:blip r:embed="rId2"/>
          <a:stretch>
            <a:fillRect/>
          </a:stretch>
        </p:blipFill>
        <p:spPr>
          <a:xfrm>
            <a:off x="-2972226" y="1016000"/>
            <a:ext cx="8204625" cy="4881880"/>
          </a:xfrm>
          <a:prstGeom prst="rect">
            <a:avLst/>
          </a:prstGeom>
        </p:spPr>
      </p:pic>
      <p:sp>
        <p:nvSpPr>
          <p:cNvPr id="18" name="Symbol zastępczy obrazu 8">
            <a:extLst>
              <a:ext uri="{FF2B5EF4-FFF2-40B4-BE49-F238E27FC236}">
                <a16:creationId xmlns:a16="http://schemas.microsoft.com/office/drawing/2014/main" id="{1480C39A-DE24-DC40-87DF-172FCFD10E1D}"/>
              </a:ext>
            </a:extLst>
          </p:cNvPr>
          <p:cNvSpPr>
            <a:spLocks noGrp="1"/>
          </p:cNvSpPr>
          <p:nvPr>
            <p:ph type="pic" sz="quarter" idx="20"/>
          </p:nvPr>
        </p:nvSpPr>
        <p:spPr>
          <a:xfrm>
            <a:off x="-1996249" y="1465728"/>
            <a:ext cx="6162076" cy="3879477"/>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135436183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sktop 1">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9" name="Symbol zastępczy tekstu 5">
            <a:extLst>
              <a:ext uri="{FF2B5EF4-FFF2-40B4-BE49-F238E27FC236}">
                <a16:creationId xmlns:a16="http://schemas.microsoft.com/office/drawing/2014/main" id="{F8C75C83-1A5D-7746-AC24-F1B9B2BFC39A}"/>
              </a:ext>
            </a:extLst>
          </p:cNvPr>
          <p:cNvSpPr>
            <a:spLocks noGrp="1"/>
          </p:cNvSpPr>
          <p:nvPr>
            <p:ph type="body" sz="quarter" idx="19"/>
          </p:nvPr>
        </p:nvSpPr>
        <p:spPr>
          <a:xfrm>
            <a:off x="1019175" y="1016001"/>
            <a:ext cx="4897437" cy="4825998"/>
          </a:xfrm>
          <a:prstGeom prst="rect">
            <a:avLst/>
          </a:prstGeom>
        </p:spPr>
        <p:txBody>
          <a:bodyPr anchor="ctr"/>
          <a:lstStyle>
            <a:lvl1pPr marL="0" indent="0">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24" name="Obraz 23">
            <a:extLst>
              <a:ext uri="{FF2B5EF4-FFF2-40B4-BE49-F238E27FC236}">
                <a16:creationId xmlns:a16="http://schemas.microsoft.com/office/drawing/2014/main" id="{24133BFB-8704-014A-9B9D-9EB91346070B}"/>
              </a:ext>
            </a:extLst>
          </p:cNvPr>
          <p:cNvPicPr>
            <a:picLocks noChangeAspect="1"/>
          </p:cNvPicPr>
          <p:nvPr userDrawn="1"/>
        </p:nvPicPr>
        <p:blipFill>
          <a:blip r:embed="rId2"/>
          <a:stretch>
            <a:fillRect/>
          </a:stretch>
        </p:blipFill>
        <p:spPr>
          <a:xfrm>
            <a:off x="6112099" y="1311384"/>
            <a:ext cx="5326932" cy="4235230"/>
          </a:xfrm>
          <a:prstGeom prst="rect">
            <a:avLst/>
          </a:prstGeom>
        </p:spPr>
      </p:pic>
      <p:sp>
        <p:nvSpPr>
          <p:cNvPr id="27" name="Symbol zastępczy obrazu 8">
            <a:extLst>
              <a:ext uri="{FF2B5EF4-FFF2-40B4-BE49-F238E27FC236}">
                <a16:creationId xmlns:a16="http://schemas.microsoft.com/office/drawing/2014/main" id="{AA2A2E45-9159-9F4A-A03E-36CBD5DCD8DC}"/>
              </a:ext>
            </a:extLst>
          </p:cNvPr>
          <p:cNvSpPr>
            <a:spLocks noGrp="1"/>
          </p:cNvSpPr>
          <p:nvPr>
            <p:ph type="pic" sz="quarter" idx="18"/>
          </p:nvPr>
        </p:nvSpPr>
        <p:spPr>
          <a:xfrm>
            <a:off x="6557375" y="1724967"/>
            <a:ext cx="4422123" cy="2448984"/>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80190181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sktop 2">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2" name="Trójkąt 11">
            <a:extLst>
              <a:ext uri="{FF2B5EF4-FFF2-40B4-BE49-F238E27FC236}">
                <a16:creationId xmlns:a16="http://schemas.microsoft.com/office/drawing/2014/main" id="{5DBFE972-82E3-2841-93C3-B8352496B0DF}"/>
              </a:ext>
            </a:extLst>
          </p:cNvPr>
          <p:cNvSpPr/>
          <p:nvPr userDrawn="1"/>
        </p:nvSpPr>
        <p:spPr>
          <a:xfrm rot="5400000">
            <a:off x="5899012" y="3259183"/>
            <a:ext cx="393975" cy="339634"/>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a:extLst>
              <a:ext uri="{FF2B5EF4-FFF2-40B4-BE49-F238E27FC236}">
                <a16:creationId xmlns:a16="http://schemas.microsoft.com/office/drawing/2014/main" id="{97135F4B-70D5-D74C-B3AC-D457CA353ED2}"/>
              </a:ext>
            </a:extLst>
          </p:cNvPr>
          <p:cNvPicPr>
            <a:picLocks noChangeAspect="1"/>
          </p:cNvPicPr>
          <p:nvPr userDrawn="1"/>
        </p:nvPicPr>
        <p:blipFill>
          <a:blip r:embed="rId2"/>
          <a:stretch>
            <a:fillRect/>
          </a:stretch>
        </p:blipFill>
        <p:spPr>
          <a:xfrm>
            <a:off x="6093106" y="1207328"/>
            <a:ext cx="5534945" cy="4400613"/>
          </a:xfrm>
          <a:prstGeom prst="rect">
            <a:avLst/>
          </a:prstGeom>
        </p:spPr>
      </p:pic>
      <p:sp>
        <p:nvSpPr>
          <p:cNvPr id="15" name="Symbol zastępczy obrazu 8">
            <a:extLst>
              <a:ext uri="{FF2B5EF4-FFF2-40B4-BE49-F238E27FC236}">
                <a16:creationId xmlns:a16="http://schemas.microsoft.com/office/drawing/2014/main" id="{7F77A2AF-20A1-2D4B-B4B5-199D19CDF437}"/>
              </a:ext>
            </a:extLst>
          </p:cNvPr>
          <p:cNvSpPr>
            <a:spLocks noGrp="1"/>
          </p:cNvSpPr>
          <p:nvPr>
            <p:ph type="pic" sz="quarter" idx="18"/>
          </p:nvPr>
        </p:nvSpPr>
        <p:spPr>
          <a:xfrm>
            <a:off x="6554876" y="1633951"/>
            <a:ext cx="4592096" cy="2542814"/>
          </a:xfrm>
          <a:prstGeom prst="rect">
            <a:avLst/>
          </a:prstGeom>
          <a:solidFill>
            <a:schemeClr val="bg1">
              <a:lumMod val="95000"/>
            </a:schemeClr>
          </a:solidFill>
        </p:spPr>
        <p:txBody>
          <a:bodyPr/>
          <a:lstStyle/>
          <a:p>
            <a:endParaRPr lang="pl-PL" dirty="0"/>
          </a:p>
        </p:txBody>
      </p:sp>
      <p:pic>
        <p:nvPicPr>
          <p:cNvPr id="16" name="Obraz 15">
            <a:extLst>
              <a:ext uri="{FF2B5EF4-FFF2-40B4-BE49-F238E27FC236}">
                <a16:creationId xmlns:a16="http://schemas.microsoft.com/office/drawing/2014/main" id="{76D58D2C-FCE2-4242-8BFA-BE4DECB5C56C}"/>
              </a:ext>
            </a:extLst>
          </p:cNvPr>
          <p:cNvPicPr>
            <a:picLocks noChangeAspect="1"/>
          </p:cNvPicPr>
          <p:nvPr userDrawn="1"/>
        </p:nvPicPr>
        <p:blipFill>
          <a:blip r:embed="rId2"/>
          <a:stretch>
            <a:fillRect/>
          </a:stretch>
        </p:blipFill>
        <p:spPr>
          <a:xfrm>
            <a:off x="576206" y="1207328"/>
            <a:ext cx="5534945" cy="4400613"/>
          </a:xfrm>
          <a:prstGeom prst="rect">
            <a:avLst/>
          </a:prstGeom>
        </p:spPr>
      </p:pic>
      <p:sp>
        <p:nvSpPr>
          <p:cNvPr id="17" name="Symbol zastępczy obrazu 8">
            <a:extLst>
              <a:ext uri="{FF2B5EF4-FFF2-40B4-BE49-F238E27FC236}">
                <a16:creationId xmlns:a16="http://schemas.microsoft.com/office/drawing/2014/main" id="{EFE5CC51-3022-9B40-B592-0785BE6E6692}"/>
              </a:ext>
            </a:extLst>
          </p:cNvPr>
          <p:cNvSpPr>
            <a:spLocks noGrp="1"/>
          </p:cNvSpPr>
          <p:nvPr>
            <p:ph type="pic" sz="quarter" idx="19"/>
          </p:nvPr>
        </p:nvSpPr>
        <p:spPr>
          <a:xfrm>
            <a:off x="1045030" y="1633951"/>
            <a:ext cx="4592094" cy="2542814"/>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41991626"/>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esktop 3">
    <p:spTree>
      <p:nvGrpSpPr>
        <p:cNvPr id="1" name=""/>
        <p:cNvGrpSpPr/>
        <p:nvPr/>
      </p:nvGrpSpPr>
      <p:grpSpPr>
        <a:xfrm>
          <a:off x="0" y="0"/>
          <a:ext cx="0" cy="0"/>
          <a:chOff x="0" y="0"/>
          <a:chExt cx="0" cy="0"/>
        </a:xfrm>
      </p:grpSpPr>
      <p:pic>
        <p:nvPicPr>
          <p:cNvPr id="17" name="Obraz 16">
            <a:extLst>
              <a:ext uri="{FF2B5EF4-FFF2-40B4-BE49-F238E27FC236}">
                <a16:creationId xmlns:a16="http://schemas.microsoft.com/office/drawing/2014/main" id="{735FBF5F-9E3A-5E4B-AF47-0FDA8368A991}"/>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8" name="Symbol zastępczy obrazu 8">
            <a:extLst>
              <a:ext uri="{FF2B5EF4-FFF2-40B4-BE49-F238E27FC236}">
                <a16:creationId xmlns:a16="http://schemas.microsoft.com/office/drawing/2014/main" id="{942AECE5-744C-DB45-8281-ACFCD9E644AB}"/>
              </a:ext>
            </a:extLst>
          </p:cNvPr>
          <p:cNvSpPr>
            <a:spLocks noGrp="1"/>
          </p:cNvSpPr>
          <p:nvPr>
            <p:ph type="pic" sz="quarter" idx="18"/>
          </p:nvPr>
        </p:nvSpPr>
        <p:spPr>
          <a:xfrm>
            <a:off x="3555870" y="1461242"/>
            <a:ext cx="5059165" cy="2812657"/>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19" name="Symbol zastępczy tekstu 5">
            <a:extLst>
              <a:ext uri="{FF2B5EF4-FFF2-40B4-BE49-F238E27FC236}">
                <a16:creationId xmlns:a16="http://schemas.microsoft.com/office/drawing/2014/main" id="{BE39121C-AB43-8E4F-BEF9-AC13E12EBC66}"/>
              </a:ext>
            </a:extLst>
          </p:cNvPr>
          <p:cNvSpPr>
            <a:spLocks noGrp="1"/>
          </p:cNvSpPr>
          <p:nvPr>
            <p:ph type="body" sz="quarter" idx="19"/>
          </p:nvPr>
        </p:nvSpPr>
        <p:spPr>
          <a:xfrm>
            <a:off x="1019176" y="1033584"/>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0" name="Symbol zastępczy tekstu 5">
            <a:extLst>
              <a:ext uri="{FF2B5EF4-FFF2-40B4-BE49-F238E27FC236}">
                <a16:creationId xmlns:a16="http://schemas.microsoft.com/office/drawing/2014/main" id="{5AE408E6-28DD-A54A-A02A-C5F50DBD7D50}"/>
              </a:ext>
            </a:extLst>
          </p:cNvPr>
          <p:cNvSpPr>
            <a:spLocks noGrp="1"/>
          </p:cNvSpPr>
          <p:nvPr>
            <p:ph type="body" sz="quarter" idx="20"/>
          </p:nvPr>
        </p:nvSpPr>
        <p:spPr>
          <a:xfrm>
            <a:off x="1019176" y="3258379"/>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1" name="Symbol zastępczy tekstu 5">
            <a:extLst>
              <a:ext uri="{FF2B5EF4-FFF2-40B4-BE49-F238E27FC236}">
                <a16:creationId xmlns:a16="http://schemas.microsoft.com/office/drawing/2014/main" id="{711A8EFC-F43E-4E45-AC19-39E615A1701D}"/>
              </a:ext>
            </a:extLst>
          </p:cNvPr>
          <p:cNvSpPr>
            <a:spLocks noGrp="1"/>
          </p:cNvSpPr>
          <p:nvPr>
            <p:ph type="body" sz="quarter" idx="21"/>
          </p:nvPr>
        </p:nvSpPr>
        <p:spPr>
          <a:xfrm>
            <a:off x="9442872" y="1033584"/>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24" name="Symbol zastępczy tekstu 5">
            <a:extLst>
              <a:ext uri="{FF2B5EF4-FFF2-40B4-BE49-F238E27FC236}">
                <a16:creationId xmlns:a16="http://schemas.microsoft.com/office/drawing/2014/main" id="{00FA83C0-365B-0A4C-AD36-9A1496005869}"/>
              </a:ext>
            </a:extLst>
          </p:cNvPr>
          <p:cNvSpPr>
            <a:spLocks noGrp="1"/>
          </p:cNvSpPr>
          <p:nvPr>
            <p:ph type="body" sz="quarter" idx="22"/>
          </p:nvPr>
        </p:nvSpPr>
        <p:spPr>
          <a:xfrm>
            <a:off x="9444038" y="3209054"/>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733689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esktop 4">
    <p:spTree>
      <p:nvGrpSpPr>
        <p:cNvPr id="1" name=""/>
        <p:cNvGrpSpPr/>
        <p:nvPr/>
      </p:nvGrpSpPr>
      <p:grpSpPr>
        <a:xfrm>
          <a:off x="0" y="0"/>
          <a:ext cx="0" cy="0"/>
          <a:chOff x="0" y="0"/>
          <a:chExt cx="0" cy="0"/>
        </a:xfrm>
      </p:grpSpPr>
      <p:pic>
        <p:nvPicPr>
          <p:cNvPr id="24" name="Obraz 23">
            <a:extLst>
              <a:ext uri="{FF2B5EF4-FFF2-40B4-BE49-F238E27FC236}">
                <a16:creationId xmlns:a16="http://schemas.microsoft.com/office/drawing/2014/main" id="{7D0F9380-D118-0F49-B93A-67889C2C6822}"/>
              </a:ext>
            </a:extLst>
          </p:cNvPr>
          <p:cNvPicPr>
            <a:picLocks noChangeAspect="1"/>
          </p:cNvPicPr>
          <p:nvPr userDrawn="1"/>
        </p:nvPicPr>
        <p:blipFill>
          <a:blip r:embed="rId2"/>
          <a:stretch>
            <a:fillRect/>
          </a:stretch>
        </p:blipFill>
        <p:spPr>
          <a:xfrm>
            <a:off x="0" y="1258110"/>
            <a:ext cx="5311177" cy="4222704"/>
          </a:xfrm>
          <a:prstGeom prst="rect">
            <a:avLst/>
          </a:prstGeom>
        </p:spPr>
      </p:pic>
      <p:sp>
        <p:nvSpPr>
          <p:cNvPr id="25" name="Symbol zastępczy obrazu 8">
            <a:extLst>
              <a:ext uri="{FF2B5EF4-FFF2-40B4-BE49-F238E27FC236}">
                <a16:creationId xmlns:a16="http://schemas.microsoft.com/office/drawing/2014/main" id="{725BACFC-CEA0-2046-B51F-D3F1690F7BB4}"/>
              </a:ext>
            </a:extLst>
          </p:cNvPr>
          <p:cNvSpPr>
            <a:spLocks noGrp="1"/>
          </p:cNvSpPr>
          <p:nvPr>
            <p:ph type="pic" sz="quarter" idx="20"/>
          </p:nvPr>
        </p:nvSpPr>
        <p:spPr>
          <a:xfrm>
            <a:off x="442126" y="1665771"/>
            <a:ext cx="2844000" cy="2448000"/>
          </a:xfrm>
          <a:prstGeom prst="rect">
            <a:avLst/>
          </a:prstGeom>
          <a:solidFill>
            <a:schemeClr val="bg1">
              <a:lumMod val="95000"/>
            </a:schemeClr>
          </a:solidFill>
        </p:spPr>
        <p:txBody>
          <a:bodyPr/>
          <a:lstStyle/>
          <a:p>
            <a:endParaRPr lang="pl-PL" dirty="0"/>
          </a:p>
        </p:txBody>
      </p:sp>
      <p:pic>
        <p:nvPicPr>
          <p:cNvPr id="18" name="Obraz 17">
            <a:extLst>
              <a:ext uri="{FF2B5EF4-FFF2-40B4-BE49-F238E27FC236}">
                <a16:creationId xmlns:a16="http://schemas.microsoft.com/office/drawing/2014/main" id="{B3DABF8A-A44E-674D-B3F8-2F0F2D0106ED}"/>
              </a:ext>
            </a:extLst>
          </p:cNvPr>
          <p:cNvPicPr>
            <a:picLocks noChangeAspect="1"/>
          </p:cNvPicPr>
          <p:nvPr userDrawn="1"/>
        </p:nvPicPr>
        <p:blipFill>
          <a:blip r:embed="rId2"/>
          <a:stretch>
            <a:fillRect/>
          </a:stretch>
        </p:blipFill>
        <p:spPr>
          <a:xfrm>
            <a:off x="6880823" y="1258110"/>
            <a:ext cx="5311177" cy="4222704"/>
          </a:xfrm>
          <a:prstGeom prst="rect">
            <a:avLst/>
          </a:prstGeom>
        </p:spPr>
      </p:pic>
      <p:sp>
        <p:nvSpPr>
          <p:cNvPr id="21" name="Symbol zastępczy obrazu 8">
            <a:extLst>
              <a:ext uri="{FF2B5EF4-FFF2-40B4-BE49-F238E27FC236}">
                <a16:creationId xmlns:a16="http://schemas.microsoft.com/office/drawing/2014/main" id="{5806150C-146E-2D4C-B076-16DC210CB573}"/>
              </a:ext>
            </a:extLst>
          </p:cNvPr>
          <p:cNvSpPr>
            <a:spLocks noGrp="1"/>
          </p:cNvSpPr>
          <p:nvPr>
            <p:ph type="pic" sz="quarter" idx="19"/>
          </p:nvPr>
        </p:nvSpPr>
        <p:spPr>
          <a:xfrm>
            <a:off x="8859297" y="1665771"/>
            <a:ext cx="2870595" cy="2448000"/>
          </a:xfrm>
          <a:prstGeom prst="rect">
            <a:avLst/>
          </a:prstGeom>
          <a:solidFill>
            <a:schemeClr val="bg1">
              <a:lumMod val="95000"/>
            </a:schemeClr>
          </a:solidFill>
        </p:spPr>
        <p:txBody>
          <a:bodyPr/>
          <a:lstStyle/>
          <a:p>
            <a:endParaRPr lang="pl-PL" dirty="0"/>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3" name="Obraz 12">
            <a:extLst>
              <a:ext uri="{FF2B5EF4-FFF2-40B4-BE49-F238E27FC236}">
                <a16:creationId xmlns:a16="http://schemas.microsoft.com/office/drawing/2014/main" id="{A4FCD8D7-6580-844A-A117-2367D25E9E45}"/>
              </a:ext>
            </a:extLst>
          </p:cNvPr>
          <p:cNvPicPr>
            <a:picLocks noChangeAspect="1"/>
          </p:cNvPicPr>
          <p:nvPr userDrawn="1"/>
        </p:nvPicPr>
        <p:blipFill>
          <a:blip r:embed="rId2"/>
          <a:stretch>
            <a:fillRect/>
          </a:stretch>
        </p:blipFill>
        <p:spPr>
          <a:xfrm>
            <a:off x="3043826" y="994801"/>
            <a:ext cx="6096644" cy="4847198"/>
          </a:xfrm>
          <a:prstGeom prst="rect">
            <a:avLst/>
          </a:prstGeom>
        </p:spPr>
      </p:pic>
      <p:sp>
        <p:nvSpPr>
          <p:cNvPr id="15" name="Symbol zastępczy obrazu 8">
            <a:extLst>
              <a:ext uri="{FF2B5EF4-FFF2-40B4-BE49-F238E27FC236}">
                <a16:creationId xmlns:a16="http://schemas.microsoft.com/office/drawing/2014/main" id="{62CB8412-135E-8845-84CB-D68D4396EF43}"/>
              </a:ext>
            </a:extLst>
          </p:cNvPr>
          <p:cNvSpPr>
            <a:spLocks noGrp="1"/>
          </p:cNvSpPr>
          <p:nvPr>
            <p:ph type="pic" sz="quarter" idx="18"/>
          </p:nvPr>
        </p:nvSpPr>
        <p:spPr>
          <a:xfrm>
            <a:off x="3555870" y="1461243"/>
            <a:ext cx="5059165" cy="2805958"/>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296489431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esktop 5, opis,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5934236"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5934236"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5934236"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5934236"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7319963"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7319963"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7319963"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7319963"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19" name="Obraz 18">
            <a:extLst>
              <a:ext uri="{FF2B5EF4-FFF2-40B4-BE49-F238E27FC236}">
                <a16:creationId xmlns:a16="http://schemas.microsoft.com/office/drawing/2014/main" id="{06C70FBD-AE48-2742-AF5A-2200182649FB}"/>
              </a:ext>
            </a:extLst>
          </p:cNvPr>
          <p:cNvPicPr>
            <a:picLocks noChangeAspect="1"/>
          </p:cNvPicPr>
          <p:nvPr userDrawn="1"/>
        </p:nvPicPr>
        <p:blipFill>
          <a:blip r:embed="rId2"/>
          <a:stretch>
            <a:fillRect/>
          </a:stretch>
        </p:blipFill>
        <p:spPr>
          <a:xfrm>
            <a:off x="-953985" y="1013082"/>
            <a:ext cx="6073651" cy="4828917"/>
          </a:xfrm>
          <a:prstGeom prst="rect">
            <a:avLst/>
          </a:prstGeom>
        </p:spPr>
      </p:pic>
      <p:sp>
        <p:nvSpPr>
          <p:cNvPr id="20" name="Symbol zastępczy obrazu 8">
            <a:extLst>
              <a:ext uri="{FF2B5EF4-FFF2-40B4-BE49-F238E27FC236}">
                <a16:creationId xmlns:a16="http://schemas.microsoft.com/office/drawing/2014/main" id="{C1657E6C-978F-E246-8FF2-BE0755C18679}"/>
              </a:ext>
            </a:extLst>
          </p:cNvPr>
          <p:cNvSpPr>
            <a:spLocks noGrp="1"/>
          </p:cNvSpPr>
          <p:nvPr>
            <p:ph type="pic" sz="quarter" idx="18"/>
          </p:nvPr>
        </p:nvSpPr>
        <p:spPr>
          <a:xfrm>
            <a:off x="-447548" y="1477487"/>
            <a:ext cx="5046343" cy="2806460"/>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363058077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martfon w dłoni 1, opis, ikony">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sp>
        <p:nvSpPr>
          <p:cNvPr id="33" name="Symbol zastępczy obrazu 8">
            <a:extLst>
              <a:ext uri="{FF2B5EF4-FFF2-40B4-BE49-F238E27FC236}">
                <a16:creationId xmlns:a16="http://schemas.microsoft.com/office/drawing/2014/main" id="{0AB64DE3-BA69-854B-8BAF-97FA3526804D}"/>
              </a:ext>
            </a:extLst>
          </p:cNvPr>
          <p:cNvSpPr>
            <a:spLocks noGrp="1"/>
          </p:cNvSpPr>
          <p:nvPr>
            <p:ph type="pic" sz="quarter" idx="12"/>
          </p:nvPr>
        </p:nvSpPr>
        <p:spPr>
          <a:xfrm>
            <a:off x="1019175" y="1139925"/>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4" name="Symbol zastępczy obrazu 8">
            <a:extLst>
              <a:ext uri="{FF2B5EF4-FFF2-40B4-BE49-F238E27FC236}">
                <a16:creationId xmlns:a16="http://schemas.microsoft.com/office/drawing/2014/main" id="{755C882F-52C7-2B46-A761-37F9D9379942}"/>
              </a:ext>
            </a:extLst>
          </p:cNvPr>
          <p:cNvSpPr>
            <a:spLocks noGrp="1"/>
          </p:cNvSpPr>
          <p:nvPr>
            <p:ph type="pic" sz="quarter" idx="21"/>
          </p:nvPr>
        </p:nvSpPr>
        <p:spPr>
          <a:xfrm>
            <a:off x="1019175" y="2338870"/>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5" name="Symbol zastępczy obrazu 8">
            <a:extLst>
              <a:ext uri="{FF2B5EF4-FFF2-40B4-BE49-F238E27FC236}">
                <a16:creationId xmlns:a16="http://schemas.microsoft.com/office/drawing/2014/main" id="{0437BDC2-4144-C84E-8E4E-F728BE692AA5}"/>
              </a:ext>
            </a:extLst>
          </p:cNvPr>
          <p:cNvSpPr>
            <a:spLocks noGrp="1"/>
          </p:cNvSpPr>
          <p:nvPr>
            <p:ph type="pic" sz="quarter" idx="22"/>
          </p:nvPr>
        </p:nvSpPr>
        <p:spPr>
          <a:xfrm>
            <a:off x="1019175" y="3521486"/>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6" name="Symbol zastępczy obrazu 8">
            <a:extLst>
              <a:ext uri="{FF2B5EF4-FFF2-40B4-BE49-F238E27FC236}">
                <a16:creationId xmlns:a16="http://schemas.microsoft.com/office/drawing/2014/main" id="{6B8067D6-F56B-A942-8BEA-BF2FD0E784E6}"/>
              </a:ext>
            </a:extLst>
          </p:cNvPr>
          <p:cNvSpPr>
            <a:spLocks noGrp="1"/>
          </p:cNvSpPr>
          <p:nvPr>
            <p:ph type="pic" sz="quarter" idx="23"/>
          </p:nvPr>
        </p:nvSpPr>
        <p:spPr>
          <a:xfrm>
            <a:off x="1019175" y="4720431"/>
            <a:ext cx="1025364" cy="1003850"/>
          </a:xfrm>
          <a:prstGeom prst="ellipse">
            <a:avLst/>
          </a:prstGeom>
          <a:noFill/>
          <a:ln w="57150" cap="sq">
            <a:noFill/>
            <a:miter lim="800000"/>
          </a:ln>
        </p:spPr>
        <p:txBody>
          <a:bodyPr anchor="ctr"/>
          <a:lstStyle>
            <a:lvl1pPr marL="0" indent="0" algn="ctr">
              <a:buNone/>
              <a:defRPr sz="800"/>
            </a:lvl1pPr>
          </a:lstStyle>
          <a:p>
            <a:endParaRPr lang="pl-PL" dirty="0"/>
          </a:p>
        </p:txBody>
      </p:sp>
      <p:sp>
        <p:nvSpPr>
          <p:cNvPr id="37" name="Symbol zastępczy tekstu 5">
            <a:extLst>
              <a:ext uri="{FF2B5EF4-FFF2-40B4-BE49-F238E27FC236}">
                <a16:creationId xmlns:a16="http://schemas.microsoft.com/office/drawing/2014/main" id="{186D3846-5457-B248-B452-36426EFBF1F1}"/>
              </a:ext>
            </a:extLst>
          </p:cNvPr>
          <p:cNvSpPr>
            <a:spLocks noGrp="1"/>
          </p:cNvSpPr>
          <p:nvPr>
            <p:ph type="body" sz="quarter" idx="24"/>
          </p:nvPr>
        </p:nvSpPr>
        <p:spPr>
          <a:xfrm>
            <a:off x="2404902" y="1139925"/>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8" name="Symbol zastępczy tekstu 5">
            <a:extLst>
              <a:ext uri="{FF2B5EF4-FFF2-40B4-BE49-F238E27FC236}">
                <a16:creationId xmlns:a16="http://schemas.microsoft.com/office/drawing/2014/main" id="{94EA8B69-075A-7F4A-99A0-2445074E3C92}"/>
              </a:ext>
            </a:extLst>
          </p:cNvPr>
          <p:cNvSpPr>
            <a:spLocks noGrp="1"/>
          </p:cNvSpPr>
          <p:nvPr>
            <p:ph type="body" sz="quarter" idx="25"/>
          </p:nvPr>
        </p:nvSpPr>
        <p:spPr>
          <a:xfrm>
            <a:off x="2404902" y="2342326"/>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39" name="Symbol zastępczy tekstu 5">
            <a:extLst>
              <a:ext uri="{FF2B5EF4-FFF2-40B4-BE49-F238E27FC236}">
                <a16:creationId xmlns:a16="http://schemas.microsoft.com/office/drawing/2014/main" id="{A0F58324-70BB-5048-BFEC-46645C9DFBA7}"/>
              </a:ext>
            </a:extLst>
          </p:cNvPr>
          <p:cNvSpPr>
            <a:spLocks noGrp="1"/>
          </p:cNvSpPr>
          <p:nvPr>
            <p:ph type="body" sz="quarter" idx="26"/>
          </p:nvPr>
        </p:nvSpPr>
        <p:spPr>
          <a:xfrm>
            <a:off x="2404902" y="3515573"/>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40" name="Symbol zastępczy tekstu 5">
            <a:extLst>
              <a:ext uri="{FF2B5EF4-FFF2-40B4-BE49-F238E27FC236}">
                <a16:creationId xmlns:a16="http://schemas.microsoft.com/office/drawing/2014/main" id="{AB20A7C8-DAB5-F243-9314-8DC9DFCC7B0B}"/>
              </a:ext>
            </a:extLst>
          </p:cNvPr>
          <p:cNvSpPr>
            <a:spLocks noGrp="1"/>
          </p:cNvSpPr>
          <p:nvPr>
            <p:ph type="body" sz="quarter" idx="27"/>
          </p:nvPr>
        </p:nvSpPr>
        <p:spPr>
          <a:xfrm>
            <a:off x="2404902" y="4718819"/>
            <a:ext cx="3852862" cy="100385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pic>
        <p:nvPicPr>
          <p:cNvPr id="6" name="Obraz 5">
            <a:extLst>
              <a:ext uri="{FF2B5EF4-FFF2-40B4-BE49-F238E27FC236}">
                <a16:creationId xmlns:a16="http://schemas.microsoft.com/office/drawing/2014/main" id="{1086EAC8-4F68-7549-AC97-17E3CF9ACADF}"/>
              </a:ext>
            </a:extLst>
          </p:cNvPr>
          <p:cNvPicPr>
            <a:picLocks noChangeAspect="1"/>
          </p:cNvPicPr>
          <p:nvPr userDrawn="1"/>
        </p:nvPicPr>
        <p:blipFill>
          <a:blip r:embed="rId2"/>
          <a:stretch>
            <a:fillRect/>
          </a:stretch>
        </p:blipFill>
        <p:spPr>
          <a:xfrm>
            <a:off x="6624390" y="12526"/>
            <a:ext cx="5939790" cy="6858000"/>
          </a:xfrm>
          <a:prstGeom prst="rect">
            <a:avLst/>
          </a:prstGeom>
        </p:spPr>
      </p:pic>
      <p:sp>
        <p:nvSpPr>
          <p:cNvPr id="21" name="Symbol zastępczy obrazu 8">
            <a:extLst>
              <a:ext uri="{FF2B5EF4-FFF2-40B4-BE49-F238E27FC236}">
                <a16:creationId xmlns:a16="http://schemas.microsoft.com/office/drawing/2014/main" id="{5A778C23-EC3C-2240-938C-CC7BED5A1292}"/>
              </a:ext>
            </a:extLst>
          </p:cNvPr>
          <p:cNvSpPr>
            <a:spLocks noGrp="1"/>
          </p:cNvSpPr>
          <p:nvPr>
            <p:ph type="pic" sz="quarter" idx="18"/>
          </p:nvPr>
        </p:nvSpPr>
        <p:spPr>
          <a:xfrm>
            <a:off x="7528141" y="1612899"/>
            <a:ext cx="2114333" cy="3765551"/>
          </a:xfrm>
          <a:prstGeom prst="rect">
            <a:avLst/>
          </a:prstGeom>
          <a:solidFill>
            <a:schemeClr val="bg1">
              <a:lumMod val="95000"/>
            </a:schemeClr>
          </a:solidFill>
        </p:spPr>
        <p:txBody>
          <a:bodyPr/>
          <a:lstStyle/>
          <a:p>
            <a:endParaRPr lang="pl-PL" dirty="0"/>
          </a:p>
        </p:txBody>
      </p:sp>
    </p:spTree>
    <p:extLst>
      <p:ext uri="{BB962C8B-B14F-4D97-AF65-F5344CB8AC3E}">
        <p14:creationId xmlns:p14="http://schemas.microsoft.com/office/powerpoint/2010/main" val="120783181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296">
          <p15:clr>
            <a:srgbClr val="FBAE40"/>
          </p15:clr>
        </p15:guide>
        <p15:guide id="9" pos="3069">
          <p15:clr>
            <a:srgbClr val="FBAE40"/>
          </p15:clr>
        </p15:guide>
        <p15:guide id="12" pos="1958">
          <p15:clr>
            <a:srgbClr val="FBAE40"/>
          </p15:clr>
        </p15:guide>
        <p15:guide id="13" pos="1731">
          <p15:clr>
            <a:srgbClr val="FBAE40"/>
          </p15:clr>
        </p15:guide>
        <p15:guide id="14" pos="4384">
          <p15:clr>
            <a:srgbClr val="FBAE40"/>
          </p15:clr>
        </p15:guide>
        <p15:guide id="15" pos="4611">
          <p15:clr>
            <a:srgbClr val="FBAE40"/>
          </p15:clr>
        </p15:guide>
        <p15:guide id="16" pos="5722">
          <p15:clr>
            <a:srgbClr val="FBAE40"/>
          </p15:clr>
        </p15:guide>
        <p15:guide id="17" pos="5949">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martfon w dłoni">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10" name="Obraz 9">
            <a:extLst>
              <a:ext uri="{FF2B5EF4-FFF2-40B4-BE49-F238E27FC236}">
                <a16:creationId xmlns:a16="http://schemas.microsoft.com/office/drawing/2014/main" id="{4986A7EC-4837-434F-8280-0F07B2809B7F}"/>
              </a:ext>
            </a:extLst>
          </p:cNvPr>
          <p:cNvPicPr>
            <a:picLocks noChangeAspect="1"/>
          </p:cNvPicPr>
          <p:nvPr userDrawn="1"/>
        </p:nvPicPr>
        <p:blipFill>
          <a:blip r:embed="rId2"/>
          <a:stretch>
            <a:fillRect/>
          </a:stretch>
        </p:blipFill>
        <p:spPr>
          <a:xfrm>
            <a:off x="4143193" y="12526"/>
            <a:ext cx="5939790" cy="6858000"/>
          </a:xfrm>
          <a:prstGeom prst="rect">
            <a:avLst/>
          </a:prstGeom>
        </p:spPr>
      </p:pic>
      <p:sp>
        <p:nvSpPr>
          <p:cNvPr id="11" name="Symbol zastępczy obrazu 8">
            <a:extLst>
              <a:ext uri="{FF2B5EF4-FFF2-40B4-BE49-F238E27FC236}">
                <a16:creationId xmlns:a16="http://schemas.microsoft.com/office/drawing/2014/main" id="{7C1D74AC-EEC6-9949-898D-1F7C17D0AFC0}"/>
              </a:ext>
            </a:extLst>
          </p:cNvPr>
          <p:cNvSpPr>
            <a:spLocks noGrp="1"/>
          </p:cNvSpPr>
          <p:nvPr>
            <p:ph type="pic" sz="quarter" idx="18"/>
          </p:nvPr>
        </p:nvSpPr>
        <p:spPr>
          <a:xfrm>
            <a:off x="5046944" y="1612900"/>
            <a:ext cx="2109505" cy="3765550"/>
          </a:xfrm>
          <a:prstGeom prst="rect">
            <a:avLst/>
          </a:prstGeom>
          <a:solidFill>
            <a:schemeClr val="bg1">
              <a:lumMod val="95000"/>
            </a:schemeClr>
          </a:solidFill>
        </p:spPr>
        <p:txBody>
          <a:bodyPr/>
          <a:lstStyle/>
          <a:p>
            <a:endParaRPr lang="pl-PL" dirty="0"/>
          </a:p>
        </p:txBody>
      </p:sp>
      <p:sp>
        <p:nvSpPr>
          <p:cNvPr id="12" name="Symbol zastępczy tekstu 5">
            <a:extLst>
              <a:ext uri="{FF2B5EF4-FFF2-40B4-BE49-F238E27FC236}">
                <a16:creationId xmlns:a16="http://schemas.microsoft.com/office/drawing/2014/main" id="{CE87709F-9DF1-104E-B334-50EA001AC3F7}"/>
              </a:ext>
            </a:extLst>
          </p:cNvPr>
          <p:cNvSpPr>
            <a:spLocks noGrp="1"/>
          </p:cNvSpPr>
          <p:nvPr>
            <p:ph type="body" sz="quarter" idx="19"/>
          </p:nvPr>
        </p:nvSpPr>
        <p:spPr>
          <a:xfrm>
            <a:off x="1019176" y="1554416"/>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3" name="Symbol zastępczy tekstu 5">
            <a:extLst>
              <a:ext uri="{FF2B5EF4-FFF2-40B4-BE49-F238E27FC236}">
                <a16:creationId xmlns:a16="http://schemas.microsoft.com/office/drawing/2014/main" id="{275904B8-6394-E54E-B683-B9CA9788EAF2}"/>
              </a:ext>
            </a:extLst>
          </p:cNvPr>
          <p:cNvSpPr>
            <a:spLocks noGrp="1"/>
          </p:cNvSpPr>
          <p:nvPr>
            <p:ph type="body" sz="quarter" idx="20"/>
          </p:nvPr>
        </p:nvSpPr>
        <p:spPr>
          <a:xfrm>
            <a:off x="1019176" y="3779211"/>
            <a:ext cx="1728787"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FDEE85-0D31-5344-84F2-EEA9EFF8D867}"/>
              </a:ext>
            </a:extLst>
          </p:cNvPr>
          <p:cNvSpPr>
            <a:spLocks noGrp="1"/>
          </p:cNvSpPr>
          <p:nvPr>
            <p:ph type="body" sz="quarter" idx="21"/>
          </p:nvPr>
        </p:nvSpPr>
        <p:spPr>
          <a:xfrm>
            <a:off x="9442872" y="1554416"/>
            <a:ext cx="1695028"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7" name="Symbol zastępczy tekstu 5">
            <a:extLst>
              <a:ext uri="{FF2B5EF4-FFF2-40B4-BE49-F238E27FC236}">
                <a16:creationId xmlns:a16="http://schemas.microsoft.com/office/drawing/2014/main" id="{4FB72092-2C5D-F24C-A7BA-2028A93FC752}"/>
              </a:ext>
            </a:extLst>
          </p:cNvPr>
          <p:cNvSpPr>
            <a:spLocks noGrp="1"/>
          </p:cNvSpPr>
          <p:nvPr>
            <p:ph type="body" sz="quarter" idx="22"/>
          </p:nvPr>
        </p:nvSpPr>
        <p:spPr>
          <a:xfrm>
            <a:off x="9444038" y="3729886"/>
            <a:ext cx="169386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185779247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3727">
          <p15:clr>
            <a:srgbClr val="FBAE40"/>
          </p15:clr>
        </p15:guide>
        <p15:guide id="9" pos="3953">
          <p15:clr>
            <a:srgbClr val="FBAE40"/>
          </p15:clr>
        </p15:guide>
        <p15:guide id="10" orient="horz" pos="2047">
          <p15:clr>
            <a:srgbClr val="FBAE40"/>
          </p15:clr>
        </p15:guide>
        <p15:guide id="11" orient="horz" pos="2273">
          <p15:clr>
            <a:srgbClr val="FBAE40"/>
          </p15:clr>
        </p15:guide>
        <p15:guide id="12" pos="2071">
          <p15:clr>
            <a:srgbClr val="FBAE40"/>
          </p15:clr>
        </p15:guide>
        <p15:guide id="13" pos="2298">
          <p15:clr>
            <a:srgbClr val="FBAE40"/>
          </p15:clr>
        </p15:guide>
        <p15:guide id="14" pos="5382">
          <p15:clr>
            <a:srgbClr val="FBAE40"/>
          </p15:clr>
        </p15:guide>
        <p15:guide id="15" pos="5609">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0/50 Smartfon">
    <p:spTree>
      <p:nvGrpSpPr>
        <p:cNvPr id="1" name=""/>
        <p:cNvGrpSpPr/>
        <p:nvPr/>
      </p:nvGrpSpPr>
      <p:grpSpPr>
        <a:xfrm>
          <a:off x="0" y="0"/>
          <a:ext cx="0" cy="0"/>
          <a:chOff x="0" y="0"/>
          <a:chExt cx="0" cy="0"/>
        </a:xfrm>
      </p:grpSpPr>
      <p:sp>
        <p:nvSpPr>
          <p:cNvPr id="5" name="Prostokąt 4">
            <a:extLst>
              <a:ext uri="{FF2B5EF4-FFF2-40B4-BE49-F238E27FC236}">
                <a16:creationId xmlns:a16="http://schemas.microsoft.com/office/drawing/2014/main" id="{31EECECC-5B27-0146-8136-99C12CB5C65C}"/>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50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46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383816" y="724989"/>
            <a:ext cx="3441068" cy="5381898"/>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5068888" y="1562100"/>
            <a:ext cx="2051050" cy="3641725"/>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511999"/>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847021"/>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1516117"/>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3847021"/>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4328899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0/50 Tablet">
    <p:spTree>
      <p:nvGrpSpPr>
        <p:cNvPr id="1" name=""/>
        <p:cNvGrpSpPr/>
        <p:nvPr/>
      </p:nvGrpSpPr>
      <p:grpSpPr>
        <a:xfrm>
          <a:off x="0" y="0"/>
          <a:ext cx="0" cy="0"/>
          <a:chOff x="0" y="0"/>
          <a:chExt cx="0" cy="0"/>
        </a:xfrm>
      </p:grpSpPr>
      <p:sp>
        <p:nvSpPr>
          <p:cNvPr id="17" name="Prostokąt 16">
            <a:extLst>
              <a:ext uri="{FF2B5EF4-FFF2-40B4-BE49-F238E27FC236}">
                <a16:creationId xmlns:a16="http://schemas.microsoft.com/office/drawing/2014/main" id="{00BE42F3-13A8-AE47-AC46-BE4170DC84DA}"/>
              </a:ext>
            </a:extLst>
          </p:cNvPr>
          <p:cNvSpPr/>
          <p:nvPr userDrawn="1"/>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a:extLst>
              <a:ext uri="{FF2B5EF4-FFF2-40B4-BE49-F238E27FC236}">
                <a16:creationId xmlns:a16="http://schemas.microsoft.com/office/drawing/2014/main" id="{43A041E2-E709-7146-8502-41EE72E409EC}"/>
              </a:ext>
            </a:extLst>
          </p:cNvPr>
          <p:cNvSpPr>
            <a:spLocks noChangeAspect="1"/>
          </p:cNvSpPr>
          <p:nvPr userDrawn="1"/>
        </p:nvSpPr>
        <p:spPr>
          <a:xfrm>
            <a:off x="1019175" y="6346800"/>
            <a:ext cx="255600" cy="5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a:extLst>
              <a:ext uri="{FF2B5EF4-FFF2-40B4-BE49-F238E27FC236}">
                <a16:creationId xmlns:a16="http://schemas.microsoft.com/office/drawing/2014/main" id="{2EAE7E01-7B70-1A44-91E3-B50C628E4BD9}"/>
              </a:ext>
            </a:extLst>
          </p:cNvPr>
          <p:cNvSpPr>
            <a:spLocks noChangeAspect="1"/>
          </p:cNvSpPr>
          <p:nvPr userDrawn="1"/>
        </p:nvSpPr>
        <p:spPr>
          <a:xfrm>
            <a:off x="1019175" y="0"/>
            <a:ext cx="255600" cy="5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5">
            <a:extLst>
              <a:ext uri="{FF2B5EF4-FFF2-40B4-BE49-F238E27FC236}">
                <a16:creationId xmlns:a16="http://schemas.microsoft.com/office/drawing/2014/main" id="{4A157E46-D1CF-1C4C-9A46-DE5DE3DB163D}"/>
              </a:ext>
            </a:extLst>
          </p:cNvPr>
          <p:cNvSpPr>
            <a:spLocks noGrp="1"/>
          </p:cNvSpPr>
          <p:nvPr>
            <p:ph type="sldNum" sz="quarter" idx="4"/>
          </p:nvPr>
        </p:nvSpPr>
        <p:spPr>
          <a:xfrm>
            <a:off x="949600" y="6346800"/>
            <a:ext cx="394750" cy="365125"/>
          </a:xfrm>
          <a:prstGeom prst="rect">
            <a:avLst/>
          </a:prstGeom>
        </p:spPr>
        <p:txBody>
          <a:bodyPr vert="horz" lIns="91440" tIns="45720" rIns="91440" bIns="45720" rtlCol="0" anchor="ctr"/>
          <a:lstStyle>
            <a:lvl1pPr algn="ctr">
              <a:defRPr sz="800">
                <a:solidFill>
                  <a:schemeClr val="tx1"/>
                </a:solidFill>
              </a:defRPr>
            </a:lvl1pPr>
          </a:lstStyle>
          <a:p>
            <a:fld id="{AF7D9FF2-3A39-5E44-BD5E-BD671360BF1C}" type="slidenum">
              <a:rPr lang="pl-PL" smtClean="0"/>
              <a:pPr/>
              <a:t>‹#›</a:t>
            </a:fld>
            <a:endParaRPr lang="pl-PL" dirty="0"/>
          </a:p>
        </p:txBody>
      </p:sp>
      <p:sp>
        <p:nvSpPr>
          <p:cNvPr id="7" name="Symbol zastępczy zawartości 38">
            <a:extLst>
              <a:ext uri="{FF2B5EF4-FFF2-40B4-BE49-F238E27FC236}">
                <a16:creationId xmlns:a16="http://schemas.microsoft.com/office/drawing/2014/main" id="{BFFB4058-0C2F-8343-B6E5-709BA055A5BE}"/>
              </a:ext>
            </a:extLst>
          </p:cNvPr>
          <p:cNvSpPr>
            <a:spLocks noGrp="1"/>
          </p:cNvSpPr>
          <p:nvPr>
            <p:ph sz="quarter" idx="10"/>
          </p:nvPr>
        </p:nvSpPr>
        <p:spPr>
          <a:xfrm>
            <a:off x="1344350" y="6423145"/>
            <a:ext cx="9828475" cy="241212"/>
          </a:xfrm>
          <a:prstGeom prst="rect">
            <a:avLst/>
          </a:prstGeom>
        </p:spPr>
        <p:txBody>
          <a:bodyPr/>
          <a:lstStyle>
            <a:lvl1pPr marL="0" indent="0">
              <a:buNone/>
              <a:defRPr sz="1200" b="0">
                <a:solidFill>
                  <a:schemeClr val="bg1">
                    <a:lumMod val="75000"/>
                  </a:schemeClr>
                </a:solidFill>
              </a:defRPr>
            </a:lvl1pPr>
          </a:lstStyle>
          <a:p>
            <a:r>
              <a:rPr lang="pl-PL" dirty="0"/>
              <a:t>Edytuj style wzorca tekstu</a:t>
            </a:r>
          </a:p>
        </p:txBody>
      </p:sp>
      <p:sp>
        <p:nvSpPr>
          <p:cNvPr id="14" name="Symbol zastępczy tekstu 44">
            <a:extLst>
              <a:ext uri="{FF2B5EF4-FFF2-40B4-BE49-F238E27FC236}">
                <a16:creationId xmlns:a16="http://schemas.microsoft.com/office/drawing/2014/main" id="{1D7D131A-E34D-CC41-B12F-E745D0AC1486}"/>
              </a:ext>
            </a:extLst>
          </p:cNvPr>
          <p:cNvSpPr>
            <a:spLocks noGrp="1"/>
          </p:cNvSpPr>
          <p:nvPr>
            <p:ph type="body" sz="quarter" idx="15" hasCustomPrompt="1"/>
          </p:nvPr>
        </p:nvSpPr>
        <p:spPr>
          <a:xfrm>
            <a:off x="1344350" y="119075"/>
            <a:ext cx="7759700" cy="273050"/>
          </a:xfrm>
          <a:prstGeom prst="rect">
            <a:avLst/>
          </a:prstGeom>
        </p:spPr>
        <p:txBody>
          <a:bodyPr/>
          <a:lstStyle>
            <a:lvl1pPr marL="0" indent="0">
              <a:buNone/>
              <a:defRPr sz="1800" b="0">
                <a:solidFill>
                  <a:srgbClr val="79003C"/>
                </a:solidFill>
              </a:defRPr>
            </a:lvl1pPr>
          </a:lstStyle>
          <a:p>
            <a:r>
              <a:rPr lang="pl-PL" dirty="0"/>
              <a:t>Kliknij, aby edytować styl</a:t>
            </a:r>
          </a:p>
        </p:txBody>
      </p:sp>
      <p:pic>
        <p:nvPicPr>
          <p:cNvPr id="6" name="Obraz 5">
            <a:extLst>
              <a:ext uri="{FF2B5EF4-FFF2-40B4-BE49-F238E27FC236}">
                <a16:creationId xmlns:a16="http://schemas.microsoft.com/office/drawing/2014/main" id="{35A0500A-7E34-4E4A-83D1-679244D576CD}"/>
              </a:ext>
            </a:extLst>
          </p:cNvPr>
          <p:cNvPicPr>
            <a:picLocks noChangeAspect="1"/>
          </p:cNvPicPr>
          <p:nvPr userDrawn="1"/>
        </p:nvPicPr>
        <p:blipFill>
          <a:blip r:embed="rId2"/>
          <a:stretch>
            <a:fillRect/>
          </a:stretch>
        </p:blipFill>
        <p:spPr>
          <a:xfrm>
            <a:off x="4445147" y="1015999"/>
            <a:ext cx="3300540" cy="4826001"/>
          </a:xfrm>
          <a:prstGeom prst="rect">
            <a:avLst/>
          </a:prstGeom>
        </p:spPr>
      </p:pic>
      <p:sp>
        <p:nvSpPr>
          <p:cNvPr id="9" name="Symbol zastępczy obrazu 8">
            <a:extLst>
              <a:ext uri="{FF2B5EF4-FFF2-40B4-BE49-F238E27FC236}">
                <a16:creationId xmlns:a16="http://schemas.microsoft.com/office/drawing/2014/main" id="{7EE0FF55-B014-E448-B135-3DBA3D283893}"/>
              </a:ext>
            </a:extLst>
          </p:cNvPr>
          <p:cNvSpPr>
            <a:spLocks noGrp="1"/>
          </p:cNvSpPr>
          <p:nvPr>
            <p:ph type="pic" sz="quarter" idx="17"/>
          </p:nvPr>
        </p:nvSpPr>
        <p:spPr>
          <a:xfrm>
            <a:off x="4663441" y="1521823"/>
            <a:ext cx="2873828" cy="3807823"/>
          </a:xfrm>
          <a:prstGeom prst="rect">
            <a:avLst/>
          </a:prstGeom>
          <a:solidFill>
            <a:schemeClr val="bg1">
              <a:lumMod val="95000"/>
            </a:schemeClr>
          </a:solidFill>
        </p:spPr>
        <p:txBody>
          <a:bodyPr/>
          <a:lstStyle/>
          <a:p>
            <a:endParaRPr lang="pl-PL" dirty="0"/>
          </a:p>
        </p:txBody>
      </p:sp>
      <p:sp>
        <p:nvSpPr>
          <p:cNvPr id="13" name="Symbol zastępczy tekstu 5">
            <a:extLst>
              <a:ext uri="{FF2B5EF4-FFF2-40B4-BE49-F238E27FC236}">
                <a16:creationId xmlns:a16="http://schemas.microsoft.com/office/drawing/2014/main" id="{517E5548-96A9-8D48-8389-340FC6F5B51D}"/>
              </a:ext>
            </a:extLst>
          </p:cNvPr>
          <p:cNvSpPr>
            <a:spLocks noGrp="1"/>
          </p:cNvSpPr>
          <p:nvPr>
            <p:ph type="body" sz="quarter" idx="19"/>
          </p:nvPr>
        </p:nvSpPr>
        <p:spPr>
          <a:xfrm>
            <a:off x="1019176" y="1511601"/>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5" name="Symbol zastępczy tekstu 5">
            <a:extLst>
              <a:ext uri="{FF2B5EF4-FFF2-40B4-BE49-F238E27FC236}">
                <a16:creationId xmlns:a16="http://schemas.microsoft.com/office/drawing/2014/main" id="{36C2ACA7-57B4-0844-9B93-67CD80EF6E9F}"/>
              </a:ext>
            </a:extLst>
          </p:cNvPr>
          <p:cNvSpPr>
            <a:spLocks noGrp="1"/>
          </p:cNvSpPr>
          <p:nvPr>
            <p:ph type="body" sz="quarter" idx="20"/>
          </p:nvPr>
        </p:nvSpPr>
        <p:spPr>
          <a:xfrm>
            <a:off x="1019176" y="3781128"/>
            <a:ext cx="3097212" cy="1544910"/>
          </a:xfrm>
          <a:prstGeom prst="rect">
            <a:avLst/>
          </a:prstGeom>
        </p:spPr>
        <p:txBody>
          <a:bodyPr anchor="ctr"/>
          <a:lstStyle>
            <a:lvl1pPr marL="0" indent="0" algn="r">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8" name="Symbol zastępczy tekstu 5">
            <a:extLst>
              <a:ext uri="{FF2B5EF4-FFF2-40B4-BE49-F238E27FC236}">
                <a16:creationId xmlns:a16="http://schemas.microsoft.com/office/drawing/2014/main" id="{5D66A9EC-4B30-9741-8FB5-DF0EADD041DF}"/>
              </a:ext>
            </a:extLst>
          </p:cNvPr>
          <p:cNvSpPr>
            <a:spLocks noGrp="1"/>
          </p:cNvSpPr>
          <p:nvPr>
            <p:ph type="body" sz="quarter" idx="21"/>
          </p:nvPr>
        </p:nvSpPr>
        <p:spPr>
          <a:xfrm>
            <a:off x="8040688" y="1521823"/>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
        <p:nvSpPr>
          <p:cNvPr id="19" name="Symbol zastępczy tekstu 5">
            <a:extLst>
              <a:ext uri="{FF2B5EF4-FFF2-40B4-BE49-F238E27FC236}">
                <a16:creationId xmlns:a16="http://schemas.microsoft.com/office/drawing/2014/main" id="{A83F5A81-4F7C-C14A-A21D-CA7351EC756F}"/>
              </a:ext>
            </a:extLst>
          </p:cNvPr>
          <p:cNvSpPr>
            <a:spLocks noGrp="1"/>
          </p:cNvSpPr>
          <p:nvPr>
            <p:ph type="body" sz="quarter" idx="22"/>
          </p:nvPr>
        </p:nvSpPr>
        <p:spPr>
          <a:xfrm>
            <a:off x="8040688" y="3781128"/>
            <a:ext cx="3097212" cy="1544910"/>
          </a:xfrm>
          <a:prstGeom prst="rect">
            <a:avLst/>
          </a:prstGeom>
        </p:spPr>
        <p:txBody>
          <a:bodyPr anchor="ctr"/>
          <a:lstStyle>
            <a:lvl1pPr marL="0" indent="0" algn="l">
              <a:lnSpc>
                <a:spcPct val="100000"/>
              </a:lnSpc>
              <a:spcBef>
                <a:spcPts val="0"/>
              </a:spcBef>
              <a:buClr>
                <a:srgbClr val="79003C"/>
              </a:buClr>
              <a:buNone/>
              <a:defRPr sz="1400"/>
            </a:lvl1pPr>
          </a:lstStyle>
          <a:p>
            <a:r>
              <a:rPr lang="pl-PL" dirty="0"/>
              <a:t>Edytuj style wzorca tekstu
Drugi poziom
Trzeci poziom
Czwarty poziom
Piąty poziom</a:t>
            </a:r>
          </a:p>
        </p:txBody>
      </p:sp>
    </p:spTree>
    <p:extLst>
      <p:ext uri="{BB962C8B-B14F-4D97-AF65-F5344CB8AC3E}">
        <p14:creationId xmlns:p14="http://schemas.microsoft.com/office/powerpoint/2010/main" val="2479537291"/>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pos="642">
          <p15:clr>
            <a:srgbClr val="FBAE40"/>
          </p15:clr>
        </p15:guide>
        <p15:guide id="5" orient="horz" pos="640">
          <p15:clr>
            <a:srgbClr val="FBAE40"/>
          </p15:clr>
        </p15:guide>
        <p15:guide id="6" orient="horz" pos="3680">
          <p15:clr>
            <a:srgbClr val="FBAE40"/>
          </p15:clr>
        </p15:guide>
        <p15:guide id="7" pos="7038">
          <p15:clr>
            <a:srgbClr val="FBAE40"/>
          </p15:clr>
        </p15:guide>
        <p15:guide id="8" pos="2865">
          <p15:clr>
            <a:srgbClr val="FBAE40"/>
          </p15:clr>
        </p15:guide>
        <p15:guide id="9" pos="4815">
          <p15:clr>
            <a:srgbClr val="FBAE40"/>
          </p15:clr>
        </p15:guide>
        <p15:guide id="10" pos="2593">
          <p15:clr>
            <a:srgbClr val="FBAE40"/>
          </p15:clr>
        </p15:guide>
        <p15:guide id="11" pos="5065">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102" Type="http://schemas.openxmlformats.org/officeDocument/2006/relationships/slideLayout" Target="../slideLayouts/slideLayout102.xml"/><Relationship Id="rId110" Type="http://schemas.openxmlformats.org/officeDocument/2006/relationships/tags" Target="../tags/tag2.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108"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11"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vmlDrawing" Target="../drawings/vmlDrawing1.v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33.xml"/><Relationship Id="rId21" Type="http://schemas.openxmlformats.org/officeDocument/2006/relationships/slideLayout" Target="../slideLayouts/slideLayout128.xml"/><Relationship Id="rId42" Type="http://schemas.openxmlformats.org/officeDocument/2006/relationships/slideLayout" Target="../slideLayouts/slideLayout149.xml"/><Relationship Id="rId47" Type="http://schemas.openxmlformats.org/officeDocument/2006/relationships/slideLayout" Target="../slideLayouts/slideLayout154.xml"/><Relationship Id="rId63" Type="http://schemas.openxmlformats.org/officeDocument/2006/relationships/slideLayout" Target="../slideLayouts/slideLayout170.xml"/><Relationship Id="rId68" Type="http://schemas.openxmlformats.org/officeDocument/2006/relationships/slideLayout" Target="../slideLayouts/slideLayout175.xml"/><Relationship Id="rId84" Type="http://schemas.openxmlformats.org/officeDocument/2006/relationships/slideLayout" Target="../slideLayouts/slideLayout191.xml"/><Relationship Id="rId89" Type="http://schemas.openxmlformats.org/officeDocument/2006/relationships/slideLayout" Target="../slideLayouts/slideLayout196.xml"/><Relationship Id="rId112" Type="http://schemas.openxmlformats.org/officeDocument/2006/relationships/image" Target="../media/image1.emf"/><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9" Type="http://schemas.openxmlformats.org/officeDocument/2006/relationships/slideLayout" Target="../slideLayouts/slideLayout136.xml"/><Relationship Id="rId107" Type="http://schemas.openxmlformats.org/officeDocument/2006/relationships/slideLayout" Target="../slideLayouts/slideLayout214.xml"/><Relationship Id="rId11" Type="http://schemas.openxmlformats.org/officeDocument/2006/relationships/slideLayout" Target="../slideLayouts/slideLayout118.xml"/><Relationship Id="rId24" Type="http://schemas.openxmlformats.org/officeDocument/2006/relationships/slideLayout" Target="../slideLayouts/slideLayout131.xml"/><Relationship Id="rId32" Type="http://schemas.openxmlformats.org/officeDocument/2006/relationships/slideLayout" Target="../slideLayouts/slideLayout139.xml"/><Relationship Id="rId37" Type="http://schemas.openxmlformats.org/officeDocument/2006/relationships/slideLayout" Target="../slideLayouts/slideLayout144.xml"/><Relationship Id="rId40" Type="http://schemas.openxmlformats.org/officeDocument/2006/relationships/slideLayout" Target="../slideLayouts/slideLayout147.xml"/><Relationship Id="rId45" Type="http://schemas.openxmlformats.org/officeDocument/2006/relationships/slideLayout" Target="../slideLayouts/slideLayout152.xml"/><Relationship Id="rId53" Type="http://schemas.openxmlformats.org/officeDocument/2006/relationships/slideLayout" Target="../slideLayouts/slideLayout160.xml"/><Relationship Id="rId58" Type="http://schemas.openxmlformats.org/officeDocument/2006/relationships/slideLayout" Target="../slideLayouts/slideLayout165.xml"/><Relationship Id="rId66" Type="http://schemas.openxmlformats.org/officeDocument/2006/relationships/slideLayout" Target="../slideLayouts/slideLayout173.xml"/><Relationship Id="rId74" Type="http://schemas.openxmlformats.org/officeDocument/2006/relationships/slideLayout" Target="../slideLayouts/slideLayout181.xml"/><Relationship Id="rId79" Type="http://schemas.openxmlformats.org/officeDocument/2006/relationships/slideLayout" Target="../slideLayouts/slideLayout186.xml"/><Relationship Id="rId87" Type="http://schemas.openxmlformats.org/officeDocument/2006/relationships/slideLayout" Target="../slideLayouts/slideLayout194.xml"/><Relationship Id="rId102" Type="http://schemas.openxmlformats.org/officeDocument/2006/relationships/slideLayout" Target="../slideLayouts/slideLayout209.xml"/><Relationship Id="rId110" Type="http://schemas.openxmlformats.org/officeDocument/2006/relationships/tags" Target="../tags/tag3.xml"/><Relationship Id="rId5" Type="http://schemas.openxmlformats.org/officeDocument/2006/relationships/slideLayout" Target="../slideLayouts/slideLayout112.xml"/><Relationship Id="rId61" Type="http://schemas.openxmlformats.org/officeDocument/2006/relationships/slideLayout" Target="../slideLayouts/slideLayout168.xml"/><Relationship Id="rId82" Type="http://schemas.openxmlformats.org/officeDocument/2006/relationships/slideLayout" Target="../slideLayouts/slideLayout189.xml"/><Relationship Id="rId90" Type="http://schemas.openxmlformats.org/officeDocument/2006/relationships/slideLayout" Target="../slideLayouts/slideLayout197.xml"/><Relationship Id="rId95" Type="http://schemas.openxmlformats.org/officeDocument/2006/relationships/slideLayout" Target="../slideLayouts/slideLayout202.xml"/><Relationship Id="rId19" Type="http://schemas.openxmlformats.org/officeDocument/2006/relationships/slideLayout" Target="../slideLayouts/slideLayout126.xml"/><Relationship Id="rId14" Type="http://schemas.openxmlformats.org/officeDocument/2006/relationships/slideLayout" Target="../slideLayouts/slideLayout121.xml"/><Relationship Id="rId22" Type="http://schemas.openxmlformats.org/officeDocument/2006/relationships/slideLayout" Target="../slideLayouts/slideLayout129.xml"/><Relationship Id="rId27" Type="http://schemas.openxmlformats.org/officeDocument/2006/relationships/slideLayout" Target="../slideLayouts/slideLayout134.xml"/><Relationship Id="rId30" Type="http://schemas.openxmlformats.org/officeDocument/2006/relationships/slideLayout" Target="../slideLayouts/slideLayout137.xml"/><Relationship Id="rId35" Type="http://schemas.openxmlformats.org/officeDocument/2006/relationships/slideLayout" Target="../slideLayouts/slideLayout142.xml"/><Relationship Id="rId43" Type="http://schemas.openxmlformats.org/officeDocument/2006/relationships/slideLayout" Target="../slideLayouts/slideLayout150.xml"/><Relationship Id="rId48" Type="http://schemas.openxmlformats.org/officeDocument/2006/relationships/slideLayout" Target="../slideLayouts/slideLayout155.xml"/><Relationship Id="rId56" Type="http://schemas.openxmlformats.org/officeDocument/2006/relationships/slideLayout" Target="../slideLayouts/slideLayout163.xml"/><Relationship Id="rId64" Type="http://schemas.openxmlformats.org/officeDocument/2006/relationships/slideLayout" Target="../slideLayouts/slideLayout171.xml"/><Relationship Id="rId69" Type="http://schemas.openxmlformats.org/officeDocument/2006/relationships/slideLayout" Target="../slideLayouts/slideLayout176.xml"/><Relationship Id="rId77" Type="http://schemas.openxmlformats.org/officeDocument/2006/relationships/slideLayout" Target="../slideLayouts/slideLayout184.xml"/><Relationship Id="rId100" Type="http://schemas.openxmlformats.org/officeDocument/2006/relationships/slideLayout" Target="../slideLayouts/slideLayout207.xml"/><Relationship Id="rId105" Type="http://schemas.openxmlformats.org/officeDocument/2006/relationships/slideLayout" Target="../slideLayouts/slideLayout212.xml"/><Relationship Id="rId8" Type="http://schemas.openxmlformats.org/officeDocument/2006/relationships/slideLayout" Target="../slideLayouts/slideLayout115.xml"/><Relationship Id="rId51" Type="http://schemas.openxmlformats.org/officeDocument/2006/relationships/slideLayout" Target="../slideLayouts/slideLayout158.xml"/><Relationship Id="rId72" Type="http://schemas.openxmlformats.org/officeDocument/2006/relationships/slideLayout" Target="../slideLayouts/slideLayout179.xml"/><Relationship Id="rId80" Type="http://schemas.openxmlformats.org/officeDocument/2006/relationships/slideLayout" Target="../slideLayouts/slideLayout187.xml"/><Relationship Id="rId85" Type="http://schemas.openxmlformats.org/officeDocument/2006/relationships/slideLayout" Target="../slideLayouts/slideLayout192.xml"/><Relationship Id="rId93" Type="http://schemas.openxmlformats.org/officeDocument/2006/relationships/slideLayout" Target="../slideLayouts/slideLayout200.xml"/><Relationship Id="rId98" Type="http://schemas.openxmlformats.org/officeDocument/2006/relationships/slideLayout" Target="../slideLayouts/slideLayout205.xml"/><Relationship Id="rId3" Type="http://schemas.openxmlformats.org/officeDocument/2006/relationships/slideLayout" Target="../slideLayouts/slideLayout110.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5" Type="http://schemas.openxmlformats.org/officeDocument/2006/relationships/slideLayout" Target="../slideLayouts/slideLayout132.xml"/><Relationship Id="rId33" Type="http://schemas.openxmlformats.org/officeDocument/2006/relationships/slideLayout" Target="../slideLayouts/slideLayout140.xml"/><Relationship Id="rId38" Type="http://schemas.openxmlformats.org/officeDocument/2006/relationships/slideLayout" Target="../slideLayouts/slideLayout145.xml"/><Relationship Id="rId46" Type="http://schemas.openxmlformats.org/officeDocument/2006/relationships/slideLayout" Target="../slideLayouts/slideLayout153.xml"/><Relationship Id="rId59" Type="http://schemas.openxmlformats.org/officeDocument/2006/relationships/slideLayout" Target="../slideLayouts/slideLayout166.xml"/><Relationship Id="rId67" Type="http://schemas.openxmlformats.org/officeDocument/2006/relationships/slideLayout" Target="../slideLayouts/slideLayout174.xml"/><Relationship Id="rId103" Type="http://schemas.openxmlformats.org/officeDocument/2006/relationships/slideLayout" Target="../slideLayouts/slideLayout210.xml"/><Relationship Id="rId108" Type="http://schemas.openxmlformats.org/officeDocument/2006/relationships/theme" Target="../theme/theme2.xml"/><Relationship Id="rId20" Type="http://schemas.openxmlformats.org/officeDocument/2006/relationships/slideLayout" Target="../slideLayouts/slideLayout127.xml"/><Relationship Id="rId41" Type="http://schemas.openxmlformats.org/officeDocument/2006/relationships/slideLayout" Target="../slideLayouts/slideLayout148.xml"/><Relationship Id="rId54" Type="http://schemas.openxmlformats.org/officeDocument/2006/relationships/slideLayout" Target="../slideLayouts/slideLayout161.xml"/><Relationship Id="rId62" Type="http://schemas.openxmlformats.org/officeDocument/2006/relationships/slideLayout" Target="../slideLayouts/slideLayout169.xml"/><Relationship Id="rId70" Type="http://schemas.openxmlformats.org/officeDocument/2006/relationships/slideLayout" Target="../slideLayouts/slideLayout177.xml"/><Relationship Id="rId75" Type="http://schemas.openxmlformats.org/officeDocument/2006/relationships/slideLayout" Target="../slideLayouts/slideLayout182.xml"/><Relationship Id="rId83" Type="http://schemas.openxmlformats.org/officeDocument/2006/relationships/slideLayout" Target="../slideLayouts/slideLayout190.xml"/><Relationship Id="rId88" Type="http://schemas.openxmlformats.org/officeDocument/2006/relationships/slideLayout" Target="../slideLayouts/slideLayout195.xml"/><Relationship Id="rId91" Type="http://schemas.openxmlformats.org/officeDocument/2006/relationships/slideLayout" Target="../slideLayouts/slideLayout198.xml"/><Relationship Id="rId96" Type="http://schemas.openxmlformats.org/officeDocument/2006/relationships/slideLayout" Target="../slideLayouts/slideLayout203.xml"/><Relationship Id="rId111" Type="http://schemas.openxmlformats.org/officeDocument/2006/relationships/oleObject" Target="../embeddings/oleObject2.bin"/><Relationship Id="rId1" Type="http://schemas.openxmlformats.org/officeDocument/2006/relationships/slideLayout" Target="../slideLayouts/slideLayout108.xml"/><Relationship Id="rId6" Type="http://schemas.openxmlformats.org/officeDocument/2006/relationships/slideLayout" Target="../slideLayouts/slideLayout113.xml"/><Relationship Id="rId15" Type="http://schemas.openxmlformats.org/officeDocument/2006/relationships/slideLayout" Target="../slideLayouts/slideLayout122.xml"/><Relationship Id="rId23" Type="http://schemas.openxmlformats.org/officeDocument/2006/relationships/slideLayout" Target="../slideLayouts/slideLayout130.xml"/><Relationship Id="rId28" Type="http://schemas.openxmlformats.org/officeDocument/2006/relationships/slideLayout" Target="../slideLayouts/slideLayout135.xml"/><Relationship Id="rId36" Type="http://schemas.openxmlformats.org/officeDocument/2006/relationships/slideLayout" Target="../slideLayouts/slideLayout143.xml"/><Relationship Id="rId49" Type="http://schemas.openxmlformats.org/officeDocument/2006/relationships/slideLayout" Target="../slideLayouts/slideLayout156.xml"/><Relationship Id="rId57" Type="http://schemas.openxmlformats.org/officeDocument/2006/relationships/slideLayout" Target="../slideLayouts/slideLayout164.xml"/><Relationship Id="rId106" Type="http://schemas.openxmlformats.org/officeDocument/2006/relationships/slideLayout" Target="../slideLayouts/slideLayout213.xml"/><Relationship Id="rId10" Type="http://schemas.openxmlformats.org/officeDocument/2006/relationships/slideLayout" Target="../slideLayouts/slideLayout117.xml"/><Relationship Id="rId31" Type="http://schemas.openxmlformats.org/officeDocument/2006/relationships/slideLayout" Target="../slideLayouts/slideLayout138.xml"/><Relationship Id="rId44" Type="http://schemas.openxmlformats.org/officeDocument/2006/relationships/slideLayout" Target="../slideLayouts/slideLayout151.xml"/><Relationship Id="rId52" Type="http://schemas.openxmlformats.org/officeDocument/2006/relationships/slideLayout" Target="../slideLayouts/slideLayout159.xml"/><Relationship Id="rId60" Type="http://schemas.openxmlformats.org/officeDocument/2006/relationships/slideLayout" Target="../slideLayouts/slideLayout167.xml"/><Relationship Id="rId65" Type="http://schemas.openxmlformats.org/officeDocument/2006/relationships/slideLayout" Target="../slideLayouts/slideLayout172.xml"/><Relationship Id="rId73" Type="http://schemas.openxmlformats.org/officeDocument/2006/relationships/slideLayout" Target="../slideLayouts/slideLayout180.xml"/><Relationship Id="rId78" Type="http://schemas.openxmlformats.org/officeDocument/2006/relationships/slideLayout" Target="../slideLayouts/slideLayout185.xml"/><Relationship Id="rId81" Type="http://schemas.openxmlformats.org/officeDocument/2006/relationships/slideLayout" Target="../slideLayouts/slideLayout188.xml"/><Relationship Id="rId86" Type="http://schemas.openxmlformats.org/officeDocument/2006/relationships/slideLayout" Target="../slideLayouts/slideLayout193.xml"/><Relationship Id="rId94" Type="http://schemas.openxmlformats.org/officeDocument/2006/relationships/slideLayout" Target="../slideLayouts/slideLayout201.xml"/><Relationship Id="rId99" Type="http://schemas.openxmlformats.org/officeDocument/2006/relationships/slideLayout" Target="../slideLayouts/slideLayout206.xml"/><Relationship Id="rId101" Type="http://schemas.openxmlformats.org/officeDocument/2006/relationships/slideLayout" Target="../slideLayouts/slideLayout208.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9" Type="http://schemas.openxmlformats.org/officeDocument/2006/relationships/slideLayout" Target="../slideLayouts/slideLayout146.xml"/><Relationship Id="rId109" Type="http://schemas.openxmlformats.org/officeDocument/2006/relationships/vmlDrawing" Target="../drawings/vmlDrawing2.vml"/><Relationship Id="rId34" Type="http://schemas.openxmlformats.org/officeDocument/2006/relationships/slideLayout" Target="../slideLayouts/slideLayout141.xml"/><Relationship Id="rId50" Type="http://schemas.openxmlformats.org/officeDocument/2006/relationships/slideLayout" Target="../slideLayouts/slideLayout157.xml"/><Relationship Id="rId55" Type="http://schemas.openxmlformats.org/officeDocument/2006/relationships/slideLayout" Target="../slideLayouts/slideLayout162.xml"/><Relationship Id="rId76" Type="http://schemas.openxmlformats.org/officeDocument/2006/relationships/slideLayout" Target="../slideLayouts/slideLayout183.xml"/><Relationship Id="rId97" Type="http://schemas.openxmlformats.org/officeDocument/2006/relationships/slideLayout" Target="../slideLayouts/slideLayout204.xml"/><Relationship Id="rId104" Type="http://schemas.openxmlformats.org/officeDocument/2006/relationships/slideLayout" Target="../slideLayouts/slideLayout211.xml"/><Relationship Id="rId7" Type="http://schemas.openxmlformats.org/officeDocument/2006/relationships/slideLayout" Target="../slideLayouts/slideLayout114.xml"/><Relationship Id="rId71" Type="http://schemas.openxmlformats.org/officeDocument/2006/relationships/slideLayout" Target="../slideLayouts/slideLayout178.xml"/><Relationship Id="rId92" Type="http://schemas.openxmlformats.org/officeDocument/2006/relationships/slideLayout" Target="../slideLayouts/slideLayout1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Obiekt 1" hidden="1">
            <a:extLst>
              <a:ext uri="{FF2B5EF4-FFF2-40B4-BE49-F238E27FC236}">
                <a16:creationId xmlns:a16="http://schemas.microsoft.com/office/drawing/2014/main" id="{252D7382-A9DA-4AA2-AA32-34DDB278AFA6}"/>
              </a:ext>
            </a:extLst>
          </p:cNvPr>
          <p:cNvGraphicFramePr>
            <a:graphicFrameLocks noChangeAspect="1"/>
          </p:cNvGraphicFramePr>
          <p:nvPr userDrawn="1">
            <p:custDataLst>
              <p:tags r:id="rId110"/>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9" name="think-cell Slide" r:id="rId111" imgW="421" imgH="423" progId="TCLayout.ActiveDocument.1">
                  <p:embed/>
                </p:oleObj>
              </mc:Choice>
              <mc:Fallback>
                <p:oleObj name="think-cell Slide" r:id="rId111" imgW="421" imgH="423" progId="TCLayout.ActiveDocument.1">
                  <p:embed/>
                  <p:pic>
                    <p:nvPicPr>
                      <p:cNvPr id="2" name="Obiekt 1" hidden="1">
                        <a:extLst>
                          <a:ext uri="{FF2B5EF4-FFF2-40B4-BE49-F238E27FC236}">
                            <a16:creationId xmlns:a16="http://schemas.microsoft.com/office/drawing/2014/main" id="{252D7382-A9DA-4AA2-AA32-34DDB278AFA6}"/>
                          </a:ext>
                        </a:extLst>
                      </p:cNvPr>
                      <p:cNvPicPr/>
                      <p:nvPr/>
                    </p:nvPicPr>
                    <p:blipFill>
                      <a:blip r:embed="rId112"/>
                      <a:stretch>
                        <a:fillRect/>
                      </a:stretch>
                    </p:blipFill>
                    <p:spPr>
                      <a:xfrm>
                        <a:off x="1588" y="1588"/>
                        <a:ext cx="1588" cy="1588"/>
                      </a:xfrm>
                      <a:prstGeom prst="rect">
                        <a:avLst/>
                      </a:prstGeom>
                    </p:spPr>
                  </p:pic>
                </p:oleObj>
              </mc:Fallback>
            </mc:AlternateContent>
          </a:graphicData>
        </a:graphic>
      </p:graphicFrame>
      <p:sp>
        <p:nvSpPr>
          <p:cNvPr id="4" name="Symbol zastępczy daty 3">
            <a:extLst>
              <a:ext uri="{FF2B5EF4-FFF2-40B4-BE49-F238E27FC236}">
                <a16:creationId xmlns:a16="http://schemas.microsoft.com/office/drawing/2014/main" id="{A0B317F9-6A75-D04D-8780-C462C38278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pl-PL" dirty="0"/>
          </a:p>
        </p:txBody>
      </p:sp>
      <p:sp>
        <p:nvSpPr>
          <p:cNvPr id="5" name="Symbol zastępczy stopki 4">
            <a:extLst>
              <a:ext uri="{FF2B5EF4-FFF2-40B4-BE49-F238E27FC236}">
                <a16:creationId xmlns:a16="http://schemas.microsoft.com/office/drawing/2014/main" id="{C50F8B0C-9164-0143-A600-6425C14684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F2E9D186-EA43-D743-8538-E9644BB2F2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55898-6021-554F-9772-F63DB17459B9}" type="slidenum">
              <a:rPr lang="pl-PL" smtClean="0"/>
              <a:t>‹#›</a:t>
            </a:fld>
            <a:endParaRPr lang="pl-PL"/>
          </a:p>
        </p:txBody>
      </p:sp>
    </p:spTree>
    <p:extLst>
      <p:ext uri="{BB962C8B-B14F-4D97-AF65-F5344CB8AC3E}">
        <p14:creationId xmlns:p14="http://schemas.microsoft.com/office/powerpoint/2010/main" val="1515615030"/>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 id="2147483781" r:id="rId19"/>
    <p:sldLayoutId id="2147483782" r:id="rId20"/>
    <p:sldLayoutId id="2147483783" r:id="rId21"/>
    <p:sldLayoutId id="2147483784" r:id="rId22"/>
    <p:sldLayoutId id="2147483785" r:id="rId23"/>
    <p:sldLayoutId id="2147483786" r:id="rId24"/>
    <p:sldLayoutId id="2147483787" r:id="rId25"/>
    <p:sldLayoutId id="2147483788" r:id="rId26"/>
    <p:sldLayoutId id="2147483789" r:id="rId27"/>
    <p:sldLayoutId id="2147483790" r:id="rId28"/>
    <p:sldLayoutId id="2147483791" r:id="rId29"/>
    <p:sldLayoutId id="2147483792" r:id="rId30"/>
    <p:sldLayoutId id="2147483793" r:id="rId31"/>
    <p:sldLayoutId id="2147483794" r:id="rId32"/>
    <p:sldLayoutId id="2147483795" r:id="rId33"/>
    <p:sldLayoutId id="2147483796" r:id="rId34"/>
    <p:sldLayoutId id="2147483797" r:id="rId35"/>
    <p:sldLayoutId id="2147483798" r:id="rId36"/>
    <p:sldLayoutId id="2147483799" r:id="rId37"/>
    <p:sldLayoutId id="2147483800" r:id="rId38"/>
    <p:sldLayoutId id="2147483801" r:id="rId39"/>
    <p:sldLayoutId id="2147483802" r:id="rId40"/>
    <p:sldLayoutId id="2147483803" r:id="rId41"/>
    <p:sldLayoutId id="2147483804" r:id="rId42"/>
    <p:sldLayoutId id="2147483805" r:id="rId43"/>
    <p:sldLayoutId id="2147483806" r:id="rId44"/>
    <p:sldLayoutId id="2147483807" r:id="rId45"/>
    <p:sldLayoutId id="2147483808" r:id="rId46"/>
    <p:sldLayoutId id="2147483809" r:id="rId47"/>
    <p:sldLayoutId id="2147483810" r:id="rId48"/>
    <p:sldLayoutId id="2147483811" r:id="rId49"/>
    <p:sldLayoutId id="2147483812" r:id="rId50"/>
    <p:sldLayoutId id="2147483813" r:id="rId51"/>
    <p:sldLayoutId id="2147483814" r:id="rId52"/>
    <p:sldLayoutId id="2147483815" r:id="rId53"/>
    <p:sldLayoutId id="2147483816" r:id="rId54"/>
    <p:sldLayoutId id="2147483817" r:id="rId55"/>
    <p:sldLayoutId id="2147483818" r:id="rId56"/>
    <p:sldLayoutId id="2147483819" r:id="rId57"/>
    <p:sldLayoutId id="2147483820" r:id="rId58"/>
    <p:sldLayoutId id="2147483821" r:id="rId59"/>
    <p:sldLayoutId id="2147483822" r:id="rId60"/>
    <p:sldLayoutId id="2147483823" r:id="rId61"/>
    <p:sldLayoutId id="2147483824" r:id="rId62"/>
    <p:sldLayoutId id="2147483825" r:id="rId63"/>
    <p:sldLayoutId id="2147483826" r:id="rId64"/>
    <p:sldLayoutId id="2147483827" r:id="rId65"/>
    <p:sldLayoutId id="2147483828" r:id="rId66"/>
    <p:sldLayoutId id="2147483829" r:id="rId67"/>
    <p:sldLayoutId id="2147483830" r:id="rId68"/>
    <p:sldLayoutId id="2147483831" r:id="rId69"/>
    <p:sldLayoutId id="2147483832" r:id="rId70"/>
    <p:sldLayoutId id="2147483833" r:id="rId71"/>
    <p:sldLayoutId id="2147483834" r:id="rId72"/>
    <p:sldLayoutId id="2147483835" r:id="rId73"/>
    <p:sldLayoutId id="2147483836" r:id="rId74"/>
    <p:sldLayoutId id="2147483837" r:id="rId75"/>
    <p:sldLayoutId id="2147483838" r:id="rId76"/>
    <p:sldLayoutId id="2147483839" r:id="rId77"/>
    <p:sldLayoutId id="2147483840" r:id="rId78"/>
    <p:sldLayoutId id="2147483841" r:id="rId79"/>
    <p:sldLayoutId id="2147483842" r:id="rId80"/>
    <p:sldLayoutId id="2147483843" r:id="rId81"/>
    <p:sldLayoutId id="2147483844" r:id="rId82"/>
    <p:sldLayoutId id="2147483845" r:id="rId83"/>
    <p:sldLayoutId id="2147483846" r:id="rId84"/>
    <p:sldLayoutId id="2147483847" r:id="rId85"/>
    <p:sldLayoutId id="2147483848" r:id="rId86"/>
    <p:sldLayoutId id="2147483849" r:id="rId87"/>
    <p:sldLayoutId id="2147483850" r:id="rId88"/>
    <p:sldLayoutId id="2147483851" r:id="rId89"/>
    <p:sldLayoutId id="2147483852" r:id="rId90"/>
    <p:sldLayoutId id="2147483853" r:id="rId91"/>
    <p:sldLayoutId id="2147483854" r:id="rId92"/>
    <p:sldLayoutId id="2147483855" r:id="rId93"/>
    <p:sldLayoutId id="2147483856" r:id="rId94"/>
    <p:sldLayoutId id="2147483857" r:id="rId95"/>
    <p:sldLayoutId id="2147483858" r:id="rId96"/>
    <p:sldLayoutId id="2147483859" r:id="rId97"/>
    <p:sldLayoutId id="2147483860" r:id="rId98"/>
    <p:sldLayoutId id="2147483861" r:id="rId99"/>
    <p:sldLayoutId id="2147483862" r:id="rId100"/>
    <p:sldLayoutId id="2147483863" r:id="rId101"/>
    <p:sldLayoutId id="2147483864" r:id="rId102"/>
    <p:sldLayoutId id="2147483865" r:id="rId103"/>
    <p:sldLayoutId id="2147483866" r:id="rId104"/>
    <p:sldLayoutId id="2147483867" r:id="rId105"/>
    <p:sldLayoutId id="2147483868" r:id="rId106"/>
    <p:sldLayoutId id="2147483897" r:id="rId10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Obiekt 1" hidden="1">
            <a:extLst>
              <a:ext uri="{FF2B5EF4-FFF2-40B4-BE49-F238E27FC236}">
                <a16:creationId xmlns:a16="http://schemas.microsoft.com/office/drawing/2014/main" id="{252D7382-A9DA-4AA2-AA32-34DDB278AFA6}"/>
              </a:ext>
            </a:extLst>
          </p:cNvPr>
          <p:cNvGraphicFramePr>
            <a:graphicFrameLocks noChangeAspect="1"/>
          </p:cNvGraphicFramePr>
          <p:nvPr userDrawn="1">
            <p:custDataLst>
              <p:tags r:id="rId110"/>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3" name="think-cell Slide" r:id="rId111" imgW="421" imgH="423" progId="TCLayout.ActiveDocument.1">
                  <p:embed/>
                </p:oleObj>
              </mc:Choice>
              <mc:Fallback>
                <p:oleObj name="think-cell Slide" r:id="rId111" imgW="421" imgH="423" progId="TCLayout.ActiveDocument.1">
                  <p:embed/>
                  <p:pic>
                    <p:nvPicPr>
                      <p:cNvPr id="2" name="Obiekt 1" hidden="1">
                        <a:extLst>
                          <a:ext uri="{FF2B5EF4-FFF2-40B4-BE49-F238E27FC236}">
                            <a16:creationId xmlns:a16="http://schemas.microsoft.com/office/drawing/2014/main" id="{252D7382-A9DA-4AA2-AA32-34DDB278AFA6}"/>
                          </a:ext>
                        </a:extLst>
                      </p:cNvPr>
                      <p:cNvPicPr/>
                      <p:nvPr/>
                    </p:nvPicPr>
                    <p:blipFill>
                      <a:blip r:embed="rId112"/>
                      <a:stretch>
                        <a:fillRect/>
                      </a:stretch>
                    </p:blipFill>
                    <p:spPr>
                      <a:xfrm>
                        <a:off x="1588" y="1588"/>
                        <a:ext cx="1588" cy="1588"/>
                      </a:xfrm>
                      <a:prstGeom prst="rect">
                        <a:avLst/>
                      </a:prstGeom>
                    </p:spPr>
                  </p:pic>
                </p:oleObj>
              </mc:Fallback>
            </mc:AlternateContent>
          </a:graphicData>
        </a:graphic>
      </p:graphicFrame>
      <p:sp>
        <p:nvSpPr>
          <p:cNvPr id="4" name="Symbol zastępczy daty 3">
            <a:extLst>
              <a:ext uri="{FF2B5EF4-FFF2-40B4-BE49-F238E27FC236}">
                <a16:creationId xmlns:a16="http://schemas.microsoft.com/office/drawing/2014/main" id="{A0B317F9-6A75-D04D-8780-C462C38278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pl-PL" dirty="0"/>
          </a:p>
        </p:txBody>
      </p:sp>
      <p:sp>
        <p:nvSpPr>
          <p:cNvPr id="5" name="Symbol zastępczy stopki 4">
            <a:extLst>
              <a:ext uri="{FF2B5EF4-FFF2-40B4-BE49-F238E27FC236}">
                <a16:creationId xmlns:a16="http://schemas.microsoft.com/office/drawing/2014/main" id="{C50F8B0C-9164-0143-A600-6425C14684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F2E9D186-EA43-D743-8538-E9644BB2F2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55898-6021-554F-9772-F63DB17459B9}" type="slidenum">
              <a:rPr lang="pl-PL" smtClean="0"/>
              <a:t>‹#›</a:t>
            </a:fld>
            <a:endParaRPr lang="pl-PL"/>
          </a:p>
        </p:txBody>
      </p:sp>
    </p:spTree>
    <p:extLst>
      <p:ext uri="{BB962C8B-B14F-4D97-AF65-F5344CB8AC3E}">
        <p14:creationId xmlns:p14="http://schemas.microsoft.com/office/powerpoint/2010/main" val="1054433275"/>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 id="2147484017" r:id="rId12"/>
    <p:sldLayoutId id="2147484018" r:id="rId13"/>
    <p:sldLayoutId id="2147484019" r:id="rId14"/>
    <p:sldLayoutId id="2147484020" r:id="rId15"/>
    <p:sldLayoutId id="2147484021" r:id="rId16"/>
    <p:sldLayoutId id="2147484022" r:id="rId17"/>
    <p:sldLayoutId id="2147484023" r:id="rId18"/>
    <p:sldLayoutId id="2147484024" r:id="rId19"/>
    <p:sldLayoutId id="2147484025" r:id="rId20"/>
    <p:sldLayoutId id="2147484026" r:id="rId21"/>
    <p:sldLayoutId id="2147484027" r:id="rId22"/>
    <p:sldLayoutId id="2147484028" r:id="rId23"/>
    <p:sldLayoutId id="2147484029" r:id="rId24"/>
    <p:sldLayoutId id="2147484030" r:id="rId25"/>
    <p:sldLayoutId id="2147484031" r:id="rId26"/>
    <p:sldLayoutId id="2147484032" r:id="rId27"/>
    <p:sldLayoutId id="2147484033" r:id="rId28"/>
    <p:sldLayoutId id="2147484034" r:id="rId29"/>
    <p:sldLayoutId id="2147484035" r:id="rId30"/>
    <p:sldLayoutId id="2147484036" r:id="rId31"/>
    <p:sldLayoutId id="2147484037" r:id="rId32"/>
    <p:sldLayoutId id="2147484038" r:id="rId33"/>
    <p:sldLayoutId id="2147484039" r:id="rId34"/>
    <p:sldLayoutId id="2147484040" r:id="rId35"/>
    <p:sldLayoutId id="2147484041" r:id="rId36"/>
    <p:sldLayoutId id="2147484042" r:id="rId37"/>
    <p:sldLayoutId id="2147484043" r:id="rId38"/>
    <p:sldLayoutId id="2147484044" r:id="rId39"/>
    <p:sldLayoutId id="2147484045" r:id="rId40"/>
    <p:sldLayoutId id="2147484046" r:id="rId41"/>
    <p:sldLayoutId id="2147484047" r:id="rId42"/>
    <p:sldLayoutId id="2147484048" r:id="rId43"/>
    <p:sldLayoutId id="2147484049" r:id="rId44"/>
    <p:sldLayoutId id="2147484050" r:id="rId45"/>
    <p:sldLayoutId id="2147484051" r:id="rId46"/>
    <p:sldLayoutId id="2147484052" r:id="rId47"/>
    <p:sldLayoutId id="2147484053" r:id="rId48"/>
    <p:sldLayoutId id="2147484054" r:id="rId49"/>
    <p:sldLayoutId id="2147484055" r:id="rId50"/>
    <p:sldLayoutId id="2147484056" r:id="rId51"/>
    <p:sldLayoutId id="2147484057" r:id="rId52"/>
    <p:sldLayoutId id="2147484058" r:id="rId53"/>
    <p:sldLayoutId id="2147484059" r:id="rId54"/>
    <p:sldLayoutId id="2147484060" r:id="rId55"/>
    <p:sldLayoutId id="2147484061" r:id="rId56"/>
    <p:sldLayoutId id="2147484062" r:id="rId57"/>
    <p:sldLayoutId id="2147484063" r:id="rId58"/>
    <p:sldLayoutId id="2147484064" r:id="rId59"/>
    <p:sldLayoutId id="2147484065" r:id="rId60"/>
    <p:sldLayoutId id="2147484066" r:id="rId61"/>
    <p:sldLayoutId id="2147484067" r:id="rId62"/>
    <p:sldLayoutId id="2147484068" r:id="rId63"/>
    <p:sldLayoutId id="2147484069" r:id="rId64"/>
    <p:sldLayoutId id="2147484070" r:id="rId65"/>
    <p:sldLayoutId id="2147484071" r:id="rId66"/>
    <p:sldLayoutId id="2147484072" r:id="rId67"/>
    <p:sldLayoutId id="2147484073" r:id="rId68"/>
    <p:sldLayoutId id="2147484074" r:id="rId69"/>
    <p:sldLayoutId id="2147484075" r:id="rId70"/>
    <p:sldLayoutId id="2147484076" r:id="rId71"/>
    <p:sldLayoutId id="2147484077" r:id="rId72"/>
    <p:sldLayoutId id="2147484078" r:id="rId73"/>
    <p:sldLayoutId id="2147484079" r:id="rId74"/>
    <p:sldLayoutId id="2147484080" r:id="rId75"/>
    <p:sldLayoutId id="2147484081" r:id="rId76"/>
    <p:sldLayoutId id="2147484082" r:id="rId77"/>
    <p:sldLayoutId id="2147484083" r:id="rId78"/>
    <p:sldLayoutId id="2147484084" r:id="rId79"/>
    <p:sldLayoutId id="2147484085" r:id="rId80"/>
    <p:sldLayoutId id="2147484086" r:id="rId81"/>
    <p:sldLayoutId id="2147484087" r:id="rId82"/>
    <p:sldLayoutId id="2147484088" r:id="rId83"/>
    <p:sldLayoutId id="2147484089" r:id="rId84"/>
    <p:sldLayoutId id="2147484090" r:id="rId85"/>
    <p:sldLayoutId id="2147484091" r:id="rId86"/>
    <p:sldLayoutId id="2147484092" r:id="rId87"/>
    <p:sldLayoutId id="2147484093" r:id="rId88"/>
    <p:sldLayoutId id="2147484094" r:id="rId89"/>
    <p:sldLayoutId id="2147484095" r:id="rId90"/>
    <p:sldLayoutId id="2147484096" r:id="rId91"/>
    <p:sldLayoutId id="2147484097" r:id="rId92"/>
    <p:sldLayoutId id="2147484098" r:id="rId93"/>
    <p:sldLayoutId id="2147484099" r:id="rId94"/>
    <p:sldLayoutId id="2147484100" r:id="rId95"/>
    <p:sldLayoutId id="2147484101" r:id="rId96"/>
    <p:sldLayoutId id="2147484102" r:id="rId97"/>
    <p:sldLayoutId id="2147484103" r:id="rId98"/>
    <p:sldLayoutId id="2147484104" r:id="rId99"/>
    <p:sldLayoutId id="2147484105" r:id="rId100"/>
    <p:sldLayoutId id="2147484106" r:id="rId101"/>
    <p:sldLayoutId id="2147484107" r:id="rId102"/>
    <p:sldLayoutId id="2147484108" r:id="rId103"/>
    <p:sldLayoutId id="2147484109" r:id="rId104"/>
    <p:sldLayoutId id="2147484110" r:id="rId105"/>
    <p:sldLayoutId id="2147484111" r:id="rId106"/>
    <p:sldLayoutId id="2147484112" r:id="rId10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svg"/><Relationship Id="rId3" Type="http://schemas.microsoft.com/office/2007/relationships/hdphoto" Target="../media/hdphoto1.wdp"/><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9.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6.png"/><Relationship Id="rId1" Type="http://schemas.openxmlformats.org/officeDocument/2006/relationships/slideLayout" Target="../slideLayouts/slideLayout20.xml"/><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23.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16.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image" Target="../media/image47.jpg"/><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27.sv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7.jpg"/><Relationship Id="rId1" Type="http://schemas.openxmlformats.org/officeDocument/2006/relationships/slideLayout" Target="../slideLayouts/slideLayout131.xml"/><Relationship Id="rId6" Type="http://schemas.openxmlformats.org/officeDocument/2006/relationships/image" Target="../media/image27.svg"/><Relationship Id="rId5" Type="http://schemas.openxmlformats.org/officeDocument/2006/relationships/image" Target="../media/image23.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9.png"/><Relationship Id="rId7" Type="http://schemas.openxmlformats.org/officeDocument/2006/relationships/image" Target="../media/image23.png"/><Relationship Id="rId2" Type="http://schemas.openxmlformats.org/officeDocument/2006/relationships/image" Target="../media/image48.png"/><Relationship Id="rId1" Type="http://schemas.openxmlformats.org/officeDocument/2006/relationships/slideLayout" Target="../slideLayouts/slideLayout33.xml"/><Relationship Id="rId6" Type="http://schemas.openxmlformats.org/officeDocument/2006/relationships/image" Target="../media/image47.jp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3.png"/><Relationship Id="rId1" Type="http://schemas.openxmlformats.org/officeDocument/2006/relationships/slideLayout" Target="../slideLayouts/slideLayout16.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3.png"/><Relationship Id="rId1" Type="http://schemas.openxmlformats.org/officeDocument/2006/relationships/slideLayout" Target="../slideLayouts/slideLayout16.xml"/><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54.png"/><Relationship Id="rId4" Type="http://schemas.openxmlformats.org/officeDocument/2006/relationships/image" Target="../media/image27.svg"/></Relationships>
</file>

<file path=ppt/slides/_rels/slide18.xml.rels><?xml version="1.0" encoding="UTF-8" standalone="yes"?>
<Relationships xmlns="http://schemas.openxmlformats.org/package/2006/relationships"><Relationship Id="rId8" Type="http://schemas.openxmlformats.org/officeDocument/2006/relationships/image" Target="../media/image24.svg"/><Relationship Id="rId3" Type="http://schemas.microsoft.com/office/2007/relationships/hdphoto" Target="../media/hdphoto1.wdp"/><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9.xml"/><Relationship Id="rId6" Type="http://schemas.openxmlformats.org/officeDocument/2006/relationships/image" Target="../media/image22.jpeg"/><Relationship Id="rId11" Type="http://schemas.openxmlformats.org/officeDocument/2006/relationships/image" Target="../media/image57.png"/><Relationship Id="rId5" Type="http://schemas.openxmlformats.org/officeDocument/2006/relationships/image" Target="../media/image21.jpeg"/><Relationship Id="rId10" Type="http://schemas.openxmlformats.org/officeDocument/2006/relationships/image" Target="../media/image56.png"/><Relationship Id="rId4" Type="http://schemas.openxmlformats.org/officeDocument/2006/relationships/image" Target="../media/image20.png"/><Relationship Id="rId9"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24.sv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jpeg"/><Relationship Id="rId1" Type="http://schemas.openxmlformats.org/officeDocument/2006/relationships/slideLayout" Target="../slideLayouts/slideLayout9.xml"/><Relationship Id="rId4" Type="http://schemas.openxmlformats.org/officeDocument/2006/relationships/image" Target="../media/image24.svg"/></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7.svg"/><Relationship Id="rId9"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9.xml"/><Relationship Id="rId6" Type="http://schemas.openxmlformats.org/officeDocument/2006/relationships/image" Target="../media/image27.svg"/><Relationship Id="rId5" Type="http://schemas.openxmlformats.org/officeDocument/2006/relationships/image" Target="../media/image23.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7.sv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emf"/><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9.emf"/><Relationship Id="rId2" Type="http://schemas.openxmlformats.org/officeDocument/2006/relationships/notesSlide" Target="../notesSlides/notesSlide5.xml"/><Relationship Id="rId16" Type="http://schemas.openxmlformats.org/officeDocument/2006/relationships/image" Target="../media/image43.png"/><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image" Target="../media/image38.emf"/><Relationship Id="rId5" Type="http://schemas.openxmlformats.org/officeDocument/2006/relationships/diagramQuickStyle" Target="../diagrams/quickStyle1.xml"/><Relationship Id="rId15" Type="http://schemas.openxmlformats.org/officeDocument/2006/relationships/image" Target="../media/image42.png"/><Relationship Id="rId10" Type="http://schemas.openxmlformats.org/officeDocument/2006/relationships/image" Target="../media/image37.emf"/><Relationship Id="rId4" Type="http://schemas.openxmlformats.org/officeDocument/2006/relationships/diagramLayout" Target="../diagrams/layout1.xml"/><Relationship Id="rId9" Type="http://schemas.openxmlformats.org/officeDocument/2006/relationships/image" Target="../media/image36.png"/><Relationship Id="rId14" Type="http://schemas.openxmlformats.org/officeDocument/2006/relationships/image" Target="../media/image41.emf"/></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aliorbank.pl/przedsiebiorstwa/spoldzielnie-i-wspolnoty-mieszkaniowe/pozyczka-termomodernizacyjna.html" TargetMode="External"/><Relationship Id="rId1" Type="http://schemas.openxmlformats.org/officeDocument/2006/relationships/slideLayout" Target="../slideLayouts/slideLayout5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2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Obraz zawierający wewnątrz, sufit, budynek, podłoże&#10;&#10;Opis wygenerowany automatycznie">
            <a:extLst>
              <a:ext uri="{FF2B5EF4-FFF2-40B4-BE49-F238E27FC236}">
                <a16:creationId xmlns:a16="http://schemas.microsoft.com/office/drawing/2014/main" id="{630464E0-388E-4E21-8F36-CFBD36B459AD}"/>
              </a:ext>
            </a:extLst>
          </p:cNvPr>
          <p:cNvPicPr>
            <a:picLocks noChangeAspect="1"/>
          </p:cNvPicPr>
          <p:nvPr/>
        </p:nvPicPr>
        <p:blipFill rotWithShape="1">
          <a:blip r:embed="rId2" cstate="hqprint">
            <a:duotone>
              <a:prstClr val="black"/>
              <a:schemeClr val="accent2">
                <a:tint val="45000"/>
                <a:satMod val="400000"/>
              </a:schemeClr>
            </a:duotone>
            <a:alphaModFix amt="63000"/>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a:ext>
            </a:extLst>
          </a:blip>
          <a:srcRect/>
          <a:stretch/>
        </p:blipFill>
        <p:spPr>
          <a:xfrm>
            <a:off x="0" y="0"/>
            <a:ext cx="12218454" cy="6858000"/>
          </a:xfrm>
          <a:prstGeom prst="rect">
            <a:avLst/>
          </a:prstGeom>
        </p:spPr>
      </p:pic>
      <p:sp>
        <p:nvSpPr>
          <p:cNvPr id="7" name="Tytuł 1">
            <a:extLst>
              <a:ext uri="{FF2B5EF4-FFF2-40B4-BE49-F238E27FC236}">
                <a16:creationId xmlns:a16="http://schemas.microsoft.com/office/drawing/2014/main" id="{9D4333EC-01D0-45F9-A61F-8CF838783E22}"/>
              </a:ext>
            </a:extLst>
          </p:cNvPr>
          <p:cNvSpPr txBox="1">
            <a:spLocks/>
          </p:cNvSpPr>
          <p:nvPr/>
        </p:nvSpPr>
        <p:spPr>
          <a:xfrm>
            <a:off x="1527859" y="3078448"/>
            <a:ext cx="9403947" cy="1217612"/>
          </a:xfrm>
          <a:prstGeom prst="rect">
            <a:avLst/>
          </a:prstGeom>
          <a:noFill/>
          <a:ln>
            <a:noFill/>
          </a:ln>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kumimoji="0" lang="en" sz="6600" b="0" i="0" u="none" strike="noStrike" kern="1200" cap="none" spc="0" normalizeH="0" baseline="0" dirty="0">
                <a:ln>
                  <a:noFill/>
                </a:ln>
                <a:solidFill>
                  <a:srgbClr val="FFFFFF"/>
                </a:solidFill>
                <a:effectLst/>
                <a:uLnTx/>
                <a:uFillTx/>
                <a:latin typeface="Arial" panose="020B0604020202020204"/>
                <a:ea typeface="Verdana" charset="0"/>
                <a:cs typeface="Segoe UI Semibold" panose="020B0702040204020203" pitchFamily="34" charset="0"/>
              </a:rPr>
              <a:t>Alior Bank S.A.</a:t>
            </a:r>
            <a:endParaRPr kumimoji="0" lang="en" sz="3600" b="0" i="0" u="none" strike="noStrike" kern="1200" cap="none" spc="0" normalizeH="0" baseline="0" noProof="0" dirty="0">
              <a:ln>
                <a:noFill/>
              </a:ln>
              <a:solidFill>
                <a:srgbClr val="000000">
                  <a:lumMod val="65000"/>
                  <a:lumOff val="35000"/>
                </a:srgbClr>
              </a:solidFill>
              <a:effectLst/>
              <a:uLnTx/>
              <a:uFillTx/>
              <a:latin typeface="Arial" panose="020B0604020202020204"/>
              <a:ea typeface="+mj-ea"/>
              <a:cs typeface="+mj-cs"/>
            </a:endParaRPr>
          </a:p>
        </p:txBody>
      </p:sp>
      <p:cxnSp>
        <p:nvCxnSpPr>
          <p:cNvPr id="8" name="Łącznik prosty 7">
            <a:extLst>
              <a:ext uri="{FF2B5EF4-FFF2-40B4-BE49-F238E27FC236}">
                <a16:creationId xmlns:a16="http://schemas.microsoft.com/office/drawing/2014/main" id="{F0F9BF1D-26E8-45FA-B110-C72F664F6BDE}"/>
              </a:ext>
            </a:extLst>
          </p:cNvPr>
          <p:cNvCxnSpPr>
            <a:cxnSpLocks/>
          </p:cNvCxnSpPr>
          <p:nvPr/>
        </p:nvCxnSpPr>
        <p:spPr>
          <a:xfrm>
            <a:off x="3243416" y="4693073"/>
            <a:ext cx="8724900" cy="0"/>
          </a:xfrm>
          <a:prstGeom prst="line">
            <a:avLst/>
          </a:prstGeom>
          <a:ln w="19050">
            <a:gradFill flip="none" rotWithShape="1">
              <a:gsLst>
                <a:gs pos="42000">
                  <a:schemeClr val="bg1"/>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Łącznik prosty 8">
            <a:extLst>
              <a:ext uri="{FF2B5EF4-FFF2-40B4-BE49-F238E27FC236}">
                <a16:creationId xmlns:a16="http://schemas.microsoft.com/office/drawing/2014/main" id="{6A650CD0-9436-4F2E-BF9C-D9EEB39A5CD0}"/>
              </a:ext>
            </a:extLst>
          </p:cNvPr>
          <p:cNvCxnSpPr>
            <a:cxnSpLocks/>
          </p:cNvCxnSpPr>
          <p:nvPr/>
        </p:nvCxnSpPr>
        <p:spPr>
          <a:xfrm flipH="1">
            <a:off x="-36001" y="2679151"/>
            <a:ext cx="9004741" cy="0"/>
          </a:xfrm>
          <a:prstGeom prst="line">
            <a:avLst/>
          </a:prstGeom>
          <a:ln w="19050">
            <a:gradFill flip="none" rotWithShape="1">
              <a:gsLst>
                <a:gs pos="60000">
                  <a:schemeClr val="bg1"/>
                </a:gs>
                <a:gs pos="77000">
                  <a:srgbClr val="E9C046">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Prostokąt 2">
            <a:extLst>
              <a:ext uri="{FF2B5EF4-FFF2-40B4-BE49-F238E27FC236}">
                <a16:creationId xmlns:a16="http://schemas.microsoft.com/office/drawing/2014/main" id="{455289E3-E589-45B1-8B06-3B541C376BC3}"/>
              </a:ext>
            </a:extLst>
          </p:cNvPr>
          <p:cNvSpPr/>
          <p:nvPr/>
        </p:nvSpPr>
        <p:spPr>
          <a:xfrm>
            <a:off x="1560" y="-11575"/>
            <a:ext cx="1273215" cy="619235"/>
          </a:xfrm>
          <a:custGeom>
            <a:avLst/>
            <a:gdLst>
              <a:gd name="connsiteX0" fmla="*/ 0 w 1730415"/>
              <a:gd name="connsiteY0" fmla="*/ 0 h 694470"/>
              <a:gd name="connsiteX1" fmla="*/ 1730415 w 1730415"/>
              <a:gd name="connsiteY1" fmla="*/ 0 h 694470"/>
              <a:gd name="connsiteX2" fmla="*/ 1730415 w 1730415"/>
              <a:gd name="connsiteY2" fmla="*/ 694470 h 694470"/>
              <a:gd name="connsiteX3" fmla="*/ 0 w 1730415"/>
              <a:gd name="connsiteY3" fmla="*/ 694470 h 694470"/>
              <a:gd name="connsiteX4" fmla="*/ 0 w 1730415"/>
              <a:gd name="connsiteY4" fmla="*/ 0 h 694470"/>
              <a:gd name="connsiteX0" fmla="*/ 0 w 1730415"/>
              <a:gd name="connsiteY0" fmla="*/ 0 h 775493"/>
              <a:gd name="connsiteX1" fmla="*/ 1730415 w 1730415"/>
              <a:gd name="connsiteY1" fmla="*/ 0 h 775493"/>
              <a:gd name="connsiteX2" fmla="*/ 1296365 w 1730415"/>
              <a:gd name="connsiteY2" fmla="*/ 775493 h 775493"/>
              <a:gd name="connsiteX3" fmla="*/ 0 w 1730415"/>
              <a:gd name="connsiteY3" fmla="*/ 694470 h 775493"/>
              <a:gd name="connsiteX4" fmla="*/ 0 w 1730415"/>
              <a:gd name="connsiteY4" fmla="*/ 0 h 775493"/>
              <a:gd name="connsiteX0" fmla="*/ 150471 w 1880886"/>
              <a:gd name="connsiteY0" fmla="*/ 0 h 775493"/>
              <a:gd name="connsiteX1" fmla="*/ 1880886 w 1880886"/>
              <a:gd name="connsiteY1" fmla="*/ 0 h 775493"/>
              <a:gd name="connsiteX2" fmla="*/ 1446836 w 1880886"/>
              <a:gd name="connsiteY2" fmla="*/ 775493 h 775493"/>
              <a:gd name="connsiteX3" fmla="*/ 0 w 1880886"/>
              <a:gd name="connsiteY3" fmla="*/ 75225 h 775493"/>
              <a:gd name="connsiteX4" fmla="*/ 150471 w 1880886"/>
              <a:gd name="connsiteY4" fmla="*/ 0 h 775493"/>
              <a:gd name="connsiteX0" fmla="*/ 376177 w 2106592"/>
              <a:gd name="connsiteY0" fmla="*/ 0 h 775493"/>
              <a:gd name="connsiteX1" fmla="*/ 2106592 w 2106592"/>
              <a:gd name="connsiteY1" fmla="*/ 0 h 775493"/>
              <a:gd name="connsiteX2" fmla="*/ 1672542 w 2106592"/>
              <a:gd name="connsiteY2" fmla="*/ 775493 h 775493"/>
              <a:gd name="connsiteX3" fmla="*/ 0 w 2106592"/>
              <a:gd name="connsiteY3" fmla="*/ 491913 h 775493"/>
              <a:gd name="connsiteX4" fmla="*/ 376177 w 2106592"/>
              <a:gd name="connsiteY4" fmla="*/ 0 h 775493"/>
              <a:gd name="connsiteX0" fmla="*/ 0 w 1730415"/>
              <a:gd name="connsiteY0" fmla="*/ 0 h 775493"/>
              <a:gd name="connsiteX1" fmla="*/ 1730415 w 1730415"/>
              <a:gd name="connsiteY1" fmla="*/ 0 h 775493"/>
              <a:gd name="connsiteX2" fmla="*/ 1296365 w 1730415"/>
              <a:gd name="connsiteY2" fmla="*/ 775493 h 775493"/>
              <a:gd name="connsiteX3" fmla="*/ 248856 w 1730415"/>
              <a:gd name="connsiteY3" fmla="*/ 584510 h 775493"/>
              <a:gd name="connsiteX4" fmla="*/ 0 w 1730415"/>
              <a:gd name="connsiteY4" fmla="*/ 0 h 775493"/>
              <a:gd name="connsiteX0" fmla="*/ 0 w 1487347"/>
              <a:gd name="connsiteY0" fmla="*/ 202557 h 775493"/>
              <a:gd name="connsiteX1" fmla="*/ 1487347 w 1487347"/>
              <a:gd name="connsiteY1" fmla="*/ 0 h 775493"/>
              <a:gd name="connsiteX2" fmla="*/ 1053297 w 1487347"/>
              <a:gd name="connsiteY2" fmla="*/ 775493 h 775493"/>
              <a:gd name="connsiteX3" fmla="*/ 5788 w 1487347"/>
              <a:gd name="connsiteY3" fmla="*/ 584510 h 775493"/>
              <a:gd name="connsiteX4" fmla="*/ 0 w 1487347"/>
              <a:gd name="connsiteY4" fmla="*/ 202557 h 775493"/>
              <a:gd name="connsiteX0" fmla="*/ 0 w 1273215"/>
              <a:gd name="connsiteY0" fmla="*/ 46299 h 619235"/>
              <a:gd name="connsiteX1" fmla="*/ 1273215 w 1273215"/>
              <a:gd name="connsiteY1" fmla="*/ 0 h 619235"/>
              <a:gd name="connsiteX2" fmla="*/ 1053297 w 1273215"/>
              <a:gd name="connsiteY2" fmla="*/ 619235 h 619235"/>
              <a:gd name="connsiteX3" fmla="*/ 5788 w 1273215"/>
              <a:gd name="connsiteY3" fmla="*/ 428252 h 619235"/>
              <a:gd name="connsiteX4" fmla="*/ 0 w 1273215"/>
              <a:gd name="connsiteY4" fmla="*/ 46299 h 61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215" h="619235">
                <a:moveTo>
                  <a:pt x="0" y="46299"/>
                </a:moveTo>
                <a:lnTo>
                  <a:pt x="1273215" y="0"/>
                </a:lnTo>
                <a:lnTo>
                  <a:pt x="1053297" y="619235"/>
                </a:lnTo>
                <a:lnTo>
                  <a:pt x="5788" y="428252"/>
                </a:lnTo>
                <a:cubicBezTo>
                  <a:pt x="3859" y="300934"/>
                  <a:pt x="1929" y="173617"/>
                  <a:pt x="0" y="46299"/>
                </a:cubicBezTo>
                <a:close/>
              </a:path>
            </a:pathLst>
          </a:custGeom>
          <a:solidFill>
            <a:srgbClr val="B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0" name="Picture 6" descr="Image result for alior bank logo">
            <a:extLst>
              <a:ext uri="{FF2B5EF4-FFF2-40B4-BE49-F238E27FC236}">
                <a16:creationId xmlns:a16="http://schemas.microsoft.com/office/drawing/2014/main" id="{242586F8-EBF7-4658-A781-8D9F19F694B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5893" y="0"/>
            <a:ext cx="1250065" cy="648182"/>
          </a:xfrm>
          <a:prstGeom prst="rect">
            <a:avLst/>
          </a:prstGeom>
          <a:solidFill>
            <a:srgbClr val="A8185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 name="Obraz 3" descr="Obraz zawierający sufit, wewnątrz, kuchnia, budynek&#10;&#10;Opis wygenerowany automatycznie">
            <a:extLst>
              <a:ext uri="{FF2B5EF4-FFF2-40B4-BE49-F238E27FC236}">
                <a16:creationId xmlns:a16="http://schemas.microsoft.com/office/drawing/2014/main" id="{AC3D2835-9D09-4D16-84D6-C13869C5D73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11575"/>
            <a:ext cx="12218454" cy="2200821"/>
          </a:xfrm>
          <a:prstGeom prst="rect">
            <a:avLst/>
          </a:prstGeom>
        </p:spPr>
      </p:pic>
      <p:pic>
        <p:nvPicPr>
          <p:cNvPr id="11" name="Obraz 10" descr="Obraz zawierający sufit, wewnątrz, kuchnia, budynek&#10;&#10;Opis wygenerowany automatycznie">
            <a:extLst>
              <a:ext uri="{FF2B5EF4-FFF2-40B4-BE49-F238E27FC236}">
                <a16:creationId xmlns:a16="http://schemas.microsoft.com/office/drawing/2014/main" id="{B80F8C1F-3C5B-40F0-A42B-B27F5703772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6001" y="4946438"/>
            <a:ext cx="12254455" cy="1952630"/>
          </a:xfrm>
          <a:prstGeom prst="rect">
            <a:avLst/>
          </a:prstGeom>
        </p:spPr>
      </p:pic>
      <p:pic>
        <p:nvPicPr>
          <p:cNvPr id="13" name="Picture 6" descr="Image result for Alior bank logo">
            <a:extLst>
              <a:ext uri="{FF2B5EF4-FFF2-40B4-BE49-F238E27FC236}">
                <a16:creationId xmlns:a16="http://schemas.microsoft.com/office/drawing/2014/main" id="{1FFC9447-53DB-4C18-BE6A-6E45CBCEE51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5301" y="-2"/>
            <a:ext cx="1250065" cy="648182"/>
          </a:xfrm>
          <a:prstGeom prst="rect">
            <a:avLst/>
          </a:prstGeom>
          <a:solidFill>
            <a:srgbClr val="A81856"/>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 name="Symbol zastępczy zawartości 4">
            <a:extLst>
              <a:ext uri="{FF2B5EF4-FFF2-40B4-BE49-F238E27FC236}">
                <a16:creationId xmlns:a16="http://schemas.microsoft.com/office/drawing/2014/main" id="{A27106FC-1D40-401F-A12A-59DCF0C3C442}"/>
              </a:ext>
            </a:extLst>
          </p:cNvPr>
          <p:cNvSpPr txBox="1">
            <a:spLocks/>
          </p:cNvSpPr>
          <p:nvPr/>
        </p:nvSpPr>
        <p:spPr>
          <a:xfrm>
            <a:off x="1325300" y="6563346"/>
            <a:ext cx="7759700" cy="27305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kern="1200">
                <a:solidFill>
                  <a:srgbClr val="79003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 sz="1200" b="0" i="0" u="none" baseline="0" dirty="0">
                <a:solidFill>
                  <a:schemeClr val="bg2"/>
                </a:solidFill>
              </a:rPr>
              <a:t>Warsaw, </a:t>
            </a:r>
            <a:r>
              <a:rPr lang="pl-PL" sz="1200" dirty="0">
                <a:solidFill>
                  <a:schemeClr val="bg2"/>
                </a:solidFill>
              </a:rPr>
              <a:t>16 </a:t>
            </a:r>
            <a:r>
              <a:rPr lang="pl-PL" sz="1200" dirty="0" err="1">
                <a:solidFill>
                  <a:schemeClr val="bg2"/>
                </a:solidFill>
              </a:rPr>
              <a:t>June</a:t>
            </a:r>
            <a:r>
              <a:rPr lang="en" sz="1200" b="0" i="0" u="none" baseline="0" dirty="0">
                <a:solidFill>
                  <a:schemeClr val="bg2"/>
                </a:solidFill>
              </a:rPr>
              <a:t> 2021</a:t>
            </a:r>
          </a:p>
        </p:txBody>
      </p:sp>
      <p:sp>
        <p:nvSpPr>
          <p:cNvPr id="6" name="Prostokąt 5">
            <a:extLst>
              <a:ext uri="{FF2B5EF4-FFF2-40B4-BE49-F238E27FC236}">
                <a16:creationId xmlns:a16="http://schemas.microsoft.com/office/drawing/2014/main" id="{6EAE506D-5F66-488E-97D3-059032CF646E}"/>
              </a:ext>
            </a:extLst>
          </p:cNvPr>
          <p:cNvSpPr/>
          <p:nvPr/>
        </p:nvSpPr>
        <p:spPr>
          <a:xfrm>
            <a:off x="3120711" y="5236554"/>
            <a:ext cx="6096000" cy="1015663"/>
          </a:xfrm>
          <a:prstGeom prst="rect">
            <a:avLst/>
          </a:prstGeom>
        </p:spPr>
        <p:txBody>
          <a:bodyPr>
            <a:spAutoFit/>
          </a:bodyPr>
          <a:lstStyle/>
          <a:p>
            <a:pPr algn="ctr"/>
            <a:r>
              <a:rPr lang="en-GB" sz="2000" b="1" dirty="0">
                <a:solidFill>
                  <a:schemeClr val="bg1"/>
                </a:solidFill>
              </a:rPr>
              <a:t>Covenant of Mayors' Investment Forum </a:t>
            </a:r>
            <a:endParaRPr lang="pl-PL" sz="2000" b="1" dirty="0">
              <a:solidFill>
                <a:schemeClr val="bg1"/>
              </a:solidFill>
            </a:endParaRPr>
          </a:p>
          <a:p>
            <a:pPr algn="ctr"/>
            <a:r>
              <a:rPr lang="en-GB" sz="2000" b="1" dirty="0">
                <a:solidFill>
                  <a:schemeClr val="bg1"/>
                </a:solidFill>
              </a:rPr>
              <a:t>Energy Efficiency Finance Market Place</a:t>
            </a:r>
            <a:endParaRPr lang="pl-PL" sz="2000" b="1" dirty="0">
              <a:solidFill>
                <a:schemeClr val="bg1"/>
              </a:solidFill>
            </a:endParaRPr>
          </a:p>
          <a:p>
            <a:pPr algn="ctr"/>
            <a:r>
              <a:rPr lang="en-GB" sz="2000" b="1" dirty="0">
                <a:solidFill>
                  <a:schemeClr val="bg1"/>
                </a:solidFill>
              </a:rPr>
              <a:t>in Brussels</a:t>
            </a:r>
            <a:endParaRPr lang="pl-PL" sz="2000" dirty="0"/>
          </a:p>
        </p:txBody>
      </p:sp>
      <p:pic>
        <p:nvPicPr>
          <p:cNvPr id="15" name="Grafika 14" descr="Roślina">
            <a:extLst>
              <a:ext uri="{FF2B5EF4-FFF2-40B4-BE49-F238E27FC236}">
                <a16:creationId xmlns:a16="http://schemas.microsoft.com/office/drawing/2014/main" id="{A54C81F9-40DE-45A0-9274-BA45897FDEA8}"/>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1608316" y="6360663"/>
            <a:ext cx="360000" cy="339208"/>
          </a:xfrm>
          <a:prstGeom prst="rect">
            <a:avLst/>
          </a:prstGeom>
        </p:spPr>
      </p:pic>
    </p:spTree>
    <p:extLst>
      <p:ext uri="{BB962C8B-B14F-4D97-AF65-F5344CB8AC3E}">
        <p14:creationId xmlns:p14="http://schemas.microsoft.com/office/powerpoint/2010/main" val="1153472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F207469D-23EB-8F41-85EF-CD1AD48D3366}"/>
              </a:ext>
            </a:extLst>
          </p:cNvPr>
          <p:cNvSpPr>
            <a:spLocks noGrp="1"/>
          </p:cNvSpPr>
          <p:nvPr>
            <p:ph type="sldNum" sz="quarter" idx="4"/>
          </p:nvPr>
        </p:nvSpPr>
        <p:spPr/>
        <p:txBody>
          <a:bodyPr/>
          <a:lstStyle/>
          <a:p>
            <a:pPr rtl="0"/>
            <a:fld id="{AF7D9FF2-3A39-5E44-BD5E-BD671360BF1C}" type="slidenum">
              <a:rPr/>
              <a:pPr rtl="0"/>
              <a:t>10</a:t>
            </a:fld>
            <a:endParaRPr lang="en" dirty="0"/>
          </a:p>
        </p:txBody>
      </p:sp>
      <p:sp>
        <p:nvSpPr>
          <p:cNvPr id="4" name="Symbol zastępczy zawartości 3">
            <a:extLst>
              <a:ext uri="{FF2B5EF4-FFF2-40B4-BE49-F238E27FC236}">
                <a16:creationId xmlns:a16="http://schemas.microsoft.com/office/drawing/2014/main" id="{42526E2C-F42E-6B4F-B637-278035462983}"/>
              </a:ext>
            </a:extLst>
          </p:cNvPr>
          <p:cNvSpPr>
            <a:spLocks noGrp="1"/>
          </p:cNvSpPr>
          <p:nvPr>
            <p:ph sz="quarter" idx="11"/>
          </p:nvPr>
        </p:nvSpPr>
        <p:spPr>
          <a:xfrm>
            <a:off x="5877182" y="870150"/>
            <a:ext cx="5499270" cy="5359843"/>
          </a:xfrm>
        </p:spPr>
        <p:txBody>
          <a:bodyPr/>
          <a:lstStyle/>
          <a:p>
            <a:pPr algn="l" rtl="0">
              <a:lnSpc>
                <a:spcPts val="1680"/>
              </a:lnSpc>
              <a:spcBef>
                <a:spcPts val="600"/>
              </a:spcBef>
              <a:spcAft>
                <a:spcPts val="600"/>
              </a:spcAft>
            </a:pPr>
            <a:r>
              <a:rPr lang="en" sz="1600" b="0" i="0" u="none" baseline="0" dirty="0">
                <a:ea typeface="Calibri" panose="020F0502020204030204" pitchFamily="34" charset="0"/>
                <a:cs typeface="Calibri" panose="020F0502020204030204" pitchFamily="34" charset="0"/>
                <a:sym typeface="Calibri" panose="020F0502020204030204" pitchFamily="34" charset="0"/>
              </a:rPr>
              <a:t>An investment located in one of </a:t>
            </a:r>
            <a:r>
              <a:rPr lang="en" sz="1600" b="1" i="0" u="none" baseline="0" dirty="0">
                <a:ea typeface="Calibri" panose="020F0502020204030204" pitchFamily="34" charset="0"/>
                <a:cs typeface="Calibri" panose="020F0502020204030204" pitchFamily="34" charset="0"/>
                <a:sym typeface="Calibri" panose="020F0502020204030204" pitchFamily="34" charset="0"/>
              </a:rPr>
              <a:t>six provinces </a:t>
            </a:r>
            <a:r>
              <a:rPr lang="en" sz="1600" b="0" i="0" u="none" baseline="0" dirty="0">
                <a:ea typeface="Calibri" panose="020F0502020204030204" pitchFamily="34" charset="0"/>
                <a:cs typeface="Calibri" panose="020F0502020204030204" pitchFamily="34" charset="0"/>
                <a:sym typeface="Calibri" panose="020F0502020204030204" pitchFamily="34" charset="0"/>
              </a:rPr>
              <a:t>and executed by an </a:t>
            </a:r>
            <a:r>
              <a:rPr lang="en" sz="1600" b="1" i="0" u="none" baseline="0" dirty="0">
                <a:ea typeface="Calibri" panose="020F0502020204030204" pitchFamily="34" charset="0"/>
                <a:cs typeface="Calibri" panose="020F0502020204030204" pitchFamily="34" charset="0"/>
                <a:sym typeface="Calibri" panose="020F0502020204030204" pitchFamily="34" charset="0"/>
              </a:rPr>
              <a:t>authorized entity</a:t>
            </a:r>
            <a:r>
              <a:rPr lang="en" sz="1600" b="0" i="0" u="none" baseline="0" dirty="0">
                <a:ea typeface="Calibri" panose="020F0502020204030204" pitchFamily="34" charset="0"/>
                <a:cs typeface="Calibri" panose="020F0502020204030204" pitchFamily="34" charset="0"/>
                <a:sym typeface="Calibri" panose="020F0502020204030204" pitchFamily="34" charset="0"/>
              </a:rPr>
              <a:t> (in accordance with the Product Card)</a:t>
            </a:r>
          </a:p>
          <a:p>
            <a:pPr algn="l" rtl="0">
              <a:lnSpc>
                <a:spcPts val="1680"/>
              </a:lnSpc>
              <a:spcBef>
                <a:spcPts val="600"/>
              </a:spcBef>
              <a:spcAft>
                <a:spcPts val="600"/>
              </a:spcAft>
            </a:pPr>
            <a:r>
              <a:rPr lang="en" sz="1600" b="0" i="0" u="none" baseline="0" dirty="0">
                <a:ea typeface="Calibri" panose="020F0502020204030204" pitchFamily="34" charset="0"/>
                <a:cs typeface="Calibri" panose="020F0502020204030204" pitchFamily="34" charset="0"/>
                <a:sym typeface="Calibri" panose="020F0502020204030204" pitchFamily="34" charset="0"/>
              </a:rPr>
              <a:t>The financed investment will contribute to the </a:t>
            </a:r>
            <a:r>
              <a:rPr lang="en" sz="1600" b="1" i="0" u="none" baseline="0" dirty="0">
                <a:ea typeface="Calibri" panose="020F0502020204030204" pitchFamily="34" charset="0"/>
                <a:cs typeface="Calibri" panose="020F0502020204030204" pitchFamily="34" charset="0"/>
                <a:sym typeface="Calibri" panose="020F0502020204030204" pitchFamily="34" charset="0"/>
              </a:rPr>
              <a:t>increase of the</a:t>
            </a:r>
            <a:r>
              <a:rPr lang="en" sz="1600" b="0" i="0" u="none" baseline="0" dirty="0">
                <a:ea typeface="Calibri" panose="020F0502020204030204" pitchFamily="34" charset="0"/>
                <a:cs typeface="Calibri" panose="020F0502020204030204" pitchFamily="34" charset="0"/>
                <a:sym typeface="Calibri" panose="020F0502020204030204" pitchFamily="34" charset="0"/>
              </a:rPr>
              <a:t> </a:t>
            </a:r>
            <a:r>
              <a:rPr lang="en" sz="1600" b="1" i="0" u="none" baseline="0" dirty="0">
                <a:ea typeface="Calibri" panose="020F0502020204030204" pitchFamily="34" charset="0"/>
                <a:cs typeface="Calibri" panose="020F0502020204030204" pitchFamily="34" charset="0"/>
                <a:sym typeface="Calibri" panose="020F0502020204030204" pitchFamily="34" charset="0"/>
              </a:rPr>
              <a:t>energy efficiency of the building </a:t>
            </a:r>
            <a:r>
              <a:rPr lang="en" sz="1600" b="0" i="0" u="none" baseline="0" dirty="0">
                <a:ea typeface="Calibri" panose="020F0502020204030204" pitchFamily="34" charset="0"/>
                <a:cs typeface="Calibri" panose="020F0502020204030204" pitchFamily="34" charset="0"/>
                <a:sym typeface="Calibri" panose="020F0502020204030204" pitchFamily="34" charset="0"/>
              </a:rPr>
              <a:t>by at least 25 % (converted into final energy)</a:t>
            </a:r>
          </a:p>
          <a:p>
            <a:pPr algn="l" rtl="0">
              <a:lnSpc>
                <a:spcPts val="1680"/>
              </a:lnSpc>
              <a:spcBef>
                <a:spcPts val="600"/>
              </a:spcBef>
              <a:spcAft>
                <a:spcPts val="600"/>
              </a:spcAft>
            </a:pPr>
            <a:r>
              <a:rPr lang="en" sz="1600" b="0" i="0" u="none" baseline="0" dirty="0">
                <a:ea typeface="Calibri" panose="020F0502020204030204" pitchFamily="34" charset="0"/>
                <a:cs typeface="Times New Roman" panose="02020603050405020304" pitchFamily="18" charset="0"/>
              </a:rPr>
              <a:t>Presentation of </a:t>
            </a:r>
            <a:r>
              <a:rPr lang="en" sz="1600" b="1" i="0" u="none" baseline="0" dirty="0">
                <a:ea typeface="Calibri" panose="020F0502020204030204" pitchFamily="34" charset="0"/>
                <a:cs typeface="Times New Roman" panose="02020603050405020304" pitchFamily="18" charset="0"/>
              </a:rPr>
              <a:t>the ex-ante energy audit </a:t>
            </a:r>
            <a:r>
              <a:rPr lang="en" sz="1600" b="0" i="0" u="none" baseline="0" dirty="0">
                <a:ea typeface="Calibri" panose="020F0502020204030204" pitchFamily="34" charset="0"/>
                <a:cs typeface="Times New Roman" panose="02020603050405020304" pitchFamily="18" charset="0"/>
              </a:rPr>
              <a:t>performed by the auditor confirming the assumed savings</a:t>
            </a:r>
          </a:p>
          <a:p>
            <a:pPr algn="l" rtl="0">
              <a:lnSpc>
                <a:spcPts val="1680"/>
              </a:lnSpc>
              <a:spcBef>
                <a:spcPts val="600"/>
              </a:spcBef>
              <a:spcAft>
                <a:spcPts val="600"/>
              </a:spcAft>
            </a:pPr>
            <a:r>
              <a:rPr lang="en" sz="1600" b="0" i="0" u="none" baseline="0" dirty="0">
                <a:ea typeface="Calibri" panose="020F0502020204030204" pitchFamily="34" charset="0"/>
                <a:cs typeface="Calibri" panose="020F0502020204030204" pitchFamily="34" charset="0"/>
                <a:sym typeface="Calibri" panose="020F0502020204030204" pitchFamily="34" charset="0"/>
              </a:rPr>
              <a:t>An investment compliant </a:t>
            </a:r>
            <a:r>
              <a:rPr lang="en" sz="1600" b="1" i="0" u="none" baseline="0" dirty="0">
                <a:ea typeface="Calibri" panose="020F0502020204030204" pitchFamily="34" charset="0"/>
                <a:cs typeface="Calibri" panose="020F0502020204030204" pitchFamily="34" charset="0"/>
                <a:sym typeface="Calibri" panose="020F0502020204030204" pitchFamily="34" charset="0"/>
              </a:rPr>
              <a:t>with the Low-emission Economy Plan </a:t>
            </a:r>
            <a:r>
              <a:rPr lang="en" sz="1600" b="0" i="0" u="none" baseline="0" dirty="0">
                <a:ea typeface="Calibri" panose="020F0502020204030204" pitchFamily="34" charset="0"/>
                <a:cs typeface="Calibri" panose="020F0502020204030204" pitchFamily="34" charset="0"/>
                <a:sym typeface="Calibri" panose="020F0502020204030204" pitchFamily="34" charset="0"/>
              </a:rPr>
              <a:t>for a given area</a:t>
            </a:r>
            <a:endParaRPr lang="en" sz="1600" dirty="0">
              <a:ea typeface="Calibri" panose="020F0502020204030204" pitchFamily="34" charset="0"/>
              <a:cs typeface="Times New Roman" panose="02020603050405020304" pitchFamily="18" charset="0"/>
            </a:endParaRPr>
          </a:p>
          <a:p>
            <a:pPr algn="l" rtl="0">
              <a:lnSpc>
                <a:spcPts val="1680"/>
              </a:lnSpc>
              <a:spcBef>
                <a:spcPts val="600"/>
              </a:spcBef>
              <a:spcAft>
                <a:spcPts val="600"/>
              </a:spcAft>
            </a:pPr>
            <a:r>
              <a:rPr lang="en" sz="1600" b="1" i="0" u="none" baseline="0" dirty="0">
                <a:ea typeface="Calibri" panose="020F0502020204030204" pitchFamily="34" charset="0"/>
                <a:cs typeface="Calibri" panose="020F0502020204030204" pitchFamily="34" charset="0"/>
                <a:sym typeface="Calibri" panose="020F0502020204030204" pitchFamily="34" charset="0"/>
              </a:rPr>
              <a:t>Use of individual heat, hot water and cold meters </a:t>
            </a:r>
            <a:r>
              <a:rPr lang="en" sz="1600" b="0" i="0" u="none" baseline="0" dirty="0">
                <a:ea typeface="Calibri" panose="020F0502020204030204" pitchFamily="34" charset="0"/>
                <a:cs typeface="Calibri" panose="020F0502020204030204" pitchFamily="34" charset="0"/>
                <a:sym typeface="Calibri" panose="020F0502020204030204" pitchFamily="34" charset="0"/>
              </a:rPr>
              <a:t>(non-mandatory if it is not justified technically and economically or if the building has previously been equipped with such devices)</a:t>
            </a:r>
          </a:p>
          <a:p>
            <a:pPr algn="l" rtl="0">
              <a:lnSpc>
                <a:spcPts val="1680"/>
              </a:lnSpc>
              <a:spcBef>
                <a:spcPts val="600"/>
              </a:spcBef>
              <a:spcAft>
                <a:spcPts val="600"/>
              </a:spcAft>
            </a:pPr>
            <a:r>
              <a:rPr lang="en" sz="1600" b="0" i="0" u="none" baseline="0" dirty="0">
                <a:ea typeface="Calibri" panose="020F0502020204030204" pitchFamily="34" charset="0"/>
                <a:cs typeface="Calibri" panose="020F0502020204030204" pitchFamily="34" charset="0"/>
                <a:sym typeface="Calibri" panose="020F0502020204030204" pitchFamily="34" charset="0"/>
              </a:rPr>
              <a:t>Requirement to install </a:t>
            </a:r>
            <a:r>
              <a:rPr lang="en" sz="1600" b="1" i="0" u="none" baseline="0" dirty="0">
                <a:ea typeface="Calibri" panose="020F0502020204030204" pitchFamily="34" charset="0"/>
                <a:cs typeface="Calibri" panose="020F0502020204030204" pitchFamily="34" charset="0"/>
                <a:sym typeface="Calibri" panose="020F0502020204030204" pitchFamily="34" charset="0"/>
              </a:rPr>
              <a:t>thermostats and supporting valves </a:t>
            </a:r>
            <a:r>
              <a:rPr lang="en" sz="1600" b="0" i="0" u="none" baseline="0" dirty="0">
                <a:ea typeface="Calibri" panose="020F0502020204030204" pitchFamily="34" charset="0"/>
                <a:cs typeface="Calibri" panose="020F0502020204030204" pitchFamily="34" charset="0"/>
                <a:sym typeface="Calibri" panose="020F0502020204030204" pitchFamily="34" charset="0"/>
              </a:rPr>
              <a:t>(if this results from</a:t>
            </a:r>
            <a:r>
              <a:rPr lang="en" sz="1600" b="1" i="0" u="none" baseline="0" dirty="0">
                <a:ea typeface="Calibri" panose="020F0502020204030204" pitchFamily="34" charset="0"/>
                <a:cs typeface="Calibri" panose="020F0502020204030204" pitchFamily="34" charset="0"/>
                <a:sym typeface="Calibri" panose="020F0502020204030204" pitchFamily="34" charset="0"/>
              </a:rPr>
              <a:t> </a:t>
            </a:r>
            <a:r>
              <a:rPr lang="en" sz="1600" b="0" i="0" u="none" baseline="0" dirty="0">
                <a:ea typeface="Calibri" panose="020F0502020204030204" pitchFamily="34" charset="0"/>
                <a:cs typeface="Calibri" panose="020F0502020204030204" pitchFamily="34" charset="0"/>
                <a:sym typeface="Calibri" panose="020F0502020204030204" pitchFamily="34" charset="0"/>
              </a:rPr>
              <a:t>an energy audit)</a:t>
            </a:r>
          </a:p>
          <a:p>
            <a:pPr marL="0" indent="0" algn="l" rtl="0">
              <a:buNone/>
            </a:pPr>
            <a:endParaRPr lang="en" sz="1600" dirty="0"/>
          </a:p>
        </p:txBody>
      </p:sp>
      <p:sp>
        <p:nvSpPr>
          <p:cNvPr id="6" name="Symbol zastępczy tekstu 5">
            <a:extLst>
              <a:ext uri="{FF2B5EF4-FFF2-40B4-BE49-F238E27FC236}">
                <a16:creationId xmlns:a16="http://schemas.microsoft.com/office/drawing/2014/main" id="{DD2C1146-EF33-0143-BECF-BB5A6C5718D8}"/>
              </a:ext>
            </a:extLst>
          </p:cNvPr>
          <p:cNvSpPr>
            <a:spLocks noGrp="1"/>
          </p:cNvSpPr>
          <p:nvPr>
            <p:ph type="body" sz="quarter" idx="15"/>
          </p:nvPr>
        </p:nvSpPr>
        <p:spPr>
          <a:xfrm>
            <a:off x="1344350" y="89579"/>
            <a:ext cx="7759700" cy="273050"/>
          </a:xfrm>
        </p:spPr>
        <p:txBody>
          <a:bodyPr/>
          <a:lstStyle/>
          <a:p>
            <a:pPr algn="l" rtl="0"/>
            <a:r>
              <a:rPr lang="en" b="0" i="0" u="none" baseline="0" dirty="0"/>
              <a:t>Energy efficiency loans - main conditions</a:t>
            </a:r>
            <a:endParaRPr lang="en" dirty="0">
              <a:effectLst>
                <a:outerShdw blurRad="50800" dist="38100" dir="2700000">
                  <a:srgbClr val="000000">
                    <a:alpha val="43000"/>
                  </a:srgbClr>
                </a:outerShdw>
              </a:effectLst>
            </a:endParaRPr>
          </a:p>
          <a:p>
            <a:endParaRPr lang="en" dirty="0"/>
          </a:p>
        </p:txBody>
      </p:sp>
      <p:pic>
        <p:nvPicPr>
          <p:cNvPr id="5" name="Obraz 4">
            <a:extLst>
              <a:ext uri="{FF2B5EF4-FFF2-40B4-BE49-F238E27FC236}">
                <a16:creationId xmlns:a16="http://schemas.microsoft.com/office/drawing/2014/main" id="{EADC4025-BA1A-4543-9B55-B5EAD39A775E}"/>
              </a:ext>
            </a:extLst>
          </p:cNvPr>
          <p:cNvPicPr>
            <a:picLocks noChangeAspect="1"/>
          </p:cNvPicPr>
          <p:nvPr/>
        </p:nvPicPr>
        <p:blipFill>
          <a:blip r:embed="rId2"/>
          <a:stretch>
            <a:fillRect/>
          </a:stretch>
        </p:blipFill>
        <p:spPr>
          <a:xfrm>
            <a:off x="1582225" y="988753"/>
            <a:ext cx="3305175" cy="4762500"/>
          </a:xfrm>
          <a:prstGeom prst="rect">
            <a:avLst/>
          </a:prstGeom>
        </p:spPr>
      </p:pic>
      <p:pic>
        <p:nvPicPr>
          <p:cNvPr id="7" name="Grafika 6" descr="Roślina">
            <a:extLst>
              <a:ext uri="{FF2B5EF4-FFF2-40B4-BE49-F238E27FC236}">
                <a16:creationId xmlns:a16="http://schemas.microsoft.com/office/drawing/2014/main" id="{86791553-82B0-48F2-90C6-441F8E77A77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638638" y="6400152"/>
            <a:ext cx="360000" cy="339208"/>
          </a:xfrm>
          <a:prstGeom prst="rect">
            <a:avLst/>
          </a:prstGeom>
        </p:spPr>
      </p:pic>
    </p:spTree>
    <p:extLst>
      <p:ext uri="{BB962C8B-B14F-4D97-AF65-F5344CB8AC3E}">
        <p14:creationId xmlns:p14="http://schemas.microsoft.com/office/powerpoint/2010/main" val="2408644372"/>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32A12215-7133-4614-9559-BA4A4CCED2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0" y="1653541"/>
            <a:ext cx="12192000" cy="3653452"/>
          </a:xfrm>
          <a:prstGeom prst="rect">
            <a:avLst/>
          </a:prstGeom>
        </p:spPr>
      </p:pic>
      <p:sp>
        <p:nvSpPr>
          <p:cNvPr id="2" name="Symbol zastępczy numeru slajdu 1">
            <a:extLst>
              <a:ext uri="{FF2B5EF4-FFF2-40B4-BE49-F238E27FC236}">
                <a16:creationId xmlns:a16="http://schemas.microsoft.com/office/drawing/2014/main" id="{29357B6A-12D0-401C-92F0-7F217D1BAC28}"/>
              </a:ext>
            </a:extLst>
          </p:cNvPr>
          <p:cNvSpPr>
            <a:spLocks noGrp="1"/>
          </p:cNvSpPr>
          <p:nvPr>
            <p:ph type="sldNum" sz="quarter" idx="4"/>
          </p:nvPr>
        </p:nvSpPr>
        <p:spPr/>
        <p:txBody>
          <a:bodyPr/>
          <a:lstStyle/>
          <a:p>
            <a:fld id="{708A8E7E-C430-7B49-A863-CE6B92D70C83}" type="slidenum">
              <a:rPr lang="pl-PL" smtClean="0"/>
              <a:pPr/>
              <a:t>11</a:t>
            </a:fld>
            <a:endParaRPr lang="pl-PL" dirty="0"/>
          </a:p>
        </p:txBody>
      </p:sp>
      <p:sp>
        <p:nvSpPr>
          <p:cNvPr id="4" name="Symbol zastępczy tekstu 3">
            <a:extLst>
              <a:ext uri="{FF2B5EF4-FFF2-40B4-BE49-F238E27FC236}">
                <a16:creationId xmlns:a16="http://schemas.microsoft.com/office/drawing/2014/main" id="{5904F638-BB01-47AD-91B0-6201BA9D9741}"/>
              </a:ext>
            </a:extLst>
          </p:cNvPr>
          <p:cNvSpPr>
            <a:spLocks noGrp="1"/>
          </p:cNvSpPr>
          <p:nvPr>
            <p:ph type="body" sz="quarter" idx="15"/>
          </p:nvPr>
        </p:nvSpPr>
        <p:spPr>
          <a:xfrm>
            <a:off x="238969" y="1099780"/>
            <a:ext cx="7759700" cy="273050"/>
          </a:xfrm>
        </p:spPr>
        <p:txBody>
          <a:bodyPr/>
          <a:lstStyle/>
          <a:p>
            <a:r>
              <a:rPr lang="pl-PL" sz="44800" b="1" dirty="0">
                <a:solidFill>
                  <a:schemeClr val="bg1"/>
                </a:solidFill>
                <a:latin typeface="Arial Black" panose="020B0A04020102020204" pitchFamily="34" charset="0"/>
              </a:rPr>
              <a:t>3</a:t>
            </a:r>
          </a:p>
        </p:txBody>
      </p:sp>
      <p:sp>
        <p:nvSpPr>
          <p:cNvPr id="6" name="Prostokąt 5">
            <a:extLst>
              <a:ext uri="{FF2B5EF4-FFF2-40B4-BE49-F238E27FC236}">
                <a16:creationId xmlns:a16="http://schemas.microsoft.com/office/drawing/2014/main" id="{682B5219-50A1-4C8E-A2E8-00B84751B68F}"/>
              </a:ext>
            </a:extLst>
          </p:cNvPr>
          <p:cNvSpPr/>
          <p:nvPr/>
        </p:nvSpPr>
        <p:spPr>
          <a:xfrm>
            <a:off x="3085846" y="5179671"/>
            <a:ext cx="8766630" cy="1446550"/>
          </a:xfrm>
          <a:prstGeom prst="rect">
            <a:avLst/>
          </a:prstGeom>
          <a:noFill/>
        </p:spPr>
        <p:txBody>
          <a:bodyPr wrap="square">
            <a:spAutoFit/>
          </a:bodyPr>
          <a:lstStyle/>
          <a:p>
            <a:pPr lvl="0">
              <a:defRPr/>
            </a:pPr>
            <a:r>
              <a:rPr lang="pl-PL" altLang="pl-PL" sz="4400" dirty="0">
                <a:solidFill>
                  <a:srgbClr val="FFD55A"/>
                </a:solidFill>
                <a:ea typeface="Calibri" panose="020F0502020204030204" pitchFamily="34" charset="0"/>
                <a:cs typeface="Calibri" panose="020F0502020204030204" pitchFamily="34" charset="0"/>
              </a:rPr>
              <a:t>The </a:t>
            </a:r>
            <a:r>
              <a:rPr lang="pl-PL" altLang="pl-PL" sz="4400" dirty="0" err="1">
                <a:solidFill>
                  <a:srgbClr val="FFD55A"/>
                </a:solidFill>
                <a:ea typeface="Calibri" panose="020F0502020204030204" pitchFamily="34" charset="0"/>
                <a:cs typeface="Calibri" panose="020F0502020204030204" pitchFamily="34" charset="0"/>
              </a:rPr>
              <a:t>process</a:t>
            </a:r>
            <a:r>
              <a:rPr lang="pl-PL" altLang="pl-PL" sz="4400" dirty="0">
                <a:solidFill>
                  <a:srgbClr val="FFD55A"/>
                </a:solidFill>
                <a:ea typeface="Calibri" panose="020F0502020204030204" pitchFamily="34" charset="0"/>
                <a:cs typeface="Calibri" panose="020F0502020204030204" pitchFamily="34" charset="0"/>
              </a:rPr>
              <a:t> of </a:t>
            </a:r>
            <a:r>
              <a:rPr lang="pl-PL" altLang="pl-PL" sz="4400" dirty="0" err="1">
                <a:solidFill>
                  <a:srgbClr val="FFD55A"/>
                </a:solidFill>
                <a:ea typeface="Calibri" panose="020F0502020204030204" pitchFamily="34" charset="0"/>
                <a:cs typeface="Calibri" panose="020F0502020204030204" pitchFamily="34" charset="0"/>
              </a:rPr>
              <a:t>acquiring</a:t>
            </a:r>
            <a:r>
              <a:rPr lang="pl-PL" altLang="pl-PL" sz="4400" dirty="0">
                <a:solidFill>
                  <a:srgbClr val="FFD55A"/>
                </a:solidFill>
                <a:ea typeface="Calibri" panose="020F0502020204030204" pitchFamily="34" charset="0"/>
                <a:cs typeface="Calibri" panose="020F0502020204030204" pitchFamily="34" charset="0"/>
              </a:rPr>
              <a:t> and </a:t>
            </a:r>
            <a:r>
              <a:rPr lang="pl-PL" altLang="pl-PL" sz="4400" dirty="0" err="1">
                <a:solidFill>
                  <a:srgbClr val="FFD55A"/>
                </a:solidFill>
                <a:ea typeface="Calibri" panose="020F0502020204030204" pitchFamily="34" charset="0"/>
                <a:cs typeface="Calibri" panose="020F0502020204030204" pitchFamily="34" charset="0"/>
              </a:rPr>
              <a:t>implementing</a:t>
            </a:r>
            <a:r>
              <a:rPr lang="pl-PL" altLang="pl-PL" sz="4400" dirty="0">
                <a:solidFill>
                  <a:srgbClr val="FFD55A"/>
                </a:solidFill>
                <a:ea typeface="Calibri" panose="020F0502020204030204" pitchFamily="34" charset="0"/>
                <a:cs typeface="Calibri" panose="020F0502020204030204" pitchFamily="34" charset="0"/>
              </a:rPr>
              <a:t> ELENA</a:t>
            </a:r>
            <a:endParaRPr lang="en" sz="4400" dirty="0">
              <a:solidFill>
                <a:srgbClr val="FFD55A"/>
              </a:solidFill>
            </a:endParaRPr>
          </a:p>
        </p:txBody>
      </p:sp>
      <p:sp>
        <p:nvSpPr>
          <p:cNvPr id="7" name="Prostokąt 6">
            <a:extLst>
              <a:ext uri="{FF2B5EF4-FFF2-40B4-BE49-F238E27FC236}">
                <a16:creationId xmlns:a16="http://schemas.microsoft.com/office/drawing/2014/main" id="{7619348E-5A27-494C-9A29-3F9FFCBEAD18}"/>
              </a:ext>
            </a:extLst>
          </p:cNvPr>
          <p:cNvSpPr/>
          <p:nvPr/>
        </p:nvSpPr>
        <p:spPr>
          <a:xfrm>
            <a:off x="601002" y="6279312"/>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Prostokąt 8">
            <a:extLst>
              <a:ext uri="{FF2B5EF4-FFF2-40B4-BE49-F238E27FC236}">
                <a16:creationId xmlns:a16="http://schemas.microsoft.com/office/drawing/2014/main" id="{2C44832F-1B79-4925-8CA4-0E09964015A2}"/>
              </a:ext>
            </a:extLst>
          </p:cNvPr>
          <p:cNvSpPr/>
          <p:nvPr/>
        </p:nvSpPr>
        <p:spPr>
          <a:xfrm>
            <a:off x="601002" y="5512"/>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952159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E007C053-64C5-4ABA-A4EF-9D8BC22CDAE3}"/>
              </a:ext>
            </a:extLst>
          </p:cNvPr>
          <p:cNvSpPr>
            <a:spLocks noGrp="1"/>
          </p:cNvSpPr>
          <p:nvPr>
            <p:ph type="sldNum" sz="quarter" idx="4"/>
          </p:nvPr>
        </p:nvSpPr>
        <p:spPr/>
        <p:txBody>
          <a:bodyPr/>
          <a:lstStyle/>
          <a:p>
            <a:pPr rtl="0"/>
            <a:fld id="{708A8E7E-C430-7B49-A863-CE6B92D70C83}" type="slidenum">
              <a:rPr/>
              <a:pPr rtl="0"/>
              <a:t>12</a:t>
            </a:fld>
            <a:endParaRPr lang="en" dirty="0"/>
          </a:p>
        </p:txBody>
      </p:sp>
      <p:sp>
        <p:nvSpPr>
          <p:cNvPr id="3" name="Symbol zastępczy tekstu 2">
            <a:extLst>
              <a:ext uri="{FF2B5EF4-FFF2-40B4-BE49-F238E27FC236}">
                <a16:creationId xmlns:a16="http://schemas.microsoft.com/office/drawing/2014/main" id="{83A66288-19A0-40FB-A372-3D2CEB34CD97}"/>
              </a:ext>
            </a:extLst>
          </p:cNvPr>
          <p:cNvSpPr>
            <a:spLocks noGrp="1"/>
          </p:cNvSpPr>
          <p:nvPr>
            <p:ph type="body" sz="quarter" idx="15"/>
          </p:nvPr>
        </p:nvSpPr>
        <p:spPr>
          <a:xfrm>
            <a:off x="1344350" y="89579"/>
            <a:ext cx="7759700" cy="273050"/>
          </a:xfrm>
        </p:spPr>
        <p:txBody>
          <a:bodyPr/>
          <a:lstStyle/>
          <a:p>
            <a:pPr algn="l" rtl="0"/>
            <a:r>
              <a:rPr lang="en" b="0" i="0" u="none" baseline="0" dirty="0"/>
              <a:t>ELENA - implementation process and success measures</a:t>
            </a:r>
          </a:p>
        </p:txBody>
      </p:sp>
      <p:graphicFrame>
        <p:nvGraphicFramePr>
          <p:cNvPr id="5" name="Diagram 4">
            <a:extLst>
              <a:ext uri="{FF2B5EF4-FFF2-40B4-BE49-F238E27FC236}">
                <a16:creationId xmlns:a16="http://schemas.microsoft.com/office/drawing/2014/main" id="{6DD8D05F-0CDB-4A84-B768-623262FFDE97}"/>
              </a:ext>
            </a:extLst>
          </p:cNvPr>
          <p:cNvGraphicFramePr/>
          <p:nvPr>
            <p:extLst>
              <p:ext uri="{D42A27DB-BD31-4B8C-83A1-F6EECF244321}">
                <p14:modId xmlns:p14="http://schemas.microsoft.com/office/powerpoint/2010/main" val="4284504667"/>
              </p:ext>
            </p:extLst>
          </p:nvPr>
        </p:nvGraphicFramePr>
        <p:xfrm>
          <a:off x="949600" y="1120877"/>
          <a:ext cx="6109110" cy="5017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7A526650-6C44-4B27-AE21-96213A02B6A0}"/>
              </a:ext>
            </a:extLst>
          </p:cNvPr>
          <p:cNvGraphicFramePr/>
          <p:nvPr>
            <p:extLst>
              <p:ext uri="{D42A27DB-BD31-4B8C-83A1-F6EECF244321}">
                <p14:modId xmlns:p14="http://schemas.microsoft.com/office/powerpoint/2010/main" val="3886427199"/>
              </p:ext>
            </p:extLst>
          </p:nvPr>
        </p:nvGraphicFramePr>
        <p:xfrm>
          <a:off x="6780980" y="1185742"/>
          <a:ext cx="6109110" cy="44865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Grafika 6" descr="Roślina">
            <a:extLst>
              <a:ext uri="{FF2B5EF4-FFF2-40B4-BE49-F238E27FC236}">
                <a16:creationId xmlns:a16="http://schemas.microsoft.com/office/drawing/2014/main" id="{7088F8CB-B0FD-4BB2-BD3F-73EDA2CE79E7}"/>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11638638" y="6359758"/>
            <a:ext cx="360000" cy="339208"/>
          </a:xfrm>
          <a:prstGeom prst="rect">
            <a:avLst/>
          </a:prstGeom>
        </p:spPr>
      </p:pic>
      <p:pic>
        <p:nvPicPr>
          <p:cNvPr id="8" name="Obraz 7">
            <a:extLst>
              <a:ext uri="{FF2B5EF4-FFF2-40B4-BE49-F238E27FC236}">
                <a16:creationId xmlns:a16="http://schemas.microsoft.com/office/drawing/2014/main" id="{62C5210B-905D-4EFB-934B-EE7CD288B437}"/>
              </a:ext>
            </a:extLst>
          </p:cNvPr>
          <p:cNvPicPr>
            <a:picLocks noChangeAspect="1"/>
          </p:cNvPicPr>
          <p:nvPr/>
        </p:nvPicPr>
        <p:blipFill>
          <a:blip r:embed="rId15"/>
          <a:stretch>
            <a:fillRect/>
          </a:stretch>
        </p:blipFill>
        <p:spPr>
          <a:xfrm>
            <a:off x="10441858" y="226103"/>
            <a:ext cx="1556780" cy="658811"/>
          </a:xfrm>
          <a:prstGeom prst="rect">
            <a:avLst/>
          </a:prstGeom>
        </p:spPr>
      </p:pic>
      <p:sp>
        <p:nvSpPr>
          <p:cNvPr id="10" name="Prostokąt: zaokrąglone rogi 9">
            <a:extLst>
              <a:ext uri="{FF2B5EF4-FFF2-40B4-BE49-F238E27FC236}">
                <a16:creationId xmlns:a16="http://schemas.microsoft.com/office/drawing/2014/main" id="{9C62E850-A922-4868-880A-6BB82FD05E2E}"/>
              </a:ext>
            </a:extLst>
          </p:cNvPr>
          <p:cNvSpPr/>
          <p:nvPr/>
        </p:nvSpPr>
        <p:spPr>
          <a:xfrm>
            <a:off x="949600" y="571096"/>
            <a:ext cx="6109110" cy="367881"/>
          </a:xfrm>
          <a:prstGeom prst="roundRect">
            <a:avLst/>
          </a:prstGeom>
          <a:solidFill>
            <a:srgbClr val="FFD5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 sz="1600" b="1" i="0" u="none" baseline="0"/>
              <a:t>ELENA acquisition and implementation process</a:t>
            </a:r>
          </a:p>
        </p:txBody>
      </p:sp>
    </p:spTree>
    <p:extLst>
      <p:ext uri="{BB962C8B-B14F-4D97-AF65-F5344CB8AC3E}">
        <p14:creationId xmlns:p14="http://schemas.microsoft.com/office/powerpoint/2010/main" val="410513558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81EEDC05-C705-8D4D-A137-6F0E5550C1D9}"/>
              </a:ext>
            </a:extLst>
          </p:cNvPr>
          <p:cNvSpPr>
            <a:spLocks noGrp="1"/>
          </p:cNvSpPr>
          <p:nvPr>
            <p:ph type="sldNum" sz="quarter" idx="4"/>
          </p:nvPr>
        </p:nvSpPr>
        <p:spPr/>
        <p:txBody>
          <a:bodyPr/>
          <a:lstStyle/>
          <a:p>
            <a:pPr rtl="0"/>
            <a:fld id="{AF7D9FF2-3A39-5E44-BD5E-BD671360BF1C}" type="slidenum">
              <a:rPr/>
              <a:pPr rtl="0"/>
              <a:t>13</a:t>
            </a:fld>
            <a:endParaRPr lang="en" dirty="0"/>
          </a:p>
        </p:txBody>
      </p:sp>
      <p:sp>
        <p:nvSpPr>
          <p:cNvPr id="4" name="Symbol zastępczy zawartości 3">
            <a:extLst>
              <a:ext uri="{FF2B5EF4-FFF2-40B4-BE49-F238E27FC236}">
                <a16:creationId xmlns:a16="http://schemas.microsoft.com/office/drawing/2014/main" id="{B570F3F3-AB98-7941-A969-7CF66C5DADF0}"/>
              </a:ext>
            </a:extLst>
          </p:cNvPr>
          <p:cNvSpPr>
            <a:spLocks noGrp="1"/>
          </p:cNvSpPr>
          <p:nvPr>
            <p:ph sz="quarter" idx="11"/>
          </p:nvPr>
        </p:nvSpPr>
        <p:spPr>
          <a:xfrm>
            <a:off x="4905719" y="927513"/>
            <a:ext cx="6624637" cy="4826000"/>
          </a:xfrm>
        </p:spPr>
        <p:txBody>
          <a:bodyPr/>
          <a:lstStyle/>
          <a:p>
            <a:pPr marL="0" indent="0" algn="l" rtl="0">
              <a:buNone/>
            </a:pPr>
            <a:r>
              <a:rPr lang="en" sz="1600" b="1" i="0" u="none" baseline="0" dirty="0"/>
              <a:t>Project scope:</a:t>
            </a:r>
          </a:p>
          <a:p>
            <a:pPr marL="0" indent="0" algn="l" rtl="0">
              <a:buNone/>
            </a:pPr>
            <a:endParaRPr lang="en" sz="1600" dirty="0"/>
          </a:p>
          <a:p>
            <a:pPr algn="l" rtl="0"/>
            <a:r>
              <a:rPr lang="en" sz="1600" b="0" i="0" u="none" baseline="0" dirty="0"/>
              <a:t>information and training activities,</a:t>
            </a:r>
          </a:p>
          <a:p>
            <a:pPr algn="l" rtl="0"/>
            <a:r>
              <a:rPr lang="en" sz="1600" b="0" i="0" u="none" baseline="0" dirty="0"/>
              <a:t>technical advice,</a:t>
            </a:r>
          </a:p>
          <a:p>
            <a:pPr algn="l" rtl="0"/>
            <a:r>
              <a:rPr lang="en" sz="1600" b="0" i="0" u="none" baseline="0" dirty="0"/>
              <a:t>support for Alior Bank in building of a portfolio of Energy Efficiency Loans and Credits with a Thermomodernization Bonus.</a:t>
            </a:r>
          </a:p>
          <a:p>
            <a:pPr marL="0" indent="0" algn="l" rtl="0">
              <a:buNone/>
            </a:pPr>
            <a:endParaRPr lang="en" sz="1600" dirty="0"/>
          </a:p>
          <a:p>
            <a:pPr algn="l" rtl="0"/>
            <a:r>
              <a:rPr lang="en" sz="1600" b="0" i="0" u="none" baseline="0" dirty="0"/>
              <a:t>reimbursement of 90% of the costs of ex-ante energy audit and technical documentation necessary in the financing process</a:t>
            </a:r>
          </a:p>
          <a:p>
            <a:pPr marL="0" indent="0" algn="l" rtl="0">
              <a:buNone/>
            </a:pPr>
            <a:endParaRPr lang="en" sz="1600" dirty="0"/>
          </a:p>
        </p:txBody>
      </p:sp>
      <p:sp>
        <p:nvSpPr>
          <p:cNvPr id="5" name="Symbol zastępczy tekstu 4">
            <a:extLst>
              <a:ext uri="{FF2B5EF4-FFF2-40B4-BE49-F238E27FC236}">
                <a16:creationId xmlns:a16="http://schemas.microsoft.com/office/drawing/2014/main" id="{8E739A47-6436-EC40-87FF-8B08E8DE01BB}"/>
              </a:ext>
            </a:extLst>
          </p:cNvPr>
          <p:cNvSpPr>
            <a:spLocks noGrp="1"/>
          </p:cNvSpPr>
          <p:nvPr>
            <p:ph type="body" sz="quarter" idx="15"/>
          </p:nvPr>
        </p:nvSpPr>
        <p:spPr/>
        <p:txBody>
          <a:bodyPr/>
          <a:lstStyle/>
          <a:p>
            <a:pPr algn="l" rtl="0"/>
            <a:r>
              <a:rPr lang="en" b="0" i="0" u="none" baseline="0" dirty="0"/>
              <a:t>ELENA project at Alior Bank</a:t>
            </a:r>
          </a:p>
          <a:p>
            <a:endParaRPr lang="en" dirty="0"/>
          </a:p>
        </p:txBody>
      </p:sp>
      <p:pic>
        <p:nvPicPr>
          <p:cNvPr id="9" name="Obraz 8">
            <a:extLst>
              <a:ext uri="{FF2B5EF4-FFF2-40B4-BE49-F238E27FC236}">
                <a16:creationId xmlns:a16="http://schemas.microsoft.com/office/drawing/2014/main" id="{73955D9A-DF1C-4B00-BDEC-6FE8BDC70781}"/>
              </a:ext>
            </a:extLst>
          </p:cNvPr>
          <p:cNvPicPr>
            <a:picLocks noChangeAspect="1"/>
          </p:cNvPicPr>
          <p:nvPr/>
        </p:nvPicPr>
        <p:blipFill>
          <a:blip r:embed="rId2"/>
          <a:stretch>
            <a:fillRect/>
          </a:stretch>
        </p:blipFill>
        <p:spPr>
          <a:xfrm>
            <a:off x="661644" y="1309646"/>
            <a:ext cx="3447100" cy="1458773"/>
          </a:xfrm>
          <a:prstGeom prst="rect">
            <a:avLst/>
          </a:prstGeom>
        </p:spPr>
      </p:pic>
      <p:pic>
        <p:nvPicPr>
          <p:cNvPr id="6" name="Obraz 5">
            <a:extLst>
              <a:ext uri="{FF2B5EF4-FFF2-40B4-BE49-F238E27FC236}">
                <a16:creationId xmlns:a16="http://schemas.microsoft.com/office/drawing/2014/main" id="{C5395E34-4976-43AC-B77C-AEC0EA8B275D}"/>
              </a:ext>
            </a:extLst>
          </p:cNvPr>
          <p:cNvPicPr>
            <a:picLocks noChangeAspect="1"/>
          </p:cNvPicPr>
          <p:nvPr/>
        </p:nvPicPr>
        <p:blipFill>
          <a:blip r:embed="rId3"/>
          <a:stretch>
            <a:fillRect/>
          </a:stretch>
        </p:blipFill>
        <p:spPr>
          <a:xfrm>
            <a:off x="3499349" y="2054784"/>
            <a:ext cx="1152244" cy="1152244"/>
          </a:xfrm>
          <a:prstGeom prst="rect">
            <a:avLst/>
          </a:prstGeom>
        </p:spPr>
      </p:pic>
      <p:pic>
        <p:nvPicPr>
          <p:cNvPr id="8" name="Obraz 7">
            <a:extLst>
              <a:ext uri="{FF2B5EF4-FFF2-40B4-BE49-F238E27FC236}">
                <a16:creationId xmlns:a16="http://schemas.microsoft.com/office/drawing/2014/main" id="{1D3C12E3-BD9A-4088-BD82-E729802157BB}"/>
              </a:ext>
            </a:extLst>
          </p:cNvPr>
          <p:cNvPicPr>
            <a:picLocks noChangeAspect="1"/>
          </p:cNvPicPr>
          <p:nvPr/>
        </p:nvPicPr>
        <p:blipFill>
          <a:blip r:embed="rId4"/>
          <a:stretch>
            <a:fillRect/>
          </a:stretch>
        </p:blipFill>
        <p:spPr>
          <a:xfrm>
            <a:off x="3505446" y="3826634"/>
            <a:ext cx="1146147" cy="1152244"/>
          </a:xfrm>
          <a:prstGeom prst="rect">
            <a:avLst/>
          </a:prstGeom>
        </p:spPr>
      </p:pic>
      <p:pic>
        <p:nvPicPr>
          <p:cNvPr id="10" name="Grafika 9" descr="Roślina">
            <a:extLst>
              <a:ext uri="{FF2B5EF4-FFF2-40B4-BE49-F238E27FC236}">
                <a16:creationId xmlns:a16="http://schemas.microsoft.com/office/drawing/2014/main" id="{E8D04625-C45A-4A98-B4FE-9E4B84F2322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1638638" y="6346800"/>
            <a:ext cx="360000" cy="339208"/>
          </a:xfrm>
          <a:prstGeom prst="rect">
            <a:avLst/>
          </a:prstGeom>
        </p:spPr>
      </p:pic>
    </p:spTree>
    <p:extLst>
      <p:ext uri="{BB962C8B-B14F-4D97-AF65-F5344CB8AC3E}">
        <p14:creationId xmlns:p14="http://schemas.microsoft.com/office/powerpoint/2010/main" val="42808850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62E95AAA-E64B-5540-8E21-36F20AB1BA91}"/>
              </a:ext>
            </a:extLst>
          </p:cNvPr>
          <p:cNvSpPr>
            <a:spLocks noGrp="1"/>
          </p:cNvSpPr>
          <p:nvPr>
            <p:ph type="sldNum" sz="quarter" idx="4"/>
          </p:nvPr>
        </p:nvSpPr>
        <p:spPr/>
        <p:txBody>
          <a:bodyPr/>
          <a:lstStyle/>
          <a:p>
            <a:pPr rtl="0"/>
            <a:fld id="{AF7D9FF2-3A39-5E44-BD5E-BD671360BF1C}" type="slidenum">
              <a:rPr/>
              <a:pPr rtl="0"/>
              <a:t>14</a:t>
            </a:fld>
            <a:endParaRPr lang="en" dirty="0"/>
          </a:p>
        </p:txBody>
      </p:sp>
      <p:sp>
        <p:nvSpPr>
          <p:cNvPr id="4" name="Symbol zastępczy tekstu 3">
            <a:extLst>
              <a:ext uri="{FF2B5EF4-FFF2-40B4-BE49-F238E27FC236}">
                <a16:creationId xmlns:a16="http://schemas.microsoft.com/office/drawing/2014/main" id="{86B6898A-CC4F-FD4B-AE7C-29B199462E35}"/>
              </a:ext>
            </a:extLst>
          </p:cNvPr>
          <p:cNvSpPr>
            <a:spLocks noGrp="1"/>
          </p:cNvSpPr>
          <p:nvPr>
            <p:ph type="body" sz="quarter" idx="15"/>
          </p:nvPr>
        </p:nvSpPr>
        <p:spPr/>
        <p:txBody>
          <a:bodyPr/>
          <a:lstStyle/>
          <a:p>
            <a:pPr algn="l" rtl="0"/>
            <a:r>
              <a:rPr lang="en" b="0" i="0" u="none" baseline="0" dirty="0"/>
              <a:t>Implemented information and promotional activities</a:t>
            </a:r>
          </a:p>
        </p:txBody>
      </p:sp>
      <p:pic>
        <p:nvPicPr>
          <p:cNvPr id="14" name="Symbol zastępczy obrazu 13">
            <a:extLst>
              <a:ext uri="{FF2B5EF4-FFF2-40B4-BE49-F238E27FC236}">
                <a16:creationId xmlns:a16="http://schemas.microsoft.com/office/drawing/2014/main" id="{217BE0FA-71B8-9740-9A2C-853F04480B83}"/>
              </a:ext>
            </a:extLst>
          </p:cNvPr>
          <p:cNvPicPr>
            <a:picLocks noGrp="1" noChangeAspect="1"/>
          </p:cNvPicPr>
          <p:nvPr>
            <p:ph type="pic" sz="quarter" idx="12"/>
          </p:nvPr>
        </p:nvPicPr>
        <p:blipFill>
          <a:blip r:embed="rId2"/>
          <a:stretch>
            <a:fillRect/>
          </a:stretch>
        </p:blipFill>
        <p:spPr>
          <a:xfrm>
            <a:off x="657164" y="1637543"/>
            <a:ext cx="1003850" cy="1003850"/>
          </a:xfrm>
        </p:spPr>
      </p:pic>
      <p:pic>
        <p:nvPicPr>
          <p:cNvPr id="18" name="Symbol zastępczy obrazu 17">
            <a:extLst>
              <a:ext uri="{FF2B5EF4-FFF2-40B4-BE49-F238E27FC236}">
                <a16:creationId xmlns:a16="http://schemas.microsoft.com/office/drawing/2014/main" id="{28FB3E52-A717-7143-B2CF-3CB3F5D9E1ED}"/>
              </a:ext>
            </a:extLst>
          </p:cNvPr>
          <p:cNvPicPr>
            <a:picLocks noGrp="1" noChangeAspect="1"/>
          </p:cNvPicPr>
          <p:nvPr>
            <p:ph type="pic" sz="quarter" idx="18"/>
          </p:nvPr>
        </p:nvPicPr>
        <p:blipFill>
          <a:blip r:embed="rId3"/>
          <a:stretch>
            <a:fillRect/>
          </a:stretch>
        </p:blipFill>
        <p:spPr>
          <a:xfrm>
            <a:off x="657164" y="4233905"/>
            <a:ext cx="1003850" cy="1003850"/>
          </a:xfrm>
        </p:spPr>
      </p:pic>
      <p:pic>
        <p:nvPicPr>
          <p:cNvPr id="16" name="Symbol zastępczy obrazu 15">
            <a:extLst>
              <a:ext uri="{FF2B5EF4-FFF2-40B4-BE49-F238E27FC236}">
                <a16:creationId xmlns:a16="http://schemas.microsoft.com/office/drawing/2014/main" id="{6AD2277A-E988-9046-A588-69FC3F8B4C6A}"/>
              </a:ext>
            </a:extLst>
          </p:cNvPr>
          <p:cNvPicPr>
            <a:picLocks noGrp="1" noChangeAspect="1"/>
          </p:cNvPicPr>
          <p:nvPr>
            <p:ph type="pic" sz="quarter" idx="20"/>
          </p:nvPr>
        </p:nvPicPr>
        <p:blipFill>
          <a:blip r:embed="rId4"/>
          <a:stretch>
            <a:fillRect/>
          </a:stretch>
        </p:blipFill>
        <p:spPr>
          <a:xfrm>
            <a:off x="6224677" y="1638190"/>
            <a:ext cx="1003850" cy="1003850"/>
          </a:xfrm>
        </p:spPr>
      </p:pic>
      <p:pic>
        <p:nvPicPr>
          <p:cNvPr id="20" name="Symbol zastępczy obrazu 19">
            <a:extLst>
              <a:ext uri="{FF2B5EF4-FFF2-40B4-BE49-F238E27FC236}">
                <a16:creationId xmlns:a16="http://schemas.microsoft.com/office/drawing/2014/main" id="{A1BE1AF4-9B57-5C43-B5CA-C9F951F8B16A}"/>
              </a:ext>
            </a:extLst>
          </p:cNvPr>
          <p:cNvPicPr>
            <a:picLocks noGrp="1" noChangeAspect="1"/>
          </p:cNvPicPr>
          <p:nvPr>
            <p:ph type="pic" sz="quarter" idx="22"/>
          </p:nvPr>
        </p:nvPicPr>
        <p:blipFill>
          <a:blip r:embed="rId5"/>
          <a:stretch>
            <a:fillRect/>
          </a:stretch>
        </p:blipFill>
        <p:spPr>
          <a:xfrm>
            <a:off x="6224677" y="4233905"/>
            <a:ext cx="1003850" cy="1003850"/>
          </a:xfrm>
        </p:spPr>
      </p:pic>
      <p:sp>
        <p:nvSpPr>
          <p:cNvPr id="9" name="Symbol zastępczy zawartości 8">
            <a:extLst>
              <a:ext uri="{FF2B5EF4-FFF2-40B4-BE49-F238E27FC236}">
                <a16:creationId xmlns:a16="http://schemas.microsoft.com/office/drawing/2014/main" id="{7FDD42E8-0310-4648-A3C3-E3C03CCFE046}"/>
              </a:ext>
            </a:extLst>
          </p:cNvPr>
          <p:cNvSpPr>
            <a:spLocks noGrp="1"/>
          </p:cNvSpPr>
          <p:nvPr>
            <p:ph sz="quarter" idx="11"/>
          </p:nvPr>
        </p:nvSpPr>
        <p:spPr>
          <a:xfrm>
            <a:off x="1871576" y="1394093"/>
            <a:ext cx="3654470" cy="1625393"/>
          </a:xfrm>
        </p:spPr>
        <p:txBody>
          <a:bodyPr/>
          <a:lstStyle/>
          <a:p>
            <a:pPr algn="l" rtl="0"/>
            <a:r>
              <a:rPr lang="en" sz="1600" b="0" i="0" u="none" baseline="0" dirty="0"/>
              <a:t>press articles,</a:t>
            </a:r>
          </a:p>
          <a:p>
            <a:pPr algn="l" rtl="0"/>
            <a:r>
              <a:rPr lang="en" sz="1600" b="0" i="0" u="none" baseline="0" dirty="0"/>
              <a:t>Internet, social media</a:t>
            </a:r>
          </a:p>
          <a:p>
            <a:pPr algn="l" rtl="0"/>
            <a:r>
              <a:rPr lang="en" sz="1600" b="0" i="0" u="none" baseline="0" dirty="0"/>
              <a:t>conferences / seminars / workshops </a:t>
            </a:r>
          </a:p>
        </p:txBody>
      </p:sp>
      <p:sp>
        <p:nvSpPr>
          <p:cNvPr id="10" name="Symbol zastępczy zawartości 9">
            <a:extLst>
              <a:ext uri="{FF2B5EF4-FFF2-40B4-BE49-F238E27FC236}">
                <a16:creationId xmlns:a16="http://schemas.microsoft.com/office/drawing/2014/main" id="{BE5DBA05-43E6-2B4B-B296-5A5E8E5C158E}"/>
              </a:ext>
            </a:extLst>
          </p:cNvPr>
          <p:cNvSpPr>
            <a:spLocks noGrp="1"/>
          </p:cNvSpPr>
          <p:nvPr>
            <p:ph sz="quarter" idx="16"/>
          </p:nvPr>
        </p:nvSpPr>
        <p:spPr>
          <a:xfrm>
            <a:off x="1849711" y="3972726"/>
            <a:ext cx="3966071" cy="1625393"/>
          </a:xfrm>
        </p:spPr>
        <p:txBody>
          <a:bodyPr/>
          <a:lstStyle/>
          <a:p>
            <a:pPr marL="0" indent="0" algn="l" rtl="0">
              <a:buNone/>
            </a:pPr>
            <a:r>
              <a:rPr lang="en" sz="1600" b="0" i="0" u="none" baseline="0" dirty="0"/>
              <a:t>Target groups of information actions</a:t>
            </a:r>
          </a:p>
          <a:p>
            <a:pPr algn="l" rtl="0"/>
            <a:r>
              <a:rPr lang="en" sz="1600" b="0" i="0" u="none" baseline="0" dirty="0"/>
              <a:t>housing cooperatives' authorities,</a:t>
            </a:r>
          </a:p>
          <a:p>
            <a:pPr algn="l" rtl="0"/>
            <a:r>
              <a:rPr lang="en" sz="1600" b="0" i="0" u="none" baseline="0" dirty="0"/>
              <a:t> residential communities and TBS;</a:t>
            </a:r>
          </a:p>
          <a:p>
            <a:pPr algn="l" rtl="0"/>
            <a:r>
              <a:rPr lang="en" sz="1600" b="0" i="0" u="none" baseline="0" dirty="0"/>
              <a:t> real estate managers, </a:t>
            </a:r>
          </a:p>
          <a:p>
            <a:pPr algn="l" rtl="0"/>
            <a:r>
              <a:rPr lang="en" sz="1600" b="0" i="0" u="none" baseline="0" dirty="0"/>
              <a:t>energy auditors, designers </a:t>
            </a:r>
          </a:p>
        </p:txBody>
      </p:sp>
      <p:sp>
        <p:nvSpPr>
          <p:cNvPr id="11" name="Symbol zastępczy zawartości 10">
            <a:extLst>
              <a:ext uri="{FF2B5EF4-FFF2-40B4-BE49-F238E27FC236}">
                <a16:creationId xmlns:a16="http://schemas.microsoft.com/office/drawing/2014/main" id="{E9F49B6D-CF27-3B47-B35C-7C946E7A3F08}"/>
              </a:ext>
            </a:extLst>
          </p:cNvPr>
          <p:cNvSpPr>
            <a:spLocks noGrp="1"/>
          </p:cNvSpPr>
          <p:nvPr>
            <p:ph sz="quarter" idx="23"/>
          </p:nvPr>
        </p:nvSpPr>
        <p:spPr>
          <a:xfrm>
            <a:off x="7375898" y="3631896"/>
            <a:ext cx="3966071" cy="2163398"/>
          </a:xfrm>
        </p:spPr>
        <p:txBody>
          <a:bodyPr/>
          <a:lstStyle/>
          <a:p>
            <a:pPr marL="0" indent="0" algn="l" rtl="0">
              <a:buNone/>
            </a:pPr>
            <a:r>
              <a:rPr lang="en" sz="1600" b="0" i="0" u="none" baseline="0" dirty="0"/>
              <a:t>cooperation with nationwide and regional organizations associating stakeholders / investors </a:t>
            </a:r>
          </a:p>
        </p:txBody>
      </p:sp>
      <p:sp>
        <p:nvSpPr>
          <p:cNvPr id="12" name="Symbol zastępczy zawartości 11">
            <a:extLst>
              <a:ext uri="{FF2B5EF4-FFF2-40B4-BE49-F238E27FC236}">
                <a16:creationId xmlns:a16="http://schemas.microsoft.com/office/drawing/2014/main" id="{36F7D5EA-F9E1-2A4E-9E1C-69DE10ADCF4C}"/>
              </a:ext>
            </a:extLst>
          </p:cNvPr>
          <p:cNvSpPr>
            <a:spLocks noGrp="1"/>
          </p:cNvSpPr>
          <p:nvPr>
            <p:ph sz="quarter" idx="24"/>
          </p:nvPr>
        </p:nvSpPr>
        <p:spPr>
          <a:xfrm>
            <a:off x="7375898" y="1326771"/>
            <a:ext cx="3966070" cy="1625393"/>
          </a:xfrm>
        </p:spPr>
        <p:txBody>
          <a:bodyPr/>
          <a:lstStyle/>
          <a:p>
            <a:pPr marL="0" indent="0" algn="l" rtl="0">
              <a:buNone/>
            </a:pPr>
            <a:r>
              <a:rPr lang="en" sz="1600" b="0" i="0" u="none" baseline="0" dirty="0"/>
              <a:t>Emphasizing environmental (air protection), social (e.g. lower costs for residents) and financial (total cost of financing offered) aspects </a:t>
            </a:r>
          </a:p>
        </p:txBody>
      </p:sp>
      <p:pic>
        <p:nvPicPr>
          <p:cNvPr id="13" name="Obraz 12">
            <a:extLst>
              <a:ext uri="{FF2B5EF4-FFF2-40B4-BE49-F238E27FC236}">
                <a16:creationId xmlns:a16="http://schemas.microsoft.com/office/drawing/2014/main" id="{91E1A6C7-E1B3-42CD-AADD-BDA936B6962B}"/>
              </a:ext>
            </a:extLst>
          </p:cNvPr>
          <p:cNvPicPr>
            <a:picLocks noChangeAspect="1"/>
          </p:cNvPicPr>
          <p:nvPr/>
        </p:nvPicPr>
        <p:blipFill>
          <a:blip r:embed="rId6"/>
          <a:stretch>
            <a:fillRect/>
          </a:stretch>
        </p:blipFill>
        <p:spPr>
          <a:xfrm>
            <a:off x="10441858" y="226103"/>
            <a:ext cx="1556780" cy="658811"/>
          </a:xfrm>
          <a:prstGeom prst="rect">
            <a:avLst/>
          </a:prstGeom>
        </p:spPr>
      </p:pic>
      <p:pic>
        <p:nvPicPr>
          <p:cNvPr id="15" name="Grafika 14" descr="Roślina">
            <a:extLst>
              <a:ext uri="{FF2B5EF4-FFF2-40B4-BE49-F238E27FC236}">
                <a16:creationId xmlns:a16="http://schemas.microsoft.com/office/drawing/2014/main" id="{107B40F8-E5BA-4935-86E6-79327066178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1608316" y="6360663"/>
            <a:ext cx="360000" cy="339208"/>
          </a:xfrm>
          <a:prstGeom prst="rect">
            <a:avLst/>
          </a:prstGeom>
        </p:spPr>
      </p:pic>
    </p:spTree>
    <p:extLst>
      <p:ext uri="{BB962C8B-B14F-4D97-AF65-F5344CB8AC3E}">
        <p14:creationId xmlns:p14="http://schemas.microsoft.com/office/powerpoint/2010/main" val="14832404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6681A8E3-344A-1C4D-B355-2D44DA3C5FC8}"/>
              </a:ext>
            </a:extLst>
          </p:cNvPr>
          <p:cNvSpPr>
            <a:spLocks noGrp="1"/>
          </p:cNvSpPr>
          <p:nvPr>
            <p:ph type="sldNum" sz="quarter" idx="4"/>
          </p:nvPr>
        </p:nvSpPr>
        <p:spPr/>
        <p:txBody>
          <a:bodyPr/>
          <a:lstStyle/>
          <a:p>
            <a:pPr rtl="0"/>
            <a:fld id="{AF7D9FF2-3A39-5E44-BD5E-BD671360BF1C}" type="slidenum">
              <a:rPr/>
              <a:pPr rtl="0"/>
              <a:t>15</a:t>
            </a:fld>
            <a:endParaRPr lang="en" dirty="0"/>
          </a:p>
        </p:txBody>
      </p:sp>
      <p:sp>
        <p:nvSpPr>
          <p:cNvPr id="6" name="Symbol zastępczy tekstu 5">
            <a:extLst>
              <a:ext uri="{FF2B5EF4-FFF2-40B4-BE49-F238E27FC236}">
                <a16:creationId xmlns:a16="http://schemas.microsoft.com/office/drawing/2014/main" id="{42B988E2-7118-A943-9CC2-67E97A1E114F}"/>
              </a:ext>
            </a:extLst>
          </p:cNvPr>
          <p:cNvSpPr>
            <a:spLocks noGrp="1"/>
          </p:cNvSpPr>
          <p:nvPr>
            <p:ph type="body" sz="quarter" idx="15"/>
          </p:nvPr>
        </p:nvSpPr>
        <p:spPr>
          <a:xfrm>
            <a:off x="1344350" y="89578"/>
            <a:ext cx="7759700" cy="273050"/>
          </a:xfrm>
        </p:spPr>
        <p:txBody>
          <a:bodyPr/>
          <a:lstStyle/>
          <a:p>
            <a:pPr algn="l" rtl="0"/>
            <a:r>
              <a:rPr lang="en" b="0" i="0" u="none" baseline="0" dirty="0"/>
              <a:t>Examples of completed investments</a:t>
            </a:r>
          </a:p>
        </p:txBody>
      </p:sp>
      <p:sp>
        <p:nvSpPr>
          <p:cNvPr id="9" name="Prostokąt 8">
            <a:extLst>
              <a:ext uri="{FF2B5EF4-FFF2-40B4-BE49-F238E27FC236}">
                <a16:creationId xmlns:a16="http://schemas.microsoft.com/office/drawing/2014/main" id="{D9BBA039-3475-49C4-9C7B-BF6AE8B2A3C4}"/>
              </a:ext>
            </a:extLst>
          </p:cNvPr>
          <p:cNvSpPr/>
          <p:nvPr/>
        </p:nvSpPr>
        <p:spPr>
          <a:xfrm>
            <a:off x="5825613" y="947743"/>
            <a:ext cx="5119851" cy="4962512"/>
          </a:xfrm>
          <a:prstGeom prst="rect">
            <a:avLst/>
          </a:prstGeom>
          <a:ln w="12700">
            <a:solidFill>
              <a:srgbClr val="FFD55A"/>
            </a:solidFill>
            <a:prstDash val="dash"/>
          </a:ln>
        </p:spPr>
        <p:txBody>
          <a:bodyPr wrap="square">
            <a:spAutoFit/>
          </a:bodyPr>
          <a:lstStyle/>
          <a:p>
            <a:pPr algn="l" rtl="0">
              <a:lnSpc>
                <a:spcPct val="107000"/>
              </a:lnSpc>
              <a:spcAft>
                <a:spcPts val="800"/>
              </a:spcAft>
            </a:pPr>
            <a:r>
              <a:rPr lang="en" sz="1600" b="1" i="0" u="none" baseline="0">
                <a:ea typeface="Calibri" panose="020F0502020204030204" pitchFamily="34" charset="0"/>
                <a:cs typeface="Times New Roman" panose="02020603050405020304" pitchFamily="18" charset="0"/>
              </a:rPr>
              <a:t>Owner-occupier Housing Cooperative in Kolno (Podlaskie Province)</a:t>
            </a:r>
          </a:p>
          <a:p>
            <a:pPr algn="l" rtl="0">
              <a:lnSpc>
                <a:spcPct val="107000"/>
              </a:lnSpc>
              <a:spcAft>
                <a:spcPts val="800"/>
              </a:spcAft>
            </a:pPr>
            <a:r>
              <a:rPr lang="en" sz="1600" b="0" i="0" u="none" baseline="0">
                <a:ea typeface="Calibri" panose="020F0502020204030204" pitchFamily="34" charset="0"/>
                <a:cs typeface="Times New Roman" panose="02020603050405020304" pitchFamily="18" charset="0"/>
              </a:rPr>
              <a:t>The aim of the investment is to improve the energy efficiency of 5 multi-family residential buildings built in the 1980s – approximately 120 dwellings</a:t>
            </a:r>
          </a:p>
          <a:p>
            <a:pPr algn="l" rtl="0">
              <a:lnSpc>
                <a:spcPct val="107000"/>
              </a:lnSpc>
              <a:spcAft>
                <a:spcPts val="800"/>
              </a:spcAft>
            </a:pPr>
            <a:r>
              <a:rPr lang="en" sz="1600" b="0" i="0" u="none" baseline="0">
                <a:ea typeface="Calibri" panose="020F0502020204030204" pitchFamily="34" charset="0"/>
                <a:cs typeface="Times New Roman" panose="02020603050405020304" pitchFamily="18" charset="0"/>
              </a:rPr>
              <a:t>In accordance with the ex-ante energy audit, the investment included:</a:t>
            </a:r>
          </a:p>
          <a:p>
            <a:pPr marL="342900" lvl="0" indent="-342900" algn="l" rtl="0">
              <a:lnSpc>
                <a:spcPct val="107000"/>
              </a:lnSpc>
              <a:buFont typeface="Symbol" panose="05050102010706020507" pitchFamily="18" charset="2"/>
              <a:buChar char=""/>
            </a:pPr>
            <a:r>
              <a:rPr lang="en" sz="1600" b="0" i="0" u="none" baseline="0">
                <a:ea typeface="Calibri" panose="020F0502020204030204" pitchFamily="34" charset="0"/>
                <a:cs typeface="Times New Roman" panose="02020603050405020304" pitchFamily="18" charset="0"/>
              </a:rPr>
              <a:t>Heating of external walls together with a plinth of basements and flat roofs</a:t>
            </a:r>
          </a:p>
          <a:p>
            <a:pPr marL="342900" lvl="0" indent="-342900" algn="l" rtl="0">
              <a:lnSpc>
                <a:spcPct val="107000"/>
              </a:lnSpc>
              <a:buFont typeface="Symbol" panose="05050102010706020507" pitchFamily="18" charset="2"/>
              <a:buChar char=""/>
            </a:pPr>
            <a:r>
              <a:rPr lang="en" sz="1600" b="0" i="0" u="none" baseline="0">
                <a:ea typeface="Calibri" panose="020F0502020204030204" pitchFamily="34" charset="0"/>
                <a:cs typeface="Times New Roman" panose="02020603050405020304" pitchFamily="18" charset="0"/>
              </a:rPr>
              <a:t>Replacement of windows in basements</a:t>
            </a:r>
          </a:p>
          <a:p>
            <a:pPr marL="342900" lvl="0" indent="-342900" algn="l" rtl="0">
              <a:lnSpc>
                <a:spcPct val="107000"/>
              </a:lnSpc>
              <a:spcAft>
                <a:spcPts val="800"/>
              </a:spcAft>
              <a:buFont typeface="Symbol" panose="05050102010706020507" pitchFamily="18" charset="2"/>
              <a:buChar char=""/>
            </a:pPr>
            <a:r>
              <a:rPr lang="en" sz="1600" b="0" i="0" u="none" baseline="0">
                <a:ea typeface="Calibri" panose="020F0502020204030204" pitchFamily="34" charset="0"/>
                <a:cs typeface="Times New Roman" panose="02020603050405020304" pitchFamily="18" charset="0"/>
              </a:rPr>
              <a:t>Modernization of heating substations</a:t>
            </a:r>
          </a:p>
          <a:p>
            <a:pPr algn="l" rtl="0">
              <a:lnSpc>
                <a:spcPct val="107000"/>
              </a:lnSpc>
              <a:spcAft>
                <a:spcPts val="800"/>
              </a:spcAft>
            </a:pPr>
            <a:r>
              <a:rPr lang="en" sz="1600" b="0" i="0" u="none" baseline="0">
                <a:ea typeface="Calibri" panose="020F0502020204030204" pitchFamily="34" charset="0"/>
                <a:cs typeface="Times New Roman" panose="02020603050405020304" pitchFamily="18" charset="0"/>
              </a:rPr>
              <a:t>Apart from reducing the cost of energy consumption and improving the living comfort of residents, the investment will contribute to the reduction of greenhouse gases (C02) and PM10 dust</a:t>
            </a:r>
            <a:r>
              <a:rPr lang="en" sz="1600" b="1" i="0" u="none" baseline="0">
                <a:ea typeface="Calibri" panose="020F0502020204030204" pitchFamily="34" charset="0"/>
                <a:cs typeface="Times New Roman" panose="02020603050405020304" pitchFamily="18" charset="0"/>
              </a:rPr>
              <a:t> - according to the energy audit, the reduction will amount to approximately 30%.</a:t>
            </a:r>
          </a:p>
        </p:txBody>
      </p:sp>
      <p:pic>
        <p:nvPicPr>
          <p:cNvPr id="15" name="Grafika 14" descr="Roślina">
            <a:extLst>
              <a:ext uri="{FF2B5EF4-FFF2-40B4-BE49-F238E27FC236}">
                <a16:creationId xmlns:a16="http://schemas.microsoft.com/office/drawing/2014/main" id="{00634D07-BD70-40A8-9F41-B02395CB95A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638638" y="6488642"/>
            <a:ext cx="360000" cy="339208"/>
          </a:xfrm>
          <a:prstGeom prst="rect">
            <a:avLst/>
          </a:prstGeom>
        </p:spPr>
      </p:pic>
      <p:pic>
        <p:nvPicPr>
          <p:cNvPr id="3" name="Obraz 2">
            <a:extLst>
              <a:ext uri="{FF2B5EF4-FFF2-40B4-BE49-F238E27FC236}">
                <a16:creationId xmlns:a16="http://schemas.microsoft.com/office/drawing/2014/main" id="{33C68606-87A4-4452-B761-32D8BC097FEE}"/>
              </a:ext>
            </a:extLst>
          </p:cNvPr>
          <p:cNvPicPr>
            <a:picLocks noChangeAspect="1"/>
          </p:cNvPicPr>
          <p:nvPr/>
        </p:nvPicPr>
        <p:blipFill>
          <a:blip r:embed="rId4"/>
          <a:stretch>
            <a:fillRect/>
          </a:stretch>
        </p:blipFill>
        <p:spPr>
          <a:xfrm>
            <a:off x="984013" y="667272"/>
            <a:ext cx="3670110" cy="5523455"/>
          </a:xfrm>
          <a:prstGeom prst="rect">
            <a:avLst/>
          </a:prstGeom>
        </p:spPr>
      </p:pic>
    </p:spTree>
    <p:extLst>
      <p:ext uri="{BB962C8B-B14F-4D97-AF65-F5344CB8AC3E}">
        <p14:creationId xmlns:p14="http://schemas.microsoft.com/office/powerpoint/2010/main" val="174363229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6681A8E3-344A-1C4D-B355-2D44DA3C5FC8}"/>
              </a:ext>
            </a:extLst>
          </p:cNvPr>
          <p:cNvSpPr>
            <a:spLocks noGrp="1"/>
          </p:cNvSpPr>
          <p:nvPr>
            <p:ph type="sldNum" sz="quarter" idx="4"/>
          </p:nvPr>
        </p:nvSpPr>
        <p:spPr/>
        <p:txBody>
          <a:bodyPr/>
          <a:lstStyle/>
          <a:p>
            <a:pPr rtl="0"/>
            <a:fld id="{AF7D9FF2-3A39-5E44-BD5E-BD671360BF1C}" type="slidenum">
              <a:rPr/>
              <a:pPr rtl="0"/>
              <a:t>16</a:t>
            </a:fld>
            <a:endParaRPr lang="en" dirty="0"/>
          </a:p>
        </p:txBody>
      </p:sp>
      <p:sp>
        <p:nvSpPr>
          <p:cNvPr id="6" name="Symbol zastępczy tekstu 5">
            <a:extLst>
              <a:ext uri="{FF2B5EF4-FFF2-40B4-BE49-F238E27FC236}">
                <a16:creationId xmlns:a16="http://schemas.microsoft.com/office/drawing/2014/main" id="{42B988E2-7118-A943-9CC2-67E97A1E114F}"/>
              </a:ext>
            </a:extLst>
          </p:cNvPr>
          <p:cNvSpPr>
            <a:spLocks noGrp="1"/>
          </p:cNvSpPr>
          <p:nvPr>
            <p:ph type="body" sz="quarter" idx="15"/>
          </p:nvPr>
        </p:nvSpPr>
        <p:spPr>
          <a:xfrm>
            <a:off x="1344350" y="89578"/>
            <a:ext cx="7759700" cy="273050"/>
          </a:xfrm>
        </p:spPr>
        <p:txBody>
          <a:bodyPr/>
          <a:lstStyle/>
          <a:p>
            <a:pPr algn="l" rtl="0"/>
            <a:r>
              <a:rPr lang="en" b="0" i="0" u="none" baseline="0"/>
              <a:t>Examples of completed investments</a:t>
            </a:r>
          </a:p>
        </p:txBody>
      </p:sp>
      <p:pic>
        <p:nvPicPr>
          <p:cNvPr id="15" name="Grafika 14" descr="Roślina">
            <a:extLst>
              <a:ext uri="{FF2B5EF4-FFF2-40B4-BE49-F238E27FC236}">
                <a16:creationId xmlns:a16="http://schemas.microsoft.com/office/drawing/2014/main" id="{00634D07-BD70-40A8-9F41-B02395CB95A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638638" y="6488642"/>
            <a:ext cx="360000" cy="339208"/>
          </a:xfrm>
          <a:prstGeom prst="rect">
            <a:avLst/>
          </a:prstGeom>
        </p:spPr>
      </p:pic>
      <p:sp>
        <p:nvSpPr>
          <p:cNvPr id="16" name="Prostokąt 15">
            <a:extLst>
              <a:ext uri="{FF2B5EF4-FFF2-40B4-BE49-F238E27FC236}">
                <a16:creationId xmlns:a16="http://schemas.microsoft.com/office/drawing/2014/main" id="{7571141F-5651-41EE-A62E-08797670B0CD}"/>
              </a:ext>
            </a:extLst>
          </p:cNvPr>
          <p:cNvSpPr/>
          <p:nvPr/>
        </p:nvSpPr>
        <p:spPr>
          <a:xfrm>
            <a:off x="904434" y="1601798"/>
            <a:ext cx="6002993" cy="3505832"/>
          </a:xfrm>
          <a:prstGeom prst="rect">
            <a:avLst/>
          </a:prstGeom>
          <a:ln>
            <a:solidFill>
              <a:srgbClr val="FFD55A"/>
            </a:solidFill>
            <a:prstDash val="dash"/>
          </a:ln>
        </p:spPr>
        <p:txBody>
          <a:bodyPr wrap="square">
            <a:spAutoFit/>
          </a:bodyPr>
          <a:lstStyle/>
          <a:p>
            <a:pPr algn="l" rtl="0">
              <a:lnSpc>
                <a:spcPct val="107000"/>
              </a:lnSpc>
              <a:spcAft>
                <a:spcPts val="800"/>
              </a:spcAft>
            </a:pPr>
            <a:r>
              <a:rPr lang="en" sz="1600" b="1" i="0" u="none" baseline="0" dirty="0">
                <a:ea typeface="Calibri" panose="020F0502020204030204" pitchFamily="34" charset="0"/>
                <a:cs typeface="Times New Roman" panose="02020603050405020304" pitchFamily="18" charset="0"/>
              </a:rPr>
              <a:t>Housing Community of the Real Estate in Zduńska Wola (Lodzkie Province) </a:t>
            </a:r>
          </a:p>
          <a:p>
            <a:pPr algn="l" rtl="0">
              <a:lnSpc>
                <a:spcPct val="107000"/>
              </a:lnSpc>
              <a:spcAft>
                <a:spcPts val="800"/>
              </a:spcAft>
            </a:pPr>
            <a:r>
              <a:rPr lang="en" sz="1600" b="0" i="0" u="none" baseline="0" dirty="0">
                <a:ea typeface="Calibri" panose="020F0502020204030204" pitchFamily="34" charset="0"/>
                <a:cs typeface="Times New Roman" panose="02020603050405020304" pitchFamily="18" charset="0"/>
              </a:rPr>
              <a:t>The aim of the investment was to improve the energy efficiency of a multi-family residential building built in 1908:</a:t>
            </a:r>
          </a:p>
          <a:p>
            <a:pPr marL="285750" indent="-285750" algn="l" rtl="0">
              <a:lnSpc>
                <a:spcPts val="1680"/>
              </a:lnSpc>
              <a:spcAft>
                <a:spcPts val="800"/>
              </a:spcAft>
              <a:buFont typeface="Arial" panose="020B0604020202020204" pitchFamily="34" charset="0"/>
              <a:buChar char="•"/>
            </a:pPr>
            <a:r>
              <a:rPr lang="en" sz="1600" b="0" i="0" u="none" baseline="0" dirty="0">
                <a:ea typeface="Calibri" panose="020F0502020204030204" pitchFamily="34" charset="0"/>
                <a:cs typeface="Times New Roman" panose="02020603050405020304" pitchFamily="18" charset="0"/>
              </a:rPr>
              <a:t>Number of households 42 + 4 service premises,</a:t>
            </a:r>
          </a:p>
          <a:p>
            <a:pPr marL="285750" indent="-285750" algn="l" rtl="0">
              <a:lnSpc>
                <a:spcPts val="1680"/>
              </a:lnSpc>
              <a:spcAft>
                <a:spcPts val="800"/>
              </a:spcAft>
              <a:buFont typeface="Arial" panose="020B0604020202020204" pitchFamily="34" charset="0"/>
              <a:buChar char="•"/>
            </a:pPr>
            <a:r>
              <a:rPr lang="en" sz="1600" b="0" i="0" u="none" baseline="0" dirty="0">
                <a:ea typeface="Calibri" panose="020F0502020204030204" pitchFamily="34" charset="0"/>
                <a:cs typeface="Times New Roman" panose="02020603050405020304" pitchFamily="18" charset="0"/>
              </a:rPr>
              <a:t>Process of total final energy savings of the building, </a:t>
            </a:r>
            <a:r>
              <a:rPr lang="en" sz="1600" b="1" i="0" u="none" baseline="0" dirty="0">
                <a:ea typeface="Calibri" panose="020F0502020204030204" pitchFamily="34" charset="0"/>
                <a:cs typeface="Times New Roman" panose="02020603050405020304" pitchFamily="18" charset="0"/>
              </a:rPr>
              <a:t>that is increasing the energy efficiency of the building 61.87%,</a:t>
            </a:r>
          </a:p>
          <a:p>
            <a:pPr marL="285750" indent="-285750" algn="l" rtl="0">
              <a:lnSpc>
                <a:spcPts val="1680"/>
              </a:lnSpc>
              <a:spcAft>
                <a:spcPts val="800"/>
              </a:spcAft>
              <a:buFont typeface="Arial" panose="020B0604020202020204" pitchFamily="34" charset="0"/>
              <a:buChar char="•"/>
            </a:pPr>
            <a:r>
              <a:rPr lang="en" sz="1600" b="0" i="0" u="none" baseline="0" dirty="0">
                <a:ea typeface="Calibri" panose="020F0502020204030204" pitchFamily="34" charset="0"/>
                <a:cs typeface="Times New Roman" panose="02020603050405020304" pitchFamily="18" charset="0"/>
              </a:rPr>
              <a:t>Estimated annual decrease in greenhouse gas emissions (tons of CO2 equivalent) (MgCO2/year) 176.19,</a:t>
            </a:r>
          </a:p>
          <a:p>
            <a:pPr marL="285750" indent="-285750" algn="l" rtl="0">
              <a:lnSpc>
                <a:spcPts val="1680"/>
              </a:lnSpc>
              <a:spcAft>
                <a:spcPts val="800"/>
              </a:spcAft>
              <a:buFont typeface="Arial" panose="020B0604020202020204" pitchFamily="34" charset="0"/>
              <a:buChar char="•"/>
            </a:pPr>
            <a:r>
              <a:rPr lang="en" sz="1600" b="0" i="0" u="none" baseline="0" dirty="0">
                <a:ea typeface="Calibri" panose="020F0502020204030204" pitchFamily="34" charset="0"/>
                <a:cs typeface="Times New Roman" panose="02020603050405020304" pitchFamily="18" charset="0"/>
              </a:rPr>
              <a:t>Estimated annual decrease in PM10 emissions (MgPM10) year 0.6141,</a:t>
            </a:r>
          </a:p>
          <a:p>
            <a:pPr marL="285750" indent="-285750" algn="l" rtl="0">
              <a:lnSpc>
                <a:spcPts val="1680"/>
              </a:lnSpc>
              <a:spcAft>
                <a:spcPts val="800"/>
              </a:spcAft>
              <a:buFont typeface="Arial" panose="020B0604020202020204" pitchFamily="34" charset="0"/>
              <a:buChar char="•"/>
            </a:pPr>
            <a:r>
              <a:rPr lang="en" sz="1600" b="0" i="0" u="none" baseline="0" dirty="0">
                <a:ea typeface="Calibri" panose="020F0502020204030204" pitchFamily="34" charset="0"/>
                <a:cs typeface="Times New Roman" panose="02020603050405020304" pitchFamily="18" charset="0"/>
              </a:rPr>
              <a:t>Decrease in final energy consumption (GJ/year) 1873.60</a:t>
            </a:r>
            <a:endParaRPr lang="en" sz="1600" dirty="0">
              <a:effectLst/>
              <a:ea typeface="Calibri" panose="020F0502020204030204" pitchFamily="34" charset="0"/>
              <a:cs typeface="Times New Roman" panose="02020603050405020304" pitchFamily="18" charset="0"/>
            </a:endParaRPr>
          </a:p>
        </p:txBody>
      </p:sp>
      <p:pic>
        <p:nvPicPr>
          <p:cNvPr id="3" name="Obraz 2">
            <a:extLst>
              <a:ext uri="{FF2B5EF4-FFF2-40B4-BE49-F238E27FC236}">
                <a16:creationId xmlns:a16="http://schemas.microsoft.com/office/drawing/2014/main" id="{086F03D7-06F7-41BB-9EEF-877B6BA52F68}"/>
              </a:ext>
            </a:extLst>
          </p:cNvPr>
          <p:cNvPicPr>
            <a:picLocks noChangeAspect="1"/>
          </p:cNvPicPr>
          <p:nvPr/>
        </p:nvPicPr>
        <p:blipFill>
          <a:blip r:embed="rId4"/>
          <a:stretch>
            <a:fillRect/>
          </a:stretch>
        </p:blipFill>
        <p:spPr>
          <a:xfrm>
            <a:off x="7267427" y="824967"/>
            <a:ext cx="4371211" cy="5663675"/>
          </a:xfrm>
          <a:prstGeom prst="rect">
            <a:avLst/>
          </a:prstGeom>
        </p:spPr>
      </p:pic>
    </p:spTree>
    <p:extLst>
      <p:ext uri="{BB962C8B-B14F-4D97-AF65-F5344CB8AC3E}">
        <p14:creationId xmlns:p14="http://schemas.microsoft.com/office/powerpoint/2010/main" val="2431860044"/>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6681A8E3-344A-1C4D-B355-2D44DA3C5FC8}"/>
              </a:ext>
            </a:extLst>
          </p:cNvPr>
          <p:cNvSpPr>
            <a:spLocks noGrp="1"/>
          </p:cNvSpPr>
          <p:nvPr>
            <p:ph type="sldNum" sz="quarter" idx="4"/>
          </p:nvPr>
        </p:nvSpPr>
        <p:spPr/>
        <p:txBody>
          <a:bodyPr/>
          <a:lstStyle/>
          <a:p>
            <a:pPr rtl="0"/>
            <a:fld id="{AF7D9FF2-3A39-5E44-BD5E-BD671360BF1C}" type="slidenum">
              <a:rPr/>
              <a:pPr rtl="0"/>
              <a:t>17</a:t>
            </a:fld>
            <a:endParaRPr lang="en" dirty="0"/>
          </a:p>
        </p:txBody>
      </p:sp>
      <p:sp>
        <p:nvSpPr>
          <p:cNvPr id="6" name="Symbol zastępczy tekstu 5">
            <a:extLst>
              <a:ext uri="{FF2B5EF4-FFF2-40B4-BE49-F238E27FC236}">
                <a16:creationId xmlns:a16="http://schemas.microsoft.com/office/drawing/2014/main" id="{42B988E2-7118-A943-9CC2-67E97A1E114F}"/>
              </a:ext>
            </a:extLst>
          </p:cNvPr>
          <p:cNvSpPr>
            <a:spLocks noGrp="1"/>
          </p:cNvSpPr>
          <p:nvPr>
            <p:ph type="body" sz="quarter" idx="15"/>
          </p:nvPr>
        </p:nvSpPr>
        <p:spPr>
          <a:xfrm>
            <a:off x="1344350" y="89578"/>
            <a:ext cx="7759700" cy="273050"/>
          </a:xfrm>
        </p:spPr>
        <p:txBody>
          <a:bodyPr/>
          <a:lstStyle/>
          <a:p>
            <a:pPr algn="l" rtl="0"/>
            <a:r>
              <a:rPr lang="en" b="0" i="0" u="none" baseline="0"/>
              <a:t>Examples of completed investments</a:t>
            </a:r>
          </a:p>
        </p:txBody>
      </p:sp>
      <p:pic>
        <p:nvPicPr>
          <p:cNvPr id="15" name="Grafika 14" descr="Roślina">
            <a:extLst>
              <a:ext uri="{FF2B5EF4-FFF2-40B4-BE49-F238E27FC236}">
                <a16:creationId xmlns:a16="http://schemas.microsoft.com/office/drawing/2014/main" id="{00634D07-BD70-40A8-9F41-B02395CB95A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638638" y="6488642"/>
            <a:ext cx="360000" cy="339208"/>
          </a:xfrm>
          <a:prstGeom prst="rect">
            <a:avLst/>
          </a:prstGeom>
        </p:spPr>
      </p:pic>
      <p:sp>
        <p:nvSpPr>
          <p:cNvPr id="16" name="Prostokąt 15">
            <a:extLst>
              <a:ext uri="{FF2B5EF4-FFF2-40B4-BE49-F238E27FC236}">
                <a16:creationId xmlns:a16="http://schemas.microsoft.com/office/drawing/2014/main" id="{7571141F-5651-41EE-A62E-08797670B0CD}"/>
              </a:ext>
            </a:extLst>
          </p:cNvPr>
          <p:cNvSpPr/>
          <p:nvPr/>
        </p:nvSpPr>
        <p:spPr>
          <a:xfrm>
            <a:off x="4752917" y="1230747"/>
            <a:ext cx="6885721" cy="3785652"/>
          </a:xfrm>
          <a:prstGeom prst="rect">
            <a:avLst/>
          </a:prstGeom>
          <a:ln>
            <a:solidFill>
              <a:srgbClr val="FFD55A"/>
            </a:solidFill>
            <a:prstDash val="dash"/>
          </a:ln>
        </p:spPr>
        <p:txBody>
          <a:bodyPr wrap="square">
            <a:spAutoFit/>
          </a:bodyPr>
          <a:lstStyle/>
          <a:p>
            <a:pPr algn="l" rtl="0"/>
            <a:r>
              <a:rPr lang="en" sz="1600" b="1" i="0" u="none" baseline="0" dirty="0">
                <a:ea typeface="Times New Roman" panose="02020603050405020304" pitchFamily="18" charset="0"/>
                <a:cs typeface="Times New Roman" panose="02020603050405020304" pitchFamily="18" charset="0"/>
                <a:sym typeface="Times New Roman" panose="02020603050405020304" pitchFamily="18" charset="0"/>
              </a:rPr>
              <a:t>Housing Community in Lubin (Lower Silesia Province)</a:t>
            </a:r>
            <a:endParaRPr lang="en" sz="1600" b="1" dirty="0"/>
          </a:p>
          <a:p>
            <a:endParaRPr lang="en" sz="1600" b="1" dirty="0"/>
          </a:p>
          <a:p>
            <a:pPr algn="l" rtl="0"/>
            <a:r>
              <a:rPr lang="en" sz="1600" b="1" i="0" u="none" baseline="0" dirty="0"/>
              <a:t>An example of an investment already completed thanks to the Energy Efficiency Loan of Alior Bank is</a:t>
            </a:r>
            <a:r>
              <a:rPr lang="en" sz="1600" b="0" i="0" u="none" baseline="0" dirty="0"/>
              <a:t> </a:t>
            </a:r>
            <a:r>
              <a:rPr lang="en" sz="1600" b="1" i="0" u="none" baseline="0" dirty="0"/>
              <a:t>the thermomodernization of the housing community buildings located in Lubin (Lower Silesia Province) at ul. Sowia. </a:t>
            </a:r>
            <a:r>
              <a:rPr lang="en" sz="1600" b="0" i="0" u="none" baseline="0" dirty="0"/>
              <a:t>The aim of the investment was the improvement of a multi-family residential building built in 1980. The fully cellared building with a surface area of 3.75 thousand m2 net (2.9 thousand m2 of the heated residential part), has 5 floors with 50 dwellings. </a:t>
            </a:r>
          </a:p>
          <a:p>
            <a:endParaRPr lang="en" sz="1600" dirty="0"/>
          </a:p>
          <a:p>
            <a:pPr algn="l" rtl="0"/>
            <a:r>
              <a:rPr lang="en" sz="1600" b="0" i="0" u="none" baseline="0" dirty="0"/>
              <a:t>According to</a:t>
            </a:r>
            <a:r>
              <a:rPr lang="en" sz="1600" b="1" i="0" u="none" baseline="0" dirty="0"/>
              <a:t> the ex-ante energy audit, </a:t>
            </a:r>
            <a:r>
              <a:rPr lang="en" sz="1600" b="0" i="0" u="none" baseline="0" dirty="0"/>
              <a:t>the investment covered improvement of the central heating installation (heating system) and insulation of external walls (end walls and curtain walls). As a result of the implementation of the project, the estimated annual energy demand of the building </a:t>
            </a:r>
            <a:r>
              <a:rPr lang="en" sz="1600" b="1" i="0" u="none" baseline="0" dirty="0"/>
              <a:t>will decrease by more than 35%.</a:t>
            </a:r>
            <a:endParaRPr lang="en" sz="1600" dirty="0"/>
          </a:p>
        </p:txBody>
      </p:sp>
      <p:pic>
        <p:nvPicPr>
          <p:cNvPr id="3" name="Obraz 2">
            <a:extLst>
              <a:ext uri="{FF2B5EF4-FFF2-40B4-BE49-F238E27FC236}">
                <a16:creationId xmlns:a16="http://schemas.microsoft.com/office/drawing/2014/main" id="{389CB0F8-487C-4296-A5F6-4CDBC9511268}"/>
              </a:ext>
            </a:extLst>
          </p:cNvPr>
          <p:cNvPicPr>
            <a:picLocks noChangeAspect="1"/>
          </p:cNvPicPr>
          <p:nvPr/>
        </p:nvPicPr>
        <p:blipFill>
          <a:blip r:embed="rId5"/>
          <a:stretch>
            <a:fillRect/>
          </a:stretch>
        </p:blipFill>
        <p:spPr>
          <a:xfrm>
            <a:off x="949600" y="792251"/>
            <a:ext cx="3103133" cy="5273497"/>
          </a:xfrm>
          <a:prstGeom prst="rect">
            <a:avLst/>
          </a:prstGeom>
        </p:spPr>
      </p:pic>
    </p:spTree>
    <p:extLst>
      <p:ext uri="{BB962C8B-B14F-4D97-AF65-F5344CB8AC3E}">
        <p14:creationId xmlns:p14="http://schemas.microsoft.com/office/powerpoint/2010/main" val="324233820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Obraz zawierający wewnątrz, sufit, budynek, podłoże&#10;&#10;Opis wygenerowany automatycznie">
            <a:extLst>
              <a:ext uri="{FF2B5EF4-FFF2-40B4-BE49-F238E27FC236}">
                <a16:creationId xmlns:a16="http://schemas.microsoft.com/office/drawing/2014/main" id="{630464E0-388E-4E21-8F36-CFBD36B459AD}"/>
              </a:ext>
            </a:extLst>
          </p:cNvPr>
          <p:cNvPicPr>
            <a:picLocks noChangeAspect="1"/>
          </p:cNvPicPr>
          <p:nvPr/>
        </p:nvPicPr>
        <p:blipFill rotWithShape="1">
          <a:blip r:embed="rId2" cstate="hqprint">
            <a:duotone>
              <a:prstClr val="black"/>
              <a:schemeClr val="accent2">
                <a:tint val="45000"/>
                <a:satMod val="400000"/>
              </a:schemeClr>
            </a:duotone>
            <a:alphaModFix amt="63000"/>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a:ext>
            </a:extLst>
          </a:blip>
          <a:srcRect/>
          <a:stretch/>
        </p:blipFill>
        <p:spPr>
          <a:xfrm>
            <a:off x="0" y="0"/>
            <a:ext cx="12218454" cy="6858000"/>
          </a:xfrm>
          <a:prstGeom prst="rect">
            <a:avLst/>
          </a:prstGeom>
        </p:spPr>
      </p:pic>
      <p:sp>
        <p:nvSpPr>
          <p:cNvPr id="7" name="Tytuł 1">
            <a:extLst>
              <a:ext uri="{FF2B5EF4-FFF2-40B4-BE49-F238E27FC236}">
                <a16:creationId xmlns:a16="http://schemas.microsoft.com/office/drawing/2014/main" id="{9D4333EC-01D0-45F9-A61F-8CF838783E22}"/>
              </a:ext>
            </a:extLst>
          </p:cNvPr>
          <p:cNvSpPr txBox="1">
            <a:spLocks/>
          </p:cNvSpPr>
          <p:nvPr/>
        </p:nvSpPr>
        <p:spPr>
          <a:xfrm>
            <a:off x="1435991" y="2841611"/>
            <a:ext cx="9403947" cy="1217612"/>
          </a:xfrm>
          <a:prstGeom prst="rect">
            <a:avLst/>
          </a:prstGeom>
          <a:noFill/>
          <a:ln>
            <a:noFill/>
          </a:ln>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eaLnBrk="0" fontAlgn="base" hangingPunct="0">
              <a:lnSpc>
                <a:spcPct val="100000"/>
              </a:lnSpc>
              <a:spcAft>
                <a:spcPct val="0"/>
              </a:spcAft>
            </a:pPr>
            <a:r>
              <a:rPr lang="pl-PL" altLang="pl-PL" sz="5400" dirty="0" err="1">
                <a:solidFill>
                  <a:schemeClr val="bg2"/>
                </a:solidFill>
                <a:latin typeface="+mn-lt"/>
              </a:rPr>
              <a:t>Thank</a:t>
            </a:r>
            <a:r>
              <a:rPr lang="pl-PL" altLang="pl-PL" sz="5400" dirty="0">
                <a:solidFill>
                  <a:schemeClr val="bg2"/>
                </a:solidFill>
                <a:latin typeface="+mn-lt"/>
              </a:rPr>
              <a:t> </a:t>
            </a:r>
            <a:r>
              <a:rPr lang="pl-PL" altLang="pl-PL" sz="5400" dirty="0" err="1">
                <a:solidFill>
                  <a:schemeClr val="bg2"/>
                </a:solidFill>
                <a:latin typeface="+mn-lt"/>
              </a:rPr>
              <a:t>you</a:t>
            </a:r>
            <a:r>
              <a:rPr lang="pl-PL" altLang="pl-PL" sz="5400" dirty="0">
                <a:solidFill>
                  <a:schemeClr val="bg2"/>
                </a:solidFill>
                <a:latin typeface="+mn-lt"/>
              </a:rPr>
              <a:t> for </a:t>
            </a:r>
            <a:r>
              <a:rPr lang="pl-PL" altLang="pl-PL" sz="5400" dirty="0" err="1">
                <a:solidFill>
                  <a:schemeClr val="bg2"/>
                </a:solidFill>
                <a:latin typeface="+mn-lt"/>
              </a:rPr>
              <a:t>your</a:t>
            </a:r>
            <a:r>
              <a:rPr lang="pl-PL" altLang="pl-PL" sz="5400" dirty="0">
                <a:solidFill>
                  <a:schemeClr val="bg2"/>
                </a:solidFill>
                <a:latin typeface="+mn-lt"/>
              </a:rPr>
              <a:t> </a:t>
            </a:r>
            <a:r>
              <a:rPr lang="pl-PL" altLang="pl-PL" sz="5400" dirty="0" err="1">
                <a:solidFill>
                  <a:schemeClr val="bg2"/>
                </a:solidFill>
                <a:latin typeface="+mn-lt"/>
              </a:rPr>
              <a:t>attention</a:t>
            </a:r>
            <a:r>
              <a:rPr lang="pl-PL" altLang="pl-PL" sz="5400" dirty="0">
                <a:solidFill>
                  <a:schemeClr val="bg2"/>
                </a:solidFill>
                <a:latin typeface="+mn-lt"/>
              </a:rPr>
              <a:t>! </a:t>
            </a:r>
          </a:p>
        </p:txBody>
      </p:sp>
      <p:cxnSp>
        <p:nvCxnSpPr>
          <p:cNvPr id="8" name="Łącznik prosty 7">
            <a:extLst>
              <a:ext uri="{FF2B5EF4-FFF2-40B4-BE49-F238E27FC236}">
                <a16:creationId xmlns:a16="http://schemas.microsoft.com/office/drawing/2014/main" id="{F0F9BF1D-26E8-45FA-B110-C72F664F6BDE}"/>
              </a:ext>
            </a:extLst>
          </p:cNvPr>
          <p:cNvCxnSpPr>
            <a:cxnSpLocks/>
          </p:cNvCxnSpPr>
          <p:nvPr/>
        </p:nvCxnSpPr>
        <p:spPr>
          <a:xfrm>
            <a:off x="3243416" y="4693073"/>
            <a:ext cx="8724900" cy="0"/>
          </a:xfrm>
          <a:prstGeom prst="line">
            <a:avLst/>
          </a:prstGeom>
          <a:ln w="19050">
            <a:gradFill flip="none" rotWithShape="1">
              <a:gsLst>
                <a:gs pos="42000">
                  <a:schemeClr val="bg1"/>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Łącznik prosty 8">
            <a:extLst>
              <a:ext uri="{FF2B5EF4-FFF2-40B4-BE49-F238E27FC236}">
                <a16:creationId xmlns:a16="http://schemas.microsoft.com/office/drawing/2014/main" id="{6A650CD0-9436-4F2E-BF9C-D9EEB39A5CD0}"/>
              </a:ext>
            </a:extLst>
          </p:cNvPr>
          <p:cNvCxnSpPr>
            <a:cxnSpLocks/>
          </p:cNvCxnSpPr>
          <p:nvPr/>
        </p:nvCxnSpPr>
        <p:spPr>
          <a:xfrm flipH="1">
            <a:off x="-36001" y="2679151"/>
            <a:ext cx="9004741" cy="0"/>
          </a:xfrm>
          <a:prstGeom prst="line">
            <a:avLst/>
          </a:prstGeom>
          <a:ln w="19050">
            <a:gradFill flip="none" rotWithShape="1">
              <a:gsLst>
                <a:gs pos="60000">
                  <a:schemeClr val="bg1"/>
                </a:gs>
                <a:gs pos="77000">
                  <a:srgbClr val="E9C046">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Prostokąt 2">
            <a:extLst>
              <a:ext uri="{FF2B5EF4-FFF2-40B4-BE49-F238E27FC236}">
                <a16:creationId xmlns:a16="http://schemas.microsoft.com/office/drawing/2014/main" id="{455289E3-E589-45B1-8B06-3B541C376BC3}"/>
              </a:ext>
            </a:extLst>
          </p:cNvPr>
          <p:cNvSpPr/>
          <p:nvPr/>
        </p:nvSpPr>
        <p:spPr>
          <a:xfrm>
            <a:off x="1560" y="-11575"/>
            <a:ext cx="1273215" cy="619235"/>
          </a:xfrm>
          <a:custGeom>
            <a:avLst/>
            <a:gdLst>
              <a:gd name="connsiteX0" fmla="*/ 0 w 1730415"/>
              <a:gd name="connsiteY0" fmla="*/ 0 h 694470"/>
              <a:gd name="connsiteX1" fmla="*/ 1730415 w 1730415"/>
              <a:gd name="connsiteY1" fmla="*/ 0 h 694470"/>
              <a:gd name="connsiteX2" fmla="*/ 1730415 w 1730415"/>
              <a:gd name="connsiteY2" fmla="*/ 694470 h 694470"/>
              <a:gd name="connsiteX3" fmla="*/ 0 w 1730415"/>
              <a:gd name="connsiteY3" fmla="*/ 694470 h 694470"/>
              <a:gd name="connsiteX4" fmla="*/ 0 w 1730415"/>
              <a:gd name="connsiteY4" fmla="*/ 0 h 694470"/>
              <a:gd name="connsiteX0" fmla="*/ 0 w 1730415"/>
              <a:gd name="connsiteY0" fmla="*/ 0 h 775493"/>
              <a:gd name="connsiteX1" fmla="*/ 1730415 w 1730415"/>
              <a:gd name="connsiteY1" fmla="*/ 0 h 775493"/>
              <a:gd name="connsiteX2" fmla="*/ 1296365 w 1730415"/>
              <a:gd name="connsiteY2" fmla="*/ 775493 h 775493"/>
              <a:gd name="connsiteX3" fmla="*/ 0 w 1730415"/>
              <a:gd name="connsiteY3" fmla="*/ 694470 h 775493"/>
              <a:gd name="connsiteX4" fmla="*/ 0 w 1730415"/>
              <a:gd name="connsiteY4" fmla="*/ 0 h 775493"/>
              <a:gd name="connsiteX0" fmla="*/ 150471 w 1880886"/>
              <a:gd name="connsiteY0" fmla="*/ 0 h 775493"/>
              <a:gd name="connsiteX1" fmla="*/ 1880886 w 1880886"/>
              <a:gd name="connsiteY1" fmla="*/ 0 h 775493"/>
              <a:gd name="connsiteX2" fmla="*/ 1446836 w 1880886"/>
              <a:gd name="connsiteY2" fmla="*/ 775493 h 775493"/>
              <a:gd name="connsiteX3" fmla="*/ 0 w 1880886"/>
              <a:gd name="connsiteY3" fmla="*/ 75225 h 775493"/>
              <a:gd name="connsiteX4" fmla="*/ 150471 w 1880886"/>
              <a:gd name="connsiteY4" fmla="*/ 0 h 775493"/>
              <a:gd name="connsiteX0" fmla="*/ 376177 w 2106592"/>
              <a:gd name="connsiteY0" fmla="*/ 0 h 775493"/>
              <a:gd name="connsiteX1" fmla="*/ 2106592 w 2106592"/>
              <a:gd name="connsiteY1" fmla="*/ 0 h 775493"/>
              <a:gd name="connsiteX2" fmla="*/ 1672542 w 2106592"/>
              <a:gd name="connsiteY2" fmla="*/ 775493 h 775493"/>
              <a:gd name="connsiteX3" fmla="*/ 0 w 2106592"/>
              <a:gd name="connsiteY3" fmla="*/ 491913 h 775493"/>
              <a:gd name="connsiteX4" fmla="*/ 376177 w 2106592"/>
              <a:gd name="connsiteY4" fmla="*/ 0 h 775493"/>
              <a:gd name="connsiteX0" fmla="*/ 0 w 1730415"/>
              <a:gd name="connsiteY0" fmla="*/ 0 h 775493"/>
              <a:gd name="connsiteX1" fmla="*/ 1730415 w 1730415"/>
              <a:gd name="connsiteY1" fmla="*/ 0 h 775493"/>
              <a:gd name="connsiteX2" fmla="*/ 1296365 w 1730415"/>
              <a:gd name="connsiteY2" fmla="*/ 775493 h 775493"/>
              <a:gd name="connsiteX3" fmla="*/ 248856 w 1730415"/>
              <a:gd name="connsiteY3" fmla="*/ 584510 h 775493"/>
              <a:gd name="connsiteX4" fmla="*/ 0 w 1730415"/>
              <a:gd name="connsiteY4" fmla="*/ 0 h 775493"/>
              <a:gd name="connsiteX0" fmla="*/ 0 w 1487347"/>
              <a:gd name="connsiteY0" fmla="*/ 202557 h 775493"/>
              <a:gd name="connsiteX1" fmla="*/ 1487347 w 1487347"/>
              <a:gd name="connsiteY1" fmla="*/ 0 h 775493"/>
              <a:gd name="connsiteX2" fmla="*/ 1053297 w 1487347"/>
              <a:gd name="connsiteY2" fmla="*/ 775493 h 775493"/>
              <a:gd name="connsiteX3" fmla="*/ 5788 w 1487347"/>
              <a:gd name="connsiteY3" fmla="*/ 584510 h 775493"/>
              <a:gd name="connsiteX4" fmla="*/ 0 w 1487347"/>
              <a:gd name="connsiteY4" fmla="*/ 202557 h 775493"/>
              <a:gd name="connsiteX0" fmla="*/ 0 w 1273215"/>
              <a:gd name="connsiteY0" fmla="*/ 46299 h 619235"/>
              <a:gd name="connsiteX1" fmla="*/ 1273215 w 1273215"/>
              <a:gd name="connsiteY1" fmla="*/ 0 h 619235"/>
              <a:gd name="connsiteX2" fmla="*/ 1053297 w 1273215"/>
              <a:gd name="connsiteY2" fmla="*/ 619235 h 619235"/>
              <a:gd name="connsiteX3" fmla="*/ 5788 w 1273215"/>
              <a:gd name="connsiteY3" fmla="*/ 428252 h 619235"/>
              <a:gd name="connsiteX4" fmla="*/ 0 w 1273215"/>
              <a:gd name="connsiteY4" fmla="*/ 46299 h 61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215" h="619235">
                <a:moveTo>
                  <a:pt x="0" y="46299"/>
                </a:moveTo>
                <a:lnTo>
                  <a:pt x="1273215" y="0"/>
                </a:lnTo>
                <a:lnTo>
                  <a:pt x="1053297" y="619235"/>
                </a:lnTo>
                <a:lnTo>
                  <a:pt x="5788" y="428252"/>
                </a:lnTo>
                <a:cubicBezTo>
                  <a:pt x="3859" y="300934"/>
                  <a:pt x="1929" y="173617"/>
                  <a:pt x="0" y="46299"/>
                </a:cubicBezTo>
                <a:close/>
              </a:path>
            </a:pathLst>
          </a:custGeom>
          <a:solidFill>
            <a:srgbClr val="B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0" name="Picture 6" descr="Image result for alior bank logo">
            <a:extLst>
              <a:ext uri="{FF2B5EF4-FFF2-40B4-BE49-F238E27FC236}">
                <a16:creationId xmlns:a16="http://schemas.microsoft.com/office/drawing/2014/main" id="{242586F8-EBF7-4658-A781-8D9F19F694B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5893" y="0"/>
            <a:ext cx="1250065" cy="648182"/>
          </a:xfrm>
          <a:prstGeom prst="rect">
            <a:avLst/>
          </a:prstGeom>
          <a:solidFill>
            <a:srgbClr val="A8185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 name="Obraz 3" descr="Obraz zawierający sufit, wewnątrz, kuchnia, budynek&#10;&#10;Opis wygenerowany automatycznie">
            <a:extLst>
              <a:ext uri="{FF2B5EF4-FFF2-40B4-BE49-F238E27FC236}">
                <a16:creationId xmlns:a16="http://schemas.microsoft.com/office/drawing/2014/main" id="{AC3D2835-9D09-4D16-84D6-C13869C5D73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11575"/>
            <a:ext cx="12218454" cy="2200821"/>
          </a:xfrm>
          <a:prstGeom prst="rect">
            <a:avLst/>
          </a:prstGeom>
        </p:spPr>
      </p:pic>
      <p:pic>
        <p:nvPicPr>
          <p:cNvPr id="11" name="Obraz 10" descr="Obraz zawierający sufit, wewnątrz, kuchnia, budynek&#10;&#10;Opis wygenerowany automatycznie">
            <a:extLst>
              <a:ext uri="{FF2B5EF4-FFF2-40B4-BE49-F238E27FC236}">
                <a16:creationId xmlns:a16="http://schemas.microsoft.com/office/drawing/2014/main" id="{B80F8C1F-3C5B-40F0-A42B-B27F5703772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6001" y="4946438"/>
            <a:ext cx="12254455" cy="1952630"/>
          </a:xfrm>
          <a:prstGeom prst="rect">
            <a:avLst/>
          </a:prstGeom>
        </p:spPr>
      </p:pic>
      <p:pic>
        <p:nvPicPr>
          <p:cNvPr id="13" name="Picture 6" descr="Image result for Alior bank logo">
            <a:extLst>
              <a:ext uri="{FF2B5EF4-FFF2-40B4-BE49-F238E27FC236}">
                <a16:creationId xmlns:a16="http://schemas.microsoft.com/office/drawing/2014/main" id="{1FFC9447-53DB-4C18-BE6A-6E45CBCEE51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5301" y="-2"/>
            <a:ext cx="1250065" cy="648182"/>
          </a:xfrm>
          <a:prstGeom prst="rect">
            <a:avLst/>
          </a:prstGeom>
          <a:solidFill>
            <a:srgbClr val="A8185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 name="Grafika 14" descr="Roślina">
            <a:extLst>
              <a:ext uri="{FF2B5EF4-FFF2-40B4-BE49-F238E27FC236}">
                <a16:creationId xmlns:a16="http://schemas.microsoft.com/office/drawing/2014/main" id="{A54C81F9-40DE-45A0-9274-BA45897FDEA8}"/>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1608316" y="6360663"/>
            <a:ext cx="360000" cy="339208"/>
          </a:xfrm>
          <a:prstGeom prst="rect">
            <a:avLst/>
          </a:prstGeom>
        </p:spPr>
      </p:pic>
      <p:grpSp>
        <p:nvGrpSpPr>
          <p:cNvPr id="16" name="Group">
            <a:extLst>
              <a:ext uri="{FF2B5EF4-FFF2-40B4-BE49-F238E27FC236}">
                <a16:creationId xmlns:a16="http://schemas.microsoft.com/office/drawing/2014/main" id="{2FFBD1C7-1E17-4D61-873A-CF5A945DE193}"/>
              </a:ext>
            </a:extLst>
          </p:cNvPr>
          <p:cNvGrpSpPr/>
          <p:nvPr/>
        </p:nvGrpSpPr>
        <p:grpSpPr>
          <a:xfrm>
            <a:off x="827776" y="4577468"/>
            <a:ext cx="5075671" cy="2085532"/>
            <a:chOff x="0" y="0"/>
            <a:chExt cx="3806752" cy="1564148"/>
          </a:xfrm>
        </p:grpSpPr>
        <p:sp>
          <p:nvSpPr>
            <p:cNvPr id="17" name="Prostokąt 1">
              <a:extLst>
                <a:ext uri="{FF2B5EF4-FFF2-40B4-BE49-F238E27FC236}">
                  <a16:creationId xmlns:a16="http://schemas.microsoft.com/office/drawing/2014/main" id="{A630DC5C-0C5F-4935-BC22-BAF1D3B576B4}"/>
                </a:ext>
              </a:extLst>
            </p:cNvPr>
            <p:cNvSpPr txBox="1"/>
            <p:nvPr/>
          </p:nvSpPr>
          <p:spPr>
            <a:xfrm>
              <a:off x="0" y="753538"/>
              <a:ext cx="3806752" cy="24617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lang="pl-PL" sz="1333" dirty="0"/>
                <a:t>Departament Produktów Klienta Biznesowego</a:t>
              </a:r>
              <a:endParaRPr sz="1333" dirty="0"/>
            </a:p>
          </p:txBody>
        </p:sp>
        <p:sp>
          <p:nvSpPr>
            <p:cNvPr id="18" name="Prostokąt 1">
              <a:extLst>
                <a:ext uri="{FF2B5EF4-FFF2-40B4-BE49-F238E27FC236}">
                  <a16:creationId xmlns:a16="http://schemas.microsoft.com/office/drawing/2014/main" id="{A35ED493-E604-4DF9-92AF-7F4CFEC0BD07}"/>
                </a:ext>
              </a:extLst>
            </p:cNvPr>
            <p:cNvSpPr txBox="1"/>
            <p:nvPr/>
          </p:nvSpPr>
          <p:spPr>
            <a:xfrm>
              <a:off x="547606" y="486100"/>
              <a:ext cx="2711540" cy="27699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200" b="1"/>
              </a:lvl1pPr>
            </a:lstStyle>
            <a:p>
              <a:r>
                <a:rPr lang="pl-PL" sz="1600" dirty="0"/>
                <a:t>Ewa Małecka</a:t>
              </a:r>
              <a:endParaRPr sz="1600" dirty="0"/>
            </a:p>
          </p:txBody>
        </p:sp>
        <p:grpSp>
          <p:nvGrpSpPr>
            <p:cNvPr id="19" name="Group">
              <a:extLst>
                <a:ext uri="{FF2B5EF4-FFF2-40B4-BE49-F238E27FC236}">
                  <a16:creationId xmlns:a16="http://schemas.microsoft.com/office/drawing/2014/main" id="{9418EAF8-2787-42F9-BB52-FAF476F63B1D}"/>
                </a:ext>
              </a:extLst>
            </p:cNvPr>
            <p:cNvGrpSpPr/>
            <p:nvPr/>
          </p:nvGrpSpPr>
          <p:grpSpPr>
            <a:xfrm>
              <a:off x="1196654" y="1077104"/>
              <a:ext cx="1413445" cy="246172"/>
              <a:chOff x="0" y="0"/>
              <a:chExt cx="1413443" cy="246171"/>
            </a:xfrm>
          </p:grpSpPr>
          <p:sp>
            <p:nvSpPr>
              <p:cNvPr id="24" name="Prostokąt 1">
                <a:extLst>
                  <a:ext uri="{FF2B5EF4-FFF2-40B4-BE49-F238E27FC236}">
                    <a16:creationId xmlns:a16="http://schemas.microsoft.com/office/drawing/2014/main" id="{8A19B554-6C3B-42EB-89D3-AED118DDB53E}"/>
                  </a:ext>
                </a:extLst>
              </p:cNvPr>
              <p:cNvSpPr txBox="1"/>
              <p:nvPr/>
            </p:nvSpPr>
            <p:spPr>
              <a:xfrm>
                <a:off x="146016" y="0"/>
                <a:ext cx="1267427" cy="24617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lang="pl-PL" sz="1333" dirty="0"/>
                  <a:t>+48 726 235 664</a:t>
                </a:r>
                <a:endParaRPr sz="1333" dirty="0"/>
              </a:p>
            </p:txBody>
          </p:sp>
          <p:pic>
            <p:nvPicPr>
              <p:cNvPr id="25" name="icons8-phone-filled-500.png" descr="icons8-phone-filled-500.png">
                <a:extLst>
                  <a:ext uri="{FF2B5EF4-FFF2-40B4-BE49-F238E27FC236}">
                    <a16:creationId xmlns:a16="http://schemas.microsoft.com/office/drawing/2014/main" id="{7862CBBD-3E4B-48DC-87F0-81A1E4EA3754}"/>
                  </a:ext>
                </a:extLst>
              </p:cNvPr>
              <p:cNvPicPr>
                <a:picLocks noChangeAspect="1"/>
              </p:cNvPicPr>
              <p:nvPr/>
            </p:nvPicPr>
            <p:blipFill>
              <a:blip r:embed="rId9"/>
              <a:stretch>
                <a:fillRect/>
              </a:stretch>
            </p:blipFill>
            <p:spPr>
              <a:xfrm>
                <a:off x="0" y="44450"/>
                <a:ext cx="154940" cy="154940"/>
              </a:xfrm>
              <a:prstGeom prst="rect">
                <a:avLst/>
              </a:prstGeom>
              <a:ln w="12700" cap="flat">
                <a:noFill/>
                <a:miter lim="400000"/>
              </a:ln>
              <a:effectLst/>
            </p:spPr>
          </p:pic>
        </p:grpSp>
        <p:grpSp>
          <p:nvGrpSpPr>
            <p:cNvPr id="20" name="Group">
              <a:extLst>
                <a:ext uri="{FF2B5EF4-FFF2-40B4-BE49-F238E27FC236}">
                  <a16:creationId xmlns:a16="http://schemas.microsoft.com/office/drawing/2014/main" id="{0295EF6E-CD90-4BC3-97F9-1CDB4DDBB610}"/>
                </a:ext>
              </a:extLst>
            </p:cNvPr>
            <p:cNvGrpSpPr/>
            <p:nvPr/>
          </p:nvGrpSpPr>
          <p:grpSpPr>
            <a:xfrm>
              <a:off x="741331" y="1317977"/>
              <a:ext cx="2207843" cy="246171"/>
              <a:chOff x="0" y="0"/>
              <a:chExt cx="2207841" cy="246170"/>
            </a:xfrm>
          </p:grpSpPr>
          <p:sp>
            <p:nvSpPr>
              <p:cNvPr id="22" name="Prostokąt 1">
                <a:extLst>
                  <a:ext uri="{FF2B5EF4-FFF2-40B4-BE49-F238E27FC236}">
                    <a16:creationId xmlns:a16="http://schemas.microsoft.com/office/drawing/2014/main" id="{1BAE7165-F3E5-4D83-8E34-C17E43431DDD}"/>
                  </a:ext>
                </a:extLst>
              </p:cNvPr>
              <p:cNvSpPr txBox="1"/>
              <p:nvPr/>
            </p:nvSpPr>
            <p:spPr>
              <a:xfrm>
                <a:off x="283178" y="0"/>
                <a:ext cx="1924663" cy="24617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lang="pl-PL" sz="1333" dirty="0" err="1"/>
                  <a:t>ewa.malecka</a:t>
                </a:r>
                <a:r>
                  <a:rPr sz="1333" dirty="0"/>
                  <a:t>@alior.pl </a:t>
                </a:r>
              </a:p>
            </p:txBody>
          </p:sp>
          <p:pic>
            <p:nvPicPr>
              <p:cNvPr id="23" name="icons8-new-post-filled-500.png" descr="icons8-new-post-filled-500.png">
                <a:extLst>
                  <a:ext uri="{FF2B5EF4-FFF2-40B4-BE49-F238E27FC236}">
                    <a16:creationId xmlns:a16="http://schemas.microsoft.com/office/drawing/2014/main" id="{2DA5A8B4-2ACD-41C8-8959-760424C1E5AB}"/>
                  </a:ext>
                </a:extLst>
              </p:cNvPr>
              <p:cNvPicPr>
                <a:picLocks noChangeAspect="1"/>
              </p:cNvPicPr>
              <p:nvPr/>
            </p:nvPicPr>
            <p:blipFill>
              <a:blip r:embed="rId10"/>
              <a:stretch>
                <a:fillRect/>
              </a:stretch>
            </p:blipFill>
            <p:spPr>
              <a:xfrm>
                <a:off x="0" y="44450"/>
                <a:ext cx="154940" cy="154940"/>
              </a:xfrm>
              <a:prstGeom prst="rect">
                <a:avLst/>
              </a:prstGeom>
              <a:ln w="12700" cap="flat">
                <a:noFill/>
                <a:miter lim="400000"/>
              </a:ln>
              <a:effectLst/>
            </p:spPr>
          </p:pic>
        </p:grpSp>
        <p:pic>
          <p:nvPicPr>
            <p:cNvPr id="21" name="icons8-male-user-500.png" descr="icons8-male-user-500.png">
              <a:extLst>
                <a:ext uri="{FF2B5EF4-FFF2-40B4-BE49-F238E27FC236}">
                  <a16:creationId xmlns:a16="http://schemas.microsoft.com/office/drawing/2014/main" id="{B4A88866-1010-4C6E-8A71-2311A9B62F27}"/>
                </a:ext>
              </a:extLst>
            </p:cNvPr>
            <p:cNvPicPr>
              <a:picLocks noChangeAspect="1"/>
            </p:cNvPicPr>
            <p:nvPr/>
          </p:nvPicPr>
          <p:blipFill>
            <a:blip r:embed="rId11"/>
            <a:stretch>
              <a:fillRect/>
            </a:stretch>
          </p:blipFill>
          <p:spPr>
            <a:xfrm>
              <a:off x="1678512" y="0"/>
              <a:ext cx="449728" cy="449728"/>
            </a:xfrm>
            <a:prstGeom prst="rect">
              <a:avLst/>
            </a:prstGeom>
            <a:ln w="12700" cap="flat">
              <a:noFill/>
              <a:miter lim="400000"/>
            </a:ln>
            <a:effectLst/>
          </p:spPr>
        </p:pic>
      </p:grpSp>
      <p:grpSp>
        <p:nvGrpSpPr>
          <p:cNvPr id="26" name="Group">
            <a:extLst>
              <a:ext uri="{FF2B5EF4-FFF2-40B4-BE49-F238E27FC236}">
                <a16:creationId xmlns:a16="http://schemas.microsoft.com/office/drawing/2014/main" id="{31CF510E-1F63-48F3-B036-B28D2F58BDEF}"/>
              </a:ext>
            </a:extLst>
          </p:cNvPr>
          <p:cNvGrpSpPr/>
          <p:nvPr/>
        </p:nvGrpSpPr>
        <p:grpSpPr>
          <a:xfrm>
            <a:off x="6014381" y="4586548"/>
            <a:ext cx="5075671" cy="2076452"/>
            <a:chOff x="0" y="0"/>
            <a:chExt cx="3806752" cy="1557338"/>
          </a:xfrm>
        </p:grpSpPr>
        <p:sp>
          <p:nvSpPr>
            <p:cNvPr id="27" name="Prostokąt 1">
              <a:extLst>
                <a:ext uri="{FF2B5EF4-FFF2-40B4-BE49-F238E27FC236}">
                  <a16:creationId xmlns:a16="http://schemas.microsoft.com/office/drawing/2014/main" id="{B27428B9-1CF0-4A2A-BE34-971C21A31E6D}"/>
                </a:ext>
              </a:extLst>
            </p:cNvPr>
            <p:cNvSpPr txBox="1"/>
            <p:nvPr/>
          </p:nvSpPr>
          <p:spPr>
            <a:xfrm>
              <a:off x="0" y="753538"/>
              <a:ext cx="3806752" cy="2461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lang="pl-PL" sz="1333" dirty="0"/>
                <a:t>Zespół Instrumentów Finansowych i Programów Unijnych</a:t>
              </a:r>
              <a:endParaRPr sz="1333" dirty="0"/>
            </a:p>
          </p:txBody>
        </p:sp>
        <p:sp>
          <p:nvSpPr>
            <p:cNvPr id="28" name="Prostokąt 1">
              <a:extLst>
                <a:ext uri="{FF2B5EF4-FFF2-40B4-BE49-F238E27FC236}">
                  <a16:creationId xmlns:a16="http://schemas.microsoft.com/office/drawing/2014/main" id="{37BF0FD7-9EE8-4EA4-95B6-9EB9A06A3E72}"/>
                </a:ext>
              </a:extLst>
            </p:cNvPr>
            <p:cNvSpPr txBox="1"/>
            <p:nvPr/>
          </p:nvSpPr>
          <p:spPr>
            <a:xfrm>
              <a:off x="547606" y="486100"/>
              <a:ext cx="2711540" cy="27699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200" b="1"/>
              </a:lvl1pPr>
            </a:lstStyle>
            <a:p>
              <a:r>
                <a:rPr sz="1600" dirty="0"/>
                <a:t>Anna Nikodemska-Minota</a:t>
              </a:r>
            </a:p>
          </p:txBody>
        </p:sp>
        <p:grpSp>
          <p:nvGrpSpPr>
            <p:cNvPr id="29" name="Group">
              <a:extLst>
                <a:ext uri="{FF2B5EF4-FFF2-40B4-BE49-F238E27FC236}">
                  <a16:creationId xmlns:a16="http://schemas.microsoft.com/office/drawing/2014/main" id="{B68DE3DF-CB56-4E2D-A902-3199D78201E0}"/>
                </a:ext>
              </a:extLst>
            </p:cNvPr>
            <p:cNvGrpSpPr/>
            <p:nvPr/>
          </p:nvGrpSpPr>
          <p:grpSpPr>
            <a:xfrm>
              <a:off x="1196654" y="1077104"/>
              <a:ext cx="1413445" cy="246172"/>
              <a:chOff x="0" y="0"/>
              <a:chExt cx="1413443" cy="246171"/>
            </a:xfrm>
          </p:grpSpPr>
          <p:sp>
            <p:nvSpPr>
              <p:cNvPr id="34" name="Prostokąt 1">
                <a:extLst>
                  <a:ext uri="{FF2B5EF4-FFF2-40B4-BE49-F238E27FC236}">
                    <a16:creationId xmlns:a16="http://schemas.microsoft.com/office/drawing/2014/main" id="{7798E17A-6FE9-4C14-BE70-E1BB6B157A3A}"/>
                  </a:ext>
                </a:extLst>
              </p:cNvPr>
              <p:cNvSpPr txBox="1"/>
              <p:nvPr/>
            </p:nvSpPr>
            <p:spPr>
              <a:xfrm>
                <a:off x="146017" y="0"/>
                <a:ext cx="1267426" cy="24617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sz="1333"/>
                  <a:t>+48 667 983 271</a:t>
                </a:r>
              </a:p>
            </p:txBody>
          </p:sp>
          <p:pic>
            <p:nvPicPr>
              <p:cNvPr id="35" name="icons8-phone-filled-500.png" descr="icons8-phone-filled-500.png">
                <a:extLst>
                  <a:ext uri="{FF2B5EF4-FFF2-40B4-BE49-F238E27FC236}">
                    <a16:creationId xmlns:a16="http://schemas.microsoft.com/office/drawing/2014/main" id="{314C8EAC-AFBA-43A3-A5B1-694FA839AD93}"/>
                  </a:ext>
                </a:extLst>
              </p:cNvPr>
              <p:cNvPicPr>
                <a:picLocks noChangeAspect="1"/>
              </p:cNvPicPr>
              <p:nvPr/>
            </p:nvPicPr>
            <p:blipFill>
              <a:blip r:embed="rId9"/>
              <a:stretch>
                <a:fillRect/>
              </a:stretch>
            </p:blipFill>
            <p:spPr>
              <a:xfrm>
                <a:off x="0" y="44450"/>
                <a:ext cx="154940" cy="154940"/>
              </a:xfrm>
              <a:prstGeom prst="rect">
                <a:avLst/>
              </a:prstGeom>
              <a:ln w="12700" cap="flat">
                <a:noFill/>
                <a:miter lim="400000"/>
              </a:ln>
              <a:effectLst/>
            </p:spPr>
          </p:pic>
        </p:grpSp>
        <p:grpSp>
          <p:nvGrpSpPr>
            <p:cNvPr id="30" name="Group">
              <a:extLst>
                <a:ext uri="{FF2B5EF4-FFF2-40B4-BE49-F238E27FC236}">
                  <a16:creationId xmlns:a16="http://schemas.microsoft.com/office/drawing/2014/main" id="{115BA941-A86F-428E-ABBC-33E91ECEEE87}"/>
                </a:ext>
              </a:extLst>
            </p:cNvPr>
            <p:cNvGrpSpPr/>
            <p:nvPr/>
          </p:nvGrpSpPr>
          <p:grpSpPr>
            <a:xfrm>
              <a:off x="679905" y="1311166"/>
              <a:ext cx="2446943" cy="246172"/>
              <a:chOff x="0" y="0"/>
              <a:chExt cx="2446941" cy="246171"/>
            </a:xfrm>
          </p:grpSpPr>
          <p:sp>
            <p:nvSpPr>
              <p:cNvPr id="32" name="Prostokąt 1">
                <a:extLst>
                  <a:ext uri="{FF2B5EF4-FFF2-40B4-BE49-F238E27FC236}">
                    <a16:creationId xmlns:a16="http://schemas.microsoft.com/office/drawing/2014/main" id="{81404CEB-08F2-4C51-B67F-6F52FA1A431E}"/>
                  </a:ext>
                </a:extLst>
              </p:cNvPr>
              <p:cNvSpPr txBox="1"/>
              <p:nvPr/>
            </p:nvSpPr>
            <p:spPr>
              <a:xfrm>
                <a:off x="142274" y="0"/>
                <a:ext cx="2304667" cy="24617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lgn="ctr">
                  <a:defRPr sz="1000">
                    <a:solidFill>
                      <a:srgbClr val="262626"/>
                    </a:solidFill>
                  </a:defRPr>
                </a:lvl1pPr>
              </a:lstStyle>
              <a:p>
                <a:r>
                  <a:rPr sz="1333"/>
                  <a:t>anna.nikodemska-minota@alior.pl </a:t>
                </a:r>
              </a:p>
            </p:txBody>
          </p:sp>
          <p:pic>
            <p:nvPicPr>
              <p:cNvPr id="33" name="icons8-new-post-filled-500.png" descr="icons8-new-post-filled-500.png">
                <a:extLst>
                  <a:ext uri="{FF2B5EF4-FFF2-40B4-BE49-F238E27FC236}">
                    <a16:creationId xmlns:a16="http://schemas.microsoft.com/office/drawing/2014/main" id="{38AA09DD-9E5C-4287-B91A-C10A978DFB6E}"/>
                  </a:ext>
                </a:extLst>
              </p:cNvPr>
              <p:cNvPicPr>
                <a:picLocks noChangeAspect="1"/>
              </p:cNvPicPr>
              <p:nvPr/>
            </p:nvPicPr>
            <p:blipFill>
              <a:blip r:embed="rId10"/>
              <a:stretch>
                <a:fillRect/>
              </a:stretch>
            </p:blipFill>
            <p:spPr>
              <a:xfrm>
                <a:off x="0" y="44450"/>
                <a:ext cx="154940" cy="154940"/>
              </a:xfrm>
              <a:prstGeom prst="rect">
                <a:avLst/>
              </a:prstGeom>
              <a:ln w="12700" cap="flat">
                <a:noFill/>
                <a:miter lim="400000"/>
              </a:ln>
              <a:effectLst/>
            </p:spPr>
          </p:pic>
        </p:grpSp>
        <p:pic>
          <p:nvPicPr>
            <p:cNvPr id="31" name="icons8-male-user-500.png" descr="icons8-male-user-500.png">
              <a:extLst>
                <a:ext uri="{FF2B5EF4-FFF2-40B4-BE49-F238E27FC236}">
                  <a16:creationId xmlns:a16="http://schemas.microsoft.com/office/drawing/2014/main" id="{5A4C775A-B790-4FB9-A0C6-C1BC21D78265}"/>
                </a:ext>
              </a:extLst>
            </p:cNvPr>
            <p:cNvPicPr>
              <a:picLocks noChangeAspect="1"/>
            </p:cNvPicPr>
            <p:nvPr/>
          </p:nvPicPr>
          <p:blipFill>
            <a:blip r:embed="rId11"/>
            <a:stretch>
              <a:fillRect/>
            </a:stretch>
          </p:blipFill>
          <p:spPr>
            <a:xfrm>
              <a:off x="1678512" y="0"/>
              <a:ext cx="449728" cy="449728"/>
            </a:xfrm>
            <a:prstGeom prst="rect">
              <a:avLst/>
            </a:prstGeom>
            <a:ln w="12700" cap="flat">
              <a:noFill/>
              <a:miter lim="400000"/>
            </a:ln>
            <a:effectLst/>
          </p:spPr>
        </p:pic>
      </p:grpSp>
    </p:spTree>
    <p:extLst>
      <p:ext uri="{BB962C8B-B14F-4D97-AF65-F5344CB8AC3E}">
        <p14:creationId xmlns:p14="http://schemas.microsoft.com/office/powerpoint/2010/main" val="3747312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Obraz 87">
            <a:extLst>
              <a:ext uri="{FF2B5EF4-FFF2-40B4-BE49-F238E27FC236}">
                <a16:creationId xmlns:a16="http://schemas.microsoft.com/office/drawing/2014/main" id="{E7D178B5-7555-42C2-A988-B46BCDD492A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0882" y="926649"/>
            <a:ext cx="12192001" cy="4826001"/>
          </a:xfrm>
          <a:prstGeom prst="rect">
            <a:avLst/>
          </a:prstGeom>
        </p:spPr>
      </p:pic>
      <p:sp>
        <p:nvSpPr>
          <p:cNvPr id="29" name="Dowolny kształt: kształt 28">
            <a:extLst>
              <a:ext uri="{FF2B5EF4-FFF2-40B4-BE49-F238E27FC236}">
                <a16:creationId xmlns:a16="http://schemas.microsoft.com/office/drawing/2014/main" id="{A5246995-D621-4DDE-AA0D-DECD9225D79C}"/>
              </a:ext>
            </a:extLst>
          </p:cNvPr>
          <p:cNvSpPr/>
          <p:nvPr/>
        </p:nvSpPr>
        <p:spPr>
          <a:xfrm flipV="1">
            <a:off x="-11152" y="2365951"/>
            <a:ext cx="8565847" cy="560582"/>
          </a:xfrm>
          <a:custGeom>
            <a:avLst/>
            <a:gdLst>
              <a:gd name="connsiteX0" fmla="*/ 0 w 4780038"/>
              <a:gd name="connsiteY0" fmla="*/ 560393 h 560582"/>
              <a:gd name="connsiteX1" fmla="*/ 4265447 w 4780038"/>
              <a:gd name="connsiteY1" fmla="*/ 560393 h 560582"/>
              <a:gd name="connsiteX2" fmla="*/ 4395789 w 4780038"/>
              <a:gd name="connsiteY2" fmla="*/ 396913 h 560582"/>
              <a:gd name="connsiteX3" fmla="*/ 4526131 w 4780038"/>
              <a:gd name="connsiteY3" fmla="*/ 560393 h 560582"/>
              <a:gd name="connsiteX4" fmla="*/ 4780038 w 4780038"/>
              <a:gd name="connsiteY4" fmla="*/ 560393 h 560582"/>
              <a:gd name="connsiteX5" fmla="*/ 4780038 w 4780038"/>
              <a:gd name="connsiteY5" fmla="*/ 163669 h 560582"/>
              <a:gd name="connsiteX6" fmla="*/ 4526280 w 4780038"/>
              <a:gd name="connsiteY6" fmla="*/ 163669 h 560582"/>
              <a:gd name="connsiteX7" fmla="*/ 4395788 w 4780038"/>
              <a:gd name="connsiteY7" fmla="*/ 0 h 560582"/>
              <a:gd name="connsiteX8" fmla="*/ 4265295 w 4780038"/>
              <a:gd name="connsiteY8" fmla="*/ 163669 h 560582"/>
              <a:gd name="connsiteX9" fmla="*/ 0 w 4780038"/>
              <a:gd name="connsiteY9" fmla="*/ 163669 h 560582"/>
              <a:gd name="connsiteX10" fmla="*/ 4265296 w 4780038"/>
              <a:gd name="connsiteY10" fmla="*/ 560582 h 560582"/>
              <a:gd name="connsiteX11" fmla="*/ 4526281 w 4780038"/>
              <a:gd name="connsiteY11" fmla="*/ 560582 h 560582"/>
              <a:gd name="connsiteX12" fmla="*/ 4526131 w 4780038"/>
              <a:gd name="connsiteY12" fmla="*/ 560393 h 560582"/>
              <a:gd name="connsiteX13" fmla="*/ 4265447 w 4780038"/>
              <a:gd name="connsiteY13" fmla="*/ 560393 h 56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80038" h="560582">
                <a:moveTo>
                  <a:pt x="0" y="560393"/>
                </a:moveTo>
                <a:lnTo>
                  <a:pt x="4265447" y="560393"/>
                </a:lnTo>
                <a:lnTo>
                  <a:pt x="4395789" y="396913"/>
                </a:lnTo>
                <a:lnTo>
                  <a:pt x="4526131" y="560393"/>
                </a:lnTo>
                <a:lnTo>
                  <a:pt x="4780038" y="560393"/>
                </a:lnTo>
                <a:lnTo>
                  <a:pt x="4780038" y="163669"/>
                </a:lnTo>
                <a:lnTo>
                  <a:pt x="4526280" y="163669"/>
                </a:lnTo>
                <a:lnTo>
                  <a:pt x="4395788" y="0"/>
                </a:lnTo>
                <a:lnTo>
                  <a:pt x="4265295" y="163669"/>
                </a:lnTo>
                <a:lnTo>
                  <a:pt x="0" y="163669"/>
                </a:lnTo>
                <a:close/>
                <a:moveTo>
                  <a:pt x="4265296" y="560582"/>
                </a:moveTo>
                <a:lnTo>
                  <a:pt x="4526281" y="560582"/>
                </a:lnTo>
                <a:lnTo>
                  <a:pt x="4526131" y="560393"/>
                </a:lnTo>
                <a:lnTo>
                  <a:pt x="4265447" y="560393"/>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1" name="Dowolny kształt: kształt 30">
            <a:extLst>
              <a:ext uri="{FF2B5EF4-FFF2-40B4-BE49-F238E27FC236}">
                <a16:creationId xmlns:a16="http://schemas.microsoft.com/office/drawing/2014/main" id="{DFD25BE8-F721-40AA-8A01-04CFBA2CC2AD}"/>
              </a:ext>
            </a:extLst>
          </p:cNvPr>
          <p:cNvSpPr/>
          <p:nvPr/>
        </p:nvSpPr>
        <p:spPr>
          <a:xfrm flipV="1">
            <a:off x="-10783" y="2829449"/>
            <a:ext cx="8565848" cy="560582"/>
          </a:xfrm>
          <a:custGeom>
            <a:avLst/>
            <a:gdLst>
              <a:gd name="connsiteX0" fmla="*/ 0 w 4780038"/>
              <a:gd name="connsiteY0" fmla="*/ 560393 h 560582"/>
              <a:gd name="connsiteX1" fmla="*/ 4265447 w 4780038"/>
              <a:gd name="connsiteY1" fmla="*/ 560393 h 560582"/>
              <a:gd name="connsiteX2" fmla="*/ 4395789 w 4780038"/>
              <a:gd name="connsiteY2" fmla="*/ 396913 h 560582"/>
              <a:gd name="connsiteX3" fmla="*/ 4526131 w 4780038"/>
              <a:gd name="connsiteY3" fmla="*/ 560393 h 560582"/>
              <a:gd name="connsiteX4" fmla="*/ 4780038 w 4780038"/>
              <a:gd name="connsiteY4" fmla="*/ 560393 h 560582"/>
              <a:gd name="connsiteX5" fmla="*/ 4780038 w 4780038"/>
              <a:gd name="connsiteY5" fmla="*/ 163669 h 560582"/>
              <a:gd name="connsiteX6" fmla="*/ 4526280 w 4780038"/>
              <a:gd name="connsiteY6" fmla="*/ 163669 h 560582"/>
              <a:gd name="connsiteX7" fmla="*/ 4395788 w 4780038"/>
              <a:gd name="connsiteY7" fmla="*/ 0 h 560582"/>
              <a:gd name="connsiteX8" fmla="*/ 4265295 w 4780038"/>
              <a:gd name="connsiteY8" fmla="*/ 163669 h 560582"/>
              <a:gd name="connsiteX9" fmla="*/ 0 w 4780038"/>
              <a:gd name="connsiteY9" fmla="*/ 163669 h 560582"/>
              <a:gd name="connsiteX10" fmla="*/ 4265296 w 4780038"/>
              <a:gd name="connsiteY10" fmla="*/ 560582 h 560582"/>
              <a:gd name="connsiteX11" fmla="*/ 4526281 w 4780038"/>
              <a:gd name="connsiteY11" fmla="*/ 560582 h 560582"/>
              <a:gd name="connsiteX12" fmla="*/ 4526131 w 4780038"/>
              <a:gd name="connsiteY12" fmla="*/ 560393 h 560582"/>
              <a:gd name="connsiteX13" fmla="*/ 4265447 w 4780038"/>
              <a:gd name="connsiteY13" fmla="*/ 560393 h 56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80038" h="560582">
                <a:moveTo>
                  <a:pt x="0" y="560393"/>
                </a:moveTo>
                <a:lnTo>
                  <a:pt x="4265447" y="560393"/>
                </a:lnTo>
                <a:lnTo>
                  <a:pt x="4395789" y="396913"/>
                </a:lnTo>
                <a:lnTo>
                  <a:pt x="4526131" y="560393"/>
                </a:lnTo>
                <a:lnTo>
                  <a:pt x="4780038" y="560393"/>
                </a:lnTo>
                <a:lnTo>
                  <a:pt x="4780038" y="163669"/>
                </a:lnTo>
                <a:lnTo>
                  <a:pt x="4526280" y="163669"/>
                </a:lnTo>
                <a:lnTo>
                  <a:pt x="4395788" y="0"/>
                </a:lnTo>
                <a:lnTo>
                  <a:pt x="4265295" y="163669"/>
                </a:lnTo>
                <a:lnTo>
                  <a:pt x="0" y="163669"/>
                </a:lnTo>
                <a:close/>
                <a:moveTo>
                  <a:pt x="4265296" y="560582"/>
                </a:moveTo>
                <a:lnTo>
                  <a:pt x="4526281" y="560582"/>
                </a:lnTo>
                <a:lnTo>
                  <a:pt x="4526131" y="560393"/>
                </a:lnTo>
                <a:lnTo>
                  <a:pt x="4265447" y="560393"/>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400" b="0" i="0" u="none" strike="noStrike" kern="1200" cap="none" spc="0" normalizeH="0" baseline="0" noProof="0">
              <a:ln>
                <a:noFill/>
              </a:ln>
              <a:solidFill>
                <a:schemeClr val="bg1">
                  <a:lumMod val="50000"/>
                </a:schemeClr>
              </a:solidFill>
              <a:effectLst/>
              <a:uLnTx/>
              <a:uFillTx/>
              <a:ea typeface="+mn-ea"/>
              <a:cs typeface="+mn-cs"/>
            </a:endParaRPr>
          </a:p>
        </p:txBody>
      </p:sp>
      <p:sp>
        <p:nvSpPr>
          <p:cNvPr id="30" name="Dowolny kształt: kształt 29">
            <a:extLst>
              <a:ext uri="{FF2B5EF4-FFF2-40B4-BE49-F238E27FC236}">
                <a16:creationId xmlns:a16="http://schemas.microsoft.com/office/drawing/2014/main" id="{B0D2B612-6D1F-49E4-9B12-CF74E113427B}"/>
              </a:ext>
            </a:extLst>
          </p:cNvPr>
          <p:cNvSpPr/>
          <p:nvPr/>
        </p:nvSpPr>
        <p:spPr>
          <a:xfrm flipV="1">
            <a:off x="-10783" y="1906927"/>
            <a:ext cx="8565847" cy="560393"/>
          </a:xfrm>
          <a:custGeom>
            <a:avLst/>
            <a:gdLst>
              <a:gd name="connsiteX0" fmla="*/ 0 w 4780038"/>
              <a:gd name="connsiteY0" fmla="*/ 560393 h 560393"/>
              <a:gd name="connsiteX1" fmla="*/ 4780038 w 4780038"/>
              <a:gd name="connsiteY1" fmla="*/ 560393 h 560393"/>
              <a:gd name="connsiteX2" fmla="*/ 4780038 w 4780038"/>
              <a:gd name="connsiteY2" fmla="*/ 163669 h 560393"/>
              <a:gd name="connsiteX3" fmla="*/ 4526280 w 4780038"/>
              <a:gd name="connsiteY3" fmla="*/ 163669 h 560393"/>
              <a:gd name="connsiteX4" fmla="*/ 4395788 w 4780038"/>
              <a:gd name="connsiteY4" fmla="*/ 0 h 560393"/>
              <a:gd name="connsiteX5" fmla="*/ 4265295 w 4780038"/>
              <a:gd name="connsiteY5" fmla="*/ 163669 h 560393"/>
              <a:gd name="connsiteX6" fmla="*/ 0 w 4780038"/>
              <a:gd name="connsiteY6" fmla="*/ 163669 h 56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0038" h="560393">
                <a:moveTo>
                  <a:pt x="0" y="560393"/>
                </a:moveTo>
                <a:lnTo>
                  <a:pt x="4780038" y="560393"/>
                </a:lnTo>
                <a:lnTo>
                  <a:pt x="4780038" y="163669"/>
                </a:lnTo>
                <a:lnTo>
                  <a:pt x="4526280" y="163669"/>
                </a:lnTo>
                <a:lnTo>
                  <a:pt x="4395788" y="0"/>
                </a:lnTo>
                <a:lnTo>
                  <a:pt x="4265295" y="163669"/>
                </a:lnTo>
                <a:lnTo>
                  <a:pt x="0" y="16366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solidFill>
                <a:srgbClr val="FFFFFF"/>
              </a:solidFill>
              <a:latin typeface="Arial" panose="020B0604020202020204"/>
            </a:endParaRPr>
          </a:p>
        </p:txBody>
      </p:sp>
      <p:sp>
        <p:nvSpPr>
          <p:cNvPr id="32" name="Symbol zastępczy zawartości 38">
            <a:extLst>
              <a:ext uri="{FF2B5EF4-FFF2-40B4-BE49-F238E27FC236}">
                <a16:creationId xmlns:a16="http://schemas.microsoft.com/office/drawing/2014/main" id="{BF549F0C-85F5-E643-B865-E1ED6370A8AD}"/>
              </a:ext>
            </a:extLst>
          </p:cNvPr>
          <p:cNvSpPr txBox="1">
            <a:spLocks/>
          </p:cNvSpPr>
          <p:nvPr/>
        </p:nvSpPr>
        <p:spPr>
          <a:xfrm>
            <a:off x="695360" y="2903413"/>
            <a:ext cx="7640757" cy="36127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pl-PL" altLang="pl-PL" sz="1600" b="0" dirty="0">
                <a:solidFill>
                  <a:schemeClr val="bg1">
                    <a:lumMod val="50000"/>
                  </a:schemeClr>
                </a:solidFill>
                <a:ea typeface="Calibri" panose="020F0502020204030204" pitchFamily="34" charset="0"/>
                <a:cs typeface="Calibri" panose="020F0502020204030204" pitchFamily="34" charset="0"/>
              </a:rPr>
              <a:t>The process of acquiring and implementing ELENA</a:t>
            </a:r>
            <a:endParaRPr kumimoji="0" lang="en" sz="1600" b="0" i="0" u="none" strike="noStrike" kern="1200" cap="none" spc="0" normalizeH="0" baseline="0" noProof="0" dirty="0">
              <a:ln>
                <a:noFill/>
              </a:ln>
              <a:solidFill>
                <a:schemeClr val="bg1">
                  <a:lumMod val="50000"/>
                </a:schemeClr>
              </a:solidFill>
              <a:effectLst/>
              <a:uLnTx/>
              <a:uFillTx/>
            </a:endParaRPr>
          </a:p>
        </p:txBody>
      </p:sp>
      <p:sp>
        <p:nvSpPr>
          <p:cNvPr id="26" name="Symbol zastępczy zawartości 38">
            <a:extLst>
              <a:ext uri="{FF2B5EF4-FFF2-40B4-BE49-F238E27FC236}">
                <a16:creationId xmlns:a16="http://schemas.microsoft.com/office/drawing/2014/main" id="{97238C95-35A3-0C4B-914A-447287C70505}"/>
              </a:ext>
            </a:extLst>
          </p:cNvPr>
          <p:cNvSpPr txBox="1">
            <a:spLocks/>
          </p:cNvSpPr>
          <p:nvPr/>
        </p:nvSpPr>
        <p:spPr>
          <a:xfrm>
            <a:off x="735869" y="2433937"/>
            <a:ext cx="9270912" cy="30096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pl-PL" altLang="pl-PL" sz="1600" b="0" dirty="0">
                <a:solidFill>
                  <a:schemeClr val="bg1">
                    <a:lumMod val="50000"/>
                  </a:schemeClr>
                </a:solidFill>
                <a:ea typeface="Calibri" panose="020F0502020204030204" pitchFamily="34" charset="0"/>
                <a:cs typeface="Calibri" panose="020F0502020204030204" pitchFamily="34" charset="0"/>
              </a:rPr>
              <a:t>Offer of financial instruments for financing energy modernization of buildings</a:t>
            </a:r>
            <a:endParaRPr lang="en" sz="1600" b="0" i="0" u="none" baseline="0" dirty="0">
              <a:solidFill>
                <a:schemeClr val="bg1">
                  <a:lumMod val="50000"/>
                </a:schemeClr>
              </a:solidFill>
            </a:endParaRPr>
          </a:p>
        </p:txBody>
      </p:sp>
      <p:sp>
        <p:nvSpPr>
          <p:cNvPr id="2" name="Symbol zastępczy numeru slajdu 1">
            <a:extLst>
              <a:ext uri="{FF2B5EF4-FFF2-40B4-BE49-F238E27FC236}">
                <a16:creationId xmlns:a16="http://schemas.microsoft.com/office/drawing/2014/main" id="{291AB834-2DD4-774A-994D-44BD4E01C842}"/>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08A8E7E-C430-7B49-A863-CE6B92D70C83}" type="slidenum">
              <a:rPr kumimoji="0" sz="800" b="0" i="0" u="none" strike="noStrike" kern="1200" cap="none" spc="0" normalizeH="0" baseline="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 name="Symbol zastępczy tekstu 2">
            <a:extLst>
              <a:ext uri="{FF2B5EF4-FFF2-40B4-BE49-F238E27FC236}">
                <a16:creationId xmlns:a16="http://schemas.microsoft.com/office/drawing/2014/main" id="{7B01FCB1-36D7-C148-9735-7E292802D154}"/>
              </a:ext>
            </a:extLst>
          </p:cNvPr>
          <p:cNvSpPr>
            <a:spLocks noGrp="1"/>
          </p:cNvSpPr>
          <p:nvPr>
            <p:ph type="body" sz="quarter" idx="15"/>
          </p:nvPr>
        </p:nvSpPr>
        <p:spPr>
          <a:xfrm>
            <a:off x="1344350" y="89578"/>
            <a:ext cx="7759700" cy="273050"/>
          </a:xfrm>
        </p:spPr>
        <p:txBody>
          <a:bodyPr/>
          <a:lstStyle/>
          <a:p>
            <a:pPr algn="l" rtl="0"/>
            <a:r>
              <a:rPr lang="en" b="0" i="0" u="none" baseline="0" dirty="0"/>
              <a:t>Agenda</a:t>
            </a:r>
          </a:p>
        </p:txBody>
      </p:sp>
      <p:sp>
        <p:nvSpPr>
          <p:cNvPr id="17" name="Prostokąt 16">
            <a:extLst>
              <a:ext uri="{FF2B5EF4-FFF2-40B4-BE49-F238E27FC236}">
                <a16:creationId xmlns:a16="http://schemas.microsoft.com/office/drawing/2014/main" id="{56AE7314-5EBD-8C49-A40D-D6D6285BC815}"/>
              </a:ext>
            </a:extLst>
          </p:cNvPr>
          <p:cNvSpPr/>
          <p:nvPr/>
        </p:nvSpPr>
        <p:spPr>
          <a:xfrm>
            <a:off x="324100" y="1907314"/>
            <a:ext cx="371260" cy="3712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defRPr/>
            </a:pPr>
            <a:r>
              <a:rPr lang="en" sz="2000" b="0" i="0" u="none" baseline="0" dirty="0">
                <a:solidFill>
                  <a:srgbClr val="FFFFFF">
                    <a:lumMod val="50000"/>
                  </a:srgbClr>
                </a:solidFill>
                <a:latin typeface="Arial" panose="020B0604020202020204"/>
              </a:rPr>
              <a:t>1</a:t>
            </a:r>
          </a:p>
        </p:txBody>
      </p:sp>
      <p:sp>
        <p:nvSpPr>
          <p:cNvPr id="23" name="Symbol zastępczy zawartości 38">
            <a:extLst>
              <a:ext uri="{FF2B5EF4-FFF2-40B4-BE49-F238E27FC236}">
                <a16:creationId xmlns:a16="http://schemas.microsoft.com/office/drawing/2014/main" id="{D6895BE3-1DE7-E049-9186-58738B626B69}"/>
              </a:ext>
            </a:extLst>
          </p:cNvPr>
          <p:cNvSpPr txBox="1">
            <a:spLocks/>
          </p:cNvSpPr>
          <p:nvPr/>
        </p:nvSpPr>
        <p:spPr>
          <a:xfrm>
            <a:off x="695360" y="1948295"/>
            <a:ext cx="7881369" cy="406969"/>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pl-PL" altLang="pl-PL" sz="1600" b="0" dirty="0">
                <a:solidFill>
                  <a:schemeClr val="bg1">
                    <a:lumMod val="50000"/>
                  </a:schemeClr>
                </a:solidFill>
                <a:ea typeface="Times New Roman" panose="02020603050405020304" pitchFamily="18" charset="0"/>
                <a:cs typeface="Calibri" panose="020F0502020204030204" pitchFamily="34" charset="0"/>
              </a:rPr>
              <a:t>Information about the Bank - </a:t>
            </a:r>
            <a:r>
              <a:rPr lang="pl-PL" altLang="pl-PL" sz="1600" b="0" dirty="0" err="1">
                <a:solidFill>
                  <a:schemeClr val="bg1">
                    <a:lumMod val="50000"/>
                  </a:schemeClr>
                </a:solidFill>
                <a:ea typeface="Times New Roman" panose="02020603050405020304" pitchFamily="18" charset="0"/>
                <a:cs typeface="Calibri" panose="020F0502020204030204" pitchFamily="34" charset="0"/>
              </a:rPr>
              <a:t>scope</a:t>
            </a:r>
            <a:r>
              <a:rPr lang="pl-PL" altLang="pl-PL" sz="1600" b="0" dirty="0">
                <a:solidFill>
                  <a:schemeClr val="bg1">
                    <a:lumMod val="50000"/>
                  </a:schemeClr>
                </a:solidFill>
                <a:ea typeface="Times New Roman" panose="02020603050405020304" pitchFamily="18" charset="0"/>
                <a:cs typeface="Calibri" panose="020F0502020204030204" pitchFamily="34" charset="0"/>
              </a:rPr>
              <a:t> of activities, </a:t>
            </a:r>
            <a:r>
              <a:rPr lang="pl-PL" altLang="pl-PL" sz="1600" b="0" dirty="0" err="1">
                <a:solidFill>
                  <a:schemeClr val="bg1">
                    <a:lumMod val="50000"/>
                  </a:schemeClr>
                </a:solidFill>
                <a:ea typeface="Times New Roman" panose="02020603050405020304" pitchFamily="18" charset="0"/>
                <a:cs typeface="Calibri" panose="020F0502020204030204" pitchFamily="34" charset="0"/>
              </a:rPr>
              <a:t>achievements</a:t>
            </a:r>
            <a:r>
              <a:rPr lang="pl-PL" altLang="pl-PL" sz="1600" b="0" dirty="0">
                <a:solidFill>
                  <a:schemeClr val="bg1">
                    <a:lumMod val="50000"/>
                  </a:schemeClr>
                </a:solidFill>
                <a:ea typeface="Times New Roman" panose="02020603050405020304" pitchFamily="18" charset="0"/>
                <a:cs typeface="Calibri" panose="020F0502020204030204" pitchFamily="34" charset="0"/>
              </a:rPr>
              <a:t>, </a:t>
            </a:r>
            <a:r>
              <a:rPr lang="pl-PL" sz="1600" b="0" dirty="0" err="1">
                <a:solidFill>
                  <a:schemeClr val="bg1">
                    <a:lumMod val="50000"/>
                  </a:schemeClr>
                </a:solidFill>
              </a:rPr>
              <a:t>approach</a:t>
            </a:r>
            <a:endParaRPr lang="pl-PL" sz="1600" b="0" dirty="0">
              <a:solidFill>
                <a:schemeClr val="bg1">
                  <a:lumMod val="50000"/>
                </a:schemeClr>
              </a:solidFill>
            </a:endParaRPr>
          </a:p>
          <a:p>
            <a:pPr>
              <a:defRPr/>
            </a:pPr>
            <a:endParaRPr lang="en" sz="1600" b="0" dirty="0">
              <a:solidFill>
                <a:schemeClr val="bg1">
                  <a:lumMod val="50000"/>
                </a:schemeClr>
              </a:solidFill>
            </a:endParaRPr>
          </a:p>
        </p:txBody>
      </p:sp>
      <p:sp>
        <p:nvSpPr>
          <p:cNvPr id="73" name="Symbol zastępczy zawartości 2">
            <a:extLst>
              <a:ext uri="{FF2B5EF4-FFF2-40B4-BE49-F238E27FC236}">
                <a16:creationId xmlns:a16="http://schemas.microsoft.com/office/drawing/2014/main" id="{3149777B-EDFF-4D80-9300-A52520FA0C01}"/>
              </a:ext>
            </a:extLst>
          </p:cNvPr>
          <p:cNvSpPr txBox="1">
            <a:spLocks/>
          </p:cNvSpPr>
          <p:nvPr/>
        </p:nvSpPr>
        <p:spPr>
          <a:xfrm>
            <a:off x="6074187" y="3540676"/>
            <a:ext cx="8669337" cy="31328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85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 sz="14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4" name="Prostokąt 93">
            <a:extLst>
              <a:ext uri="{FF2B5EF4-FFF2-40B4-BE49-F238E27FC236}">
                <a16:creationId xmlns:a16="http://schemas.microsoft.com/office/drawing/2014/main" id="{1C828B37-0506-4175-B030-E74907471F9F}"/>
              </a:ext>
            </a:extLst>
          </p:cNvPr>
          <p:cNvSpPr/>
          <p:nvPr/>
        </p:nvSpPr>
        <p:spPr>
          <a:xfrm>
            <a:off x="324100" y="2843127"/>
            <a:ext cx="371260" cy="3712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0" i="0" u="none" strike="noStrike" kern="1200" cap="none" spc="0" normalizeH="0" baseline="0" dirty="0">
                <a:ln>
                  <a:noFill/>
                </a:ln>
                <a:solidFill>
                  <a:srgbClr val="FFFFFF">
                    <a:lumMod val="50000"/>
                  </a:srgbClr>
                </a:solidFill>
                <a:effectLst/>
                <a:uLnTx/>
                <a:uFillTx/>
                <a:latin typeface="Arial" panose="020B0604020202020204"/>
                <a:ea typeface="+mn-ea"/>
                <a:cs typeface="+mn-cs"/>
              </a:rPr>
              <a:t>3</a:t>
            </a:r>
          </a:p>
        </p:txBody>
      </p:sp>
      <p:sp>
        <p:nvSpPr>
          <p:cNvPr id="39" name="Prostokąt 38">
            <a:extLst>
              <a:ext uri="{FF2B5EF4-FFF2-40B4-BE49-F238E27FC236}">
                <a16:creationId xmlns:a16="http://schemas.microsoft.com/office/drawing/2014/main" id="{124BDDEC-153A-4CD0-B068-9BBB323A1747}"/>
              </a:ext>
            </a:extLst>
          </p:cNvPr>
          <p:cNvSpPr/>
          <p:nvPr/>
        </p:nvSpPr>
        <p:spPr>
          <a:xfrm>
            <a:off x="324101" y="2380328"/>
            <a:ext cx="371260" cy="3712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0" i="0" u="none" strike="noStrike" kern="1200" cap="none" spc="0" normalizeH="0" baseline="0" dirty="0">
                <a:ln>
                  <a:noFill/>
                </a:ln>
                <a:solidFill>
                  <a:srgbClr val="FFFFFF">
                    <a:lumMod val="50000"/>
                  </a:srgbClr>
                </a:solidFill>
                <a:effectLst/>
                <a:uLnTx/>
                <a:uFillTx/>
                <a:latin typeface="Arial" panose="020B0604020202020204"/>
                <a:ea typeface="+mn-ea"/>
                <a:cs typeface="+mn-cs"/>
              </a:rPr>
              <a:t>2</a:t>
            </a:r>
          </a:p>
        </p:txBody>
      </p:sp>
      <p:sp>
        <p:nvSpPr>
          <p:cNvPr id="16" name="Dowolny kształt: kształt 15">
            <a:extLst>
              <a:ext uri="{FF2B5EF4-FFF2-40B4-BE49-F238E27FC236}">
                <a16:creationId xmlns:a16="http://schemas.microsoft.com/office/drawing/2014/main" id="{1B69AE94-5B56-4FE8-BB8D-43112CC02F2A}"/>
              </a:ext>
            </a:extLst>
          </p:cNvPr>
          <p:cNvSpPr/>
          <p:nvPr/>
        </p:nvSpPr>
        <p:spPr>
          <a:xfrm flipV="1">
            <a:off x="10882" y="3307965"/>
            <a:ext cx="8543814" cy="560582"/>
          </a:xfrm>
          <a:custGeom>
            <a:avLst/>
            <a:gdLst>
              <a:gd name="connsiteX0" fmla="*/ 0 w 4780038"/>
              <a:gd name="connsiteY0" fmla="*/ 560393 h 560582"/>
              <a:gd name="connsiteX1" fmla="*/ 4265447 w 4780038"/>
              <a:gd name="connsiteY1" fmla="*/ 560393 h 560582"/>
              <a:gd name="connsiteX2" fmla="*/ 4395789 w 4780038"/>
              <a:gd name="connsiteY2" fmla="*/ 396913 h 560582"/>
              <a:gd name="connsiteX3" fmla="*/ 4526131 w 4780038"/>
              <a:gd name="connsiteY3" fmla="*/ 560393 h 560582"/>
              <a:gd name="connsiteX4" fmla="*/ 4780038 w 4780038"/>
              <a:gd name="connsiteY4" fmla="*/ 560393 h 560582"/>
              <a:gd name="connsiteX5" fmla="*/ 4780038 w 4780038"/>
              <a:gd name="connsiteY5" fmla="*/ 163669 h 560582"/>
              <a:gd name="connsiteX6" fmla="*/ 4526280 w 4780038"/>
              <a:gd name="connsiteY6" fmla="*/ 163669 h 560582"/>
              <a:gd name="connsiteX7" fmla="*/ 4395788 w 4780038"/>
              <a:gd name="connsiteY7" fmla="*/ 0 h 560582"/>
              <a:gd name="connsiteX8" fmla="*/ 4265295 w 4780038"/>
              <a:gd name="connsiteY8" fmla="*/ 163669 h 560582"/>
              <a:gd name="connsiteX9" fmla="*/ 0 w 4780038"/>
              <a:gd name="connsiteY9" fmla="*/ 163669 h 560582"/>
              <a:gd name="connsiteX10" fmla="*/ 4265296 w 4780038"/>
              <a:gd name="connsiteY10" fmla="*/ 560582 h 560582"/>
              <a:gd name="connsiteX11" fmla="*/ 4526281 w 4780038"/>
              <a:gd name="connsiteY11" fmla="*/ 560582 h 560582"/>
              <a:gd name="connsiteX12" fmla="*/ 4526131 w 4780038"/>
              <a:gd name="connsiteY12" fmla="*/ 560393 h 560582"/>
              <a:gd name="connsiteX13" fmla="*/ 4265447 w 4780038"/>
              <a:gd name="connsiteY13" fmla="*/ 560393 h 56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80038" h="560582">
                <a:moveTo>
                  <a:pt x="0" y="560393"/>
                </a:moveTo>
                <a:lnTo>
                  <a:pt x="4265447" y="560393"/>
                </a:lnTo>
                <a:lnTo>
                  <a:pt x="4395789" y="396913"/>
                </a:lnTo>
                <a:lnTo>
                  <a:pt x="4526131" y="560393"/>
                </a:lnTo>
                <a:lnTo>
                  <a:pt x="4780038" y="560393"/>
                </a:lnTo>
                <a:lnTo>
                  <a:pt x="4780038" y="163669"/>
                </a:lnTo>
                <a:lnTo>
                  <a:pt x="4526280" y="163669"/>
                </a:lnTo>
                <a:lnTo>
                  <a:pt x="4395788" y="0"/>
                </a:lnTo>
                <a:lnTo>
                  <a:pt x="4265295" y="163669"/>
                </a:lnTo>
                <a:lnTo>
                  <a:pt x="0" y="163669"/>
                </a:lnTo>
                <a:close/>
                <a:moveTo>
                  <a:pt x="4265296" y="560582"/>
                </a:moveTo>
                <a:lnTo>
                  <a:pt x="4526281" y="560582"/>
                </a:lnTo>
                <a:lnTo>
                  <a:pt x="4526131" y="560393"/>
                </a:lnTo>
                <a:lnTo>
                  <a:pt x="4265447" y="560393"/>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Symbol zastępczy zawartości 38">
            <a:extLst>
              <a:ext uri="{FF2B5EF4-FFF2-40B4-BE49-F238E27FC236}">
                <a16:creationId xmlns:a16="http://schemas.microsoft.com/office/drawing/2014/main" id="{5E1846A5-026A-4BF7-A85A-AF1500308AAA}"/>
              </a:ext>
            </a:extLst>
          </p:cNvPr>
          <p:cNvSpPr txBox="1">
            <a:spLocks/>
          </p:cNvSpPr>
          <p:nvPr/>
        </p:nvSpPr>
        <p:spPr>
          <a:xfrm>
            <a:off x="695359" y="3381051"/>
            <a:ext cx="7640757" cy="36127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buFont typeface="Wingdings" panose="05000000000000000000" pitchFamily="2" charset="2"/>
              <a:buChar char="§"/>
              <a:defRPr/>
            </a:pPr>
            <a:r>
              <a:rPr kumimoji="0" lang="pl-PL" sz="1600" b="0" i="0" u="none" strike="noStrike" kern="1200" cap="none" spc="0" normalizeH="0" baseline="0" noProof="0" dirty="0">
                <a:ln>
                  <a:noFill/>
                </a:ln>
                <a:solidFill>
                  <a:schemeClr val="bg1">
                    <a:lumMod val="50000"/>
                  </a:schemeClr>
                </a:solidFill>
                <a:effectLst/>
                <a:uLnTx/>
                <a:uFillTx/>
                <a:ea typeface="+mn-ea"/>
                <a:cs typeface="+mn-cs"/>
              </a:rPr>
              <a:t>Purpose of the support</a:t>
            </a:r>
            <a:endParaRPr kumimoji="0" lang="en" sz="1600" b="0" i="0" u="none" strike="noStrike" kern="1200" cap="none" spc="0" normalizeH="0" baseline="0" noProof="0" dirty="0">
              <a:ln>
                <a:noFill/>
              </a:ln>
              <a:solidFill>
                <a:schemeClr val="bg1">
                  <a:lumMod val="50000"/>
                </a:schemeClr>
              </a:solidFill>
              <a:effectLst/>
              <a:uLnTx/>
              <a:uFillTx/>
              <a:ea typeface="+mn-ea"/>
              <a:cs typeface="+mn-cs"/>
            </a:endParaRPr>
          </a:p>
        </p:txBody>
      </p:sp>
      <p:sp>
        <p:nvSpPr>
          <p:cNvPr id="28" name="Dowolny kształt: kształt 27">
            <a:extLst>
              <a:ext uri="{FF2B5EF4-FFF2-40B4-BE49-F238E27FC236}">
                <a16:creationId xmlns:a16="http://schemas.microsoft.com/office/drawing/2014/main" id="{B2C5BBB7-94FF-4640-9DAB-87DAB7A4A00C}"/>
              </a:ext>
            </a:extLst>
          </p:cNvPr>
          <p:cNvSpPr/>
          <p:nvPr/>
        </p:nvSpPr>
        <p:spPr>
          <a:xfrm flipV="1">
            <a:off x="18256" y="3770298"/>
            <a:ext cx="8536439" cy="560582"/>
          </a:xfrm>
          <a:custGeom>
            <a:avLst/>
            <a:gdLst>
              <a:gd name="connsiteX0" fmla="*/ 0 w 4780038"/>
              <a:gd name="connsiteY0" fmla="*/ 560393 h 560582"/>
              <a:gd name="connsiteX1" fmla="*/ 4265447 w 4780038"/>
              <a:gd name="connsiteY1" fmla="*/ 560393 h 560582"/>
              <a:gd name="connsiteX2" fmla="*/ 4395789 w 4780038"/>
              <a:gd name="connsiteY2" fmla="*/ 396913 h 560582"/>
              <a:gd name="connsiteX3" fmla="*/ 4526131 w 4780038"/>
              <a:gd name="connsiteY3" fmla="*/ 560393 h 560582"/>
              <a:gd name="connsiteX4" fmla="*/ 4780038 w 4780038"/>
              <a:gd name="connsiteY4" fmla="*/ 560393 h 560582"/>
              <a:gd name="connsiteX5" fmla="*/ 4780038 w 4780038"/>
              <a:gd name="connsiteY5" fmla="*/ 163669 h 560582"/>
              <a:gd name="connsiteX6" fmla="*/ 4526280 w 4780038"/>
              <a:gd name="connsiteY6" fmla="*/ 163669 h 560582"/>
              <a:gd name="connsiteX7" fmla="*/ 4395788 w 4780038"/>
              <a:gd name="connsiteY7" fmla="*/ 0 h 560582"/>
              <a:gd name="connsiteX8" fmla="*/ 4265295 w 4780038"/>
              <a:gd name="connsiteY8" fmla="*/ 163669 h 560582"/>
              <a:gd name="connsiteX9" fmla="*/ 0 w 4780038"/>
              <a:gd name="connsiteY9" fmla="*/ 163669 h 560582"/>
              <a:gd name="connsiteX10" fmla="*/ 4265296 w 4780038"/>
              <a:gd name="connsiteY10" fmla="*/ 560582 h 560582"/>
              <a:gd name="connsiteX11" fmla="*/ 4526281 w 4780038"/>
              <a:gd name="connsiteY11" fmla="*/ 560582 h 560582"/>
              <a:gd name="connsiteX12" fmla="*/ 4526131 w 4780038"/>
              <a:gd name="connsiteY12" fmla="*/ 560393 h 560582"/>
              <a:gd name="connsiteX13" fmla="*/ 4265447 w 4780038"/>
              <a:gd name="connsiteY13" fmla="*/ 560393 h 56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80038" h="560582">
                <a:moveTo>
                  <a:pt x="0" y="560393"/>
                </a:moveTo>
                <a:lnTo>
                  <a:pt x="4265447" y="560393"/>
                </a:lnTo>
                <a:lnTo>
                  <a:pt x="4395789" y="396913"/>
                </a:lnTo>
                <a:lnTo>
                  <a:pt x="4526131" y="560393"/>
                </a:lnTo>
                <a:lnTo>
                  <a:pt x="4780038" y="560393"/>
                </a:lnTo>
                <a:lnTo>
                  <a:pt x="4780038" y="163669"/>
                </a:lnTo>
                <a:lnTo>
                  <a:pt x="4526280" y="163669"/>
                </a:lnTo>
                <a:lnTo>
                  <a:pt x="4395788" y="0"/>
                </a:lnTo>
                <a:lnTo>
                  <a:pt x="4265295" y="163669"/>
                </a:lnTo>
                <a:lnTo>
                  <a:pt x="0" y="163669"/>
                </a:lnTo>
                <a:close/>
                <a:moveTo>
                  <a:pt x="4265296" y="560582"/>
                </a:moveTo>
                <a:lnTo>
                  <a:pt x="4526281" y="560582"/>
                </a:lnTo>
                <a:lnTo>
                  <a:pt x="4526131" y="560393"/>
                </a:lnTo>
                <a:lnTo>
                  <a:pt x="4265447" y="560393"/>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 sz="1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Symbol zastępczy zawartości 38">
            <a:extLst>
              <a:ext uri="{FF2B5EF4-FFF2-40B4-BE49-F238E27FC236}">
                <a16:creationId xmlns:a16="http://schemas.microsoft.com/office/drawing/2014/main" id="{722EE045-6A80-41F2-B514-0902F1B0D3FC}"/>
              </a:ext>
            </a:extLst>
          </p:cNvPr>
          <p:cNvSpPr txBox="1">
            <a:spLocks/>
          </p:cNvSpPr>
          <p:nvPr/>
        </p:nvSpPr>
        <p:spPr>
          <a:xfrm>
            <a:off x="695358" y="3828222"/>
            <a:ext cx="7640757" cy="36127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buFont typeface="Wingdings" panose="05000000000000000000" pitchFamily="2" charset="2"/>
              <a:buChar char="§"/>
              <a:defRPr/>
            </a:pPr>
            <a:r>
              <a:rPr kumimoji="0" lang="pl-PL" sz="1600" b="0" i="0" u="none" strike="noStrike" kern="1200" cap="none" spc="0" normalizeH="0" baseline="0" noProof="0" dirty="0">
                <a:ln>
                  <a:noFill/>
                </a:ln>
                <a:solidFill>
                  <a:schemeClr val="bg1">
                    <a:lumMod val="50000"/>
                  </a:schemeClr>
                </a:solidFill>
                <a:effectLst/>
                <a:uLnTx/>
                <a:uFillTx/>
                <a:ea typeface="+mn-ea"/>
                <a:cs typeface="+mn-cs"/>
              </a:rPr>
              <a:t>Completed activities</a:t>
            </a:r>
            <a:endParaRPr kumimoji="0" lang="en" sz="1600" b="0" i="0" u="none" strike="noStrike" kern="1200" cap="none" spc="0" normalizeH="0" baseline="0" noProof="0" dirty="0">
              <a:ln>
                <a:noFill/>
              </a:ln>
              <a:solidFill>
                <a:schemeClr val="bg1">
                  <a:lumMod val="50000"/>
                </a:schemeClr>
              </a:solidFill>
              <a:effectLst/>
              <a:uLnTx/>
              <a:uFillTx/>
              <a:ea typeface="+mn-ea"/>
              <a:cs typeface="+mn-cs"/>
            </a:endParaRPr>
          </a:p>
        </p:txBody>
      </p:sp>
      <p:pic>
        <p:nvPicPr>
          <p:cNvPr id="42" name="Grafika 41" descr="Roślina">
            <a:extLst>
              <a:ext uri="{FF2B5EF4-FFF2-40B4-BE49-F238E27FC236}">
                <a16:creationId xmlns:a16="http://schemas.microsoft.com/office/drawing/2014/main" id="{1C7F3BCC-EC5F-433F-A20F-AD9A8BCDADBF}"/>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1597260" y="6298385"/>
            <a:ext cx="360000" cy="339208"/>
          </a:xfrm>
          <a:prstGeom prst="rect">
            <a:avLst/>
          </a:prstGeom>
        </p:spPr>
      </p:pic>
    </p:spTree>
    <p:extLst>
      <p:ext uri="{BB962C8B-B14F-4D97-AF65-F5344CB8AC3E}">
        <p14:creationId xmlns:p14="http://schemas.microsoft.com/office/powerpoint/2010/main" val="1815911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32A12215-7133-4614-9559-BA4A4CCED2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0" y="1653541"/>
            <a:ext cx="12192000" cy="3653452"/>
          </a:xfrm>
          <a:prstGeom prst="rect">
            <a:avLst/>
          </a:prstGeom>
        </p:spPr>
      </p:pic>
      <p:sp>
        <p:nvSpPr>
          <p:cNvPr id="2" name="Symbol zastępczy numeru slajdu 1">
            <a:extLst>
              <a:ext uri="{FF2B5EF4-FFF2-40B4-BE49-F238E27FC236}">
                <a16:creationId xmlns:a16="http://schemas.microsoft.com/office/drawing/2014/main" id="{29357B6A-12D0-401C-92F0-7F217D1BAC28}"/>
              </a:ext>
            </a:extLst>
          </p:cNvPr>
          <p:cNvSpPr>
            <a:spLocks noGrp="1"/>
          </p:cNvSpPr>
          <p:nvPr>
            <p:ph type="sldNum" sz="quarter" idx="4"/>
          </p:nvPr>
        </p:nvSpPr>
        <p:spPr/>
        <p:txBody>
          <a:bodyPr/>
          <a:lstStyle/>
          <a:p>
            <a:fld id="{708A8E7E-C430-7B49-A863-CE6B92D70C83}" type="slidenum">
              <a:rPr lang="pl-PL" smtClean="0"/>
              <a:pPr/>
              <a:t>3</a:t>
            </a:fld>
            <a:endParaRPr lang="pl-PL" dirty="0"/>
          </a:p>
        </p:txBody>
      </p:sp>
      <p:sp>
        <p:nvSpPr>
          <p:cNvPr id="4" name="Symbol zastępczy tekstu 3">
            <a:extLst>
              <a:ext uri="{FF2B5EF4-FFF2-40B4-BE49-F238E27FC236}">
                <a16:creationId xmlns:a16="http://schemas.microsoft.com/office/drawing/2014/main" id="{5904F638-BB01-47AD-91B0-6201BA9D9741}"/>
              </a:ext>
            </a:extLst>
          </p:cNvPr>
          <p:cNvSpPr>
            <a:spLocks noGrp="1"/>
          </p:cNvSpPr>
          <p:nvPr>
            <p:ph type="body" sz="quarter" idx="15"/>
          </p:nvPr>
        </p:nvSpPr>
        <p:spPr>
          <a:xfrm>
            <a:off x="238969" y="1099780"/>
            <a:ext cx="7759700" cy="273050"/>
          </a:xfrm>
        </p:spPr>
        <p:txBody>
          <a:bodyPr/>
          <a:lstStyle/>
          <a:p>
            <a:r>
              <a:rPr lang="pl-PL" sz="44800" b="1" dirty="0">
                <a:solidFill>
                  <a:schemeClr val="bg1"/>
                </a:solidFill>
                <a:latin typeface="Arial Black" panose="020B0A04020102020204" pitchFamily="34" charset="0"/>
              </a:rPr>
              <a:t>1</a:t>
            </a:r>
          </a:p>
        </p:txBody>
      </p:sp>
      <p:sp>
        <p:nvSpPr>
          <p:cNvPr id="6" name="Prostokąt 5">
            <a:extLst>
              <a:ext uri="{FF2B5EF4-FFF2-40B4-BE49-F238E27FC236}">
                <a16:creationId xmlns:a16="http://schemas.microsoft.com/office/drawing/2014/main" id="{682B5219-50A1-4C8E-A2E8-00B84751B68F}"/>
              </a:ext>
            </a:extLst>
          </p:cNvPr>
          <p:cNvSpPr/>
          <p:nvPr/>
        </p:nvSpPr>
        <p:spPr>
          <a:xfrm>
            <a:off x="3085846" y="5452144"/>
            <a:ext cx="8766630" cy="1077218"/>
          </a:xfrm>
          <a:prstGeom prst="rect">
            <a:avLst/>
          </a:prstGeom>
          <a:noFill/>
        </p:spPr>
        <p:txBody>
          <a:bodyPr wrap="square">
            <a:spAutoFit/>
          </a:bodyPr>
          <a:lstStyle/>
          <a:p>
            <a:pPr>
              <a:defRPr/>
            </a:pPr>
            <a:r>
              <a:rPr lang="pl-PL" altLang="pl-PL" sz="3200" dirty="0">
                <a:solidFill>
                  <a:srgbClr val="FFD55A"/>
                </a:solidFill>
                <a:ea typeface="Times New Roman" panose="02020603050405020304" pitchFamily="18" charset="0"/>
                <a:cs typeface="Calibri" panose="020F0502020204030204" pitchFamily="34" charset="0"/>
              </a:rPr>
              <a:t>Information </a:t>
            </a:r>
            <a:r>
              <a:rPr lang="pl-PL" altLang="pl-PL" sz="3200" dirty="0" err="1">
                <a:solidFill>
                  <a:srgbClr val="FFD55A"/>
                </a:solidFill>
                <a:ea typeface="Times New Roman" panose="02020603050405020304" pitchFamily="18" charset="0"/>
                <a:cs typeface="Calibri" panose="020F0502020204030204" pitchFamily="34" charset="0"/>
              </a:rPr>
              <a:t>about</a:t>
            </a:r>
            <a:r>
              <a:rPr lang="pl-PL" altLang="pl-PL" sz="3200" dirty="0">
                <a:solidFill>
                  <a:srgbClr val="FFD55A"/>
                </a:solidFill>
                <a:ea typeface="Times New Roman" panose="02020603050405020304" pitchFamily="18" charset="0"/>
                <a:cs typeface="Calibri" panose="020F0502020204030204" pitchFamily="34" charset="0"/>
              </a:rPr>
              <a:t> the Bank - </a:t>
            </a:r>
            <a:r>
              <a:rPr lang="pl-PL" altLang="pl-PL" sz="3200" dirty="0" err="1">
                <a:solidFill>
                  <a:srgbClr val="FFD55A"/>
                </a:solidFill>
                <a:ea typeface="Times New Roman" panose="02020603050405020304" pitchFamily="18" charset="0"/>
                <a:cs typeface="Calibri" panose="020F0502020204030204" pitchFamily="34" charset="0"/>
              </a:rPr>
              <a:t>scope</a:t>
            </a:r>
            <a:r>
              <a:rPr lang="pl-PL" altLang="pl-PL" sz="3200" dirty="0">
                <a:solidFill>
                  <a:srgbClr val="FFD55A"/>
                </a:solidFill>
                <a:ea typeface="Times New Roman" panose="02020603050405020304" pitchFamily="18" charset="0"/>
                <a:cs typeface="Calibri" panose="020F0502020204030204" pitchFamily="34" charset="0"/>
              </a:rPr>
              <a:t> of </a:t>
            </a:r>
            <a:r>
              <a:rPr lang="pl-PL" altLang="pl-PL" sz="3200" dirty="0" err="1">
                <a:solidFill>
                  <a:srgbClr val="FFD55A"/>
                </a:solidFill>
                <a:ea typeface="Times New Roman" panose="02020603050405020304" pitchFamily="18" charset="0"/>
                <a:cs typeface="Calibri" panose="020F0502020204030204" pitchFamily="34" charset="0"/>
              </a:rPr>
              <a:t>activities</a:t>
            </a:r>
            <a:r>
              <a:rPr lang="pl-PL" altLang="pl-PL" sz="3200" dirty="0">
                <a:solidFill>
                  <a:srgbClr val="FFD55A"/>
                </a:solidFill>
                <a:ea typeface="Times New Roman" panose="02020603050405020304" pitchFamily="18" charset="0"/>
                <a:cs typeface="Calibri" panose="020F0502020204030204" pitchFamily="34" charset="0"/>
              </a:rPr>
              <a:t>, </a:t>
            </a:r>
            <a:r>
              <a:rPr lang="pl-PL" altLang="pl-PL" sz="3200" dirty="0" err="1">
                <a:solidFill>
                  <a:srgbClr val="FFD55A"/>
                </a:solidFill>
                <a:ea typeface="Times New Roman" panose="02020603050405020304" pitchFamily="18" charset="0"/>
                <a:cs typeface="Calibri" panose="020F0502020204030204" pitchFamily="34" charset="0"/>
              </a:rPr>
              <a:t>achievements</a:t>
            </a:r>
            <a:r>
              <a:rPr lang="pl-PL" altLang="pl-PL" sz="3200" dirty="0">
                <a:solidFill>
                  <a:srgbClr val="FFD55A"/>
                </a:solidFill>
                <a:ea typeface="Times New Roman" panose="02020603050405020304" pitchFamily="18" charset="0"/>
                <a:cs typeface="Calibri" panose="020F0502020204030204" pitchFamily="34" charset="0"/>
              </a:rPr>
              <a:t>, </a:t>
            </a:r>
            <a:r>
              <a:rPr lang="pl-PL" sz="3200" dirty="0" err="1">
                <a:solidFill>
                  <a:srgbClr val="FFD55A"/>
                </a:solidFill>
              </a:rPr>
              <a:t>approach</a:t>
            </a:r>
            <a:endParaRPr lang="pl-PL" sz="3200" dirty="0">
              <a:solidFill>
                <a:srgbClr val="FFD55A"/>
              </a:solidFill>
            </a:endParaRPr>
          </a:p>
        </p:txBody>
      </p:sp>
      <p:sp>
        <p:nvSpPr>
          <p:cNvPr id="5" name="Prostokąt 4">
            <a:extLst>
              <a:ext uri="{FF2B5EF4-FFF2-40B4-BE49-F238E27FC236}">
                <a16:creationId xmlns:a16="http://schemas.microsoft.com/office/drawing/2014/main" id="{5B187CBE-C9FF-44E2-AB9E-8FC4335EB0DF}"/>
              </a:ext>
            </a:extLst>
          </p:cNvPr>
          <p:cNvSpPr/>
          <p:nvPr/>
        </p:nvSpPr>
        <p:spPr>
          <a:xfrm>
            <a:off x="798377" y="0"/>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Prostokąt 8">
            <a:extLst>
              <a:ext uri="{FF2B5EF4-FFF2-40B4-BE49-F238E27FC236}">
                <a16:creationId xmlns:a16="http://schemas.microsoft.com/office/drawing/2014/main" id="{07134940-AEF6-4D88-8F9A-DC5349A0552B}"/>
              </a:ext>
            </a:extLst>
          </p:cNvPr>
          <p:cNvSpPr/>
          <p:nvPr/>
        </p:nvSpPr>
        <p:spPr>
          <a:xfrm>
            <a:off x="601002" y="6279312"/>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13" name="Grafika 12" descr="Roślina">
            <a:extLst>
              <a:ext uri="{FF2B5EF4-FFF2-40B4-BE49-F238E27FC236}">
                <a16:creationId xmlns:a16="http://schemas.microsoft.com/office/drawing/2014/main" id="{C723FB31-3348-4F98-AFE1-D51447D47F1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590998" y="6284268"/>
            <a:ext cx="360000" cy="339208"/>
          </a:xfrm>
          <a:prstGeom prst="rect">
            <a:avLst/>
          </a:prstGeom>
        </p:spPr>
      </p:pic>
    </p:spTree>
    <p:extLst>
      <p:ext uri="{BB962C8B-B14F-4D97-AF65-F5344CB8AC3E}">
        <p14:creationId xmlns:p14="http://schemas.microsoft.com/office/powerpoint/2010/main" val="2887199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rostokąt 28">
            <a:extLst>
              <a:ext uri="{FF2B5EF4-FFF2-40B4-BE49-F238E27FC236}">
                <a16:creationId xmlns:a16="http://schemas.microsoft.com/office/drawing/2014/main" id="{59600E4E-D757-4799-9F79-CCEA26BC1652}"/>
              </a:ext>
            </a:extLst>
          </p:cNvPr>
          <p:cNvSpPr/>
          <p:nvPr/>
        </p:nvSpPr>
        <p:spPr>
          <a:xfrm>
            <a:off x="1119588" y="255060"/>
            <a:ext cx="10006821" cy="830997"/>
          </a:xfrm>
          <a:prstGeom prst="rect">
            <a:avLst/>
          </a:prstGeom>
          <a:noFill/>
          <a:ln>
            <a:solidFill>
              <a:srgbClr val="FFD55A"/>
            </a:solidFill>
            <a:prstDash val="dash"/>
          </a:ln>
        </p:spPr>
        <p:txBody>
          <a:bodyPr wrap="square">
            <a:spAutoFit/>
          </a:bodyPr>
          <a:lstStyle/>
          <a:p>
            <a:pPr algn="ctr" rtl="0"/>
            <a:r>
              <a:rPr lang="en" sz="1600" b="0" i="0" u="none" baseline="0" dirty="0">
                <a:solidFill>
                  <a:srgbClr val="79003C"/>
                </a:solidFill>
              </a:rPr>
              <a:t>As a universal bank, we target both individual and business customers.</a:t>
            </a:r>
            <a:r>
              <a:rPr lang="en" sz="1600" dirty="0">
                <a:solidFill>
                  <a:srgbClr val="79003C"/>
                </a:solidFill>
              </a:rPr>
              <a:t/>
            </a:r>
            <a:br>
              <a:rPr lang="en" sz="1600" dirty="0">
                <a:solidFill>
                  <a:srgbClr val="79003C"/>
                </a:solidFill>
              </a:rPr>
            </a:br>
            <a:r>
              <a:rPr lang="en" sz="1600" b="0" i="0" u="none" baseline="0" dirty="0">
                <a:solidFill>
                  <a:srgbClr val="79003C"/>
                </a:solidFill>
              </a:rPr>
              <a:t>In our activity, we combine the principles of traditional banking with innovative solutions, thanks to which we systematically strengthen the market position and set new directions for the development of Polish banking.</a:t>
            </a:r>
          </a:p>
        </p:txBody>
      </p:sp>
      <p:sp>
        <p:nvSpPr>
          <p:cNvPr id="2" name="Symbol zastępczy numeru slajdu 1">
            <a:extLst>
              <a:ext uri="{FF2B5EF4-FFF2-40B4-BE49-F238E27FC236}">
                <a16:creationId xmlns:a16="http://schemas.microsoft.com/office/drawing/2014/main" id="{6B5E0A3C-9ED7-4DC4-8123-08486CB0B24E}"/>
              </a:ext>
            </a:extLst>
          </p:cNvPr>
          <p:cNvSpPr>
            <a:spLocks noGrp="1"/>
          </p:cNvSpPr>
          <p:nvPr>
            <p:ph type="sldNum" sz="quarter" idx="4"/>
          </p:nvPr>
        </p:nvSpPr>
        <p:spPr/>
        <p:txBody>
          <a:bodyPr/>
          <a:lstStyle/>
          <a:p>
            <a:pPr rtl="0"/>
            <a:fld id="{708A8E7E-C430-7B49-A863-CE6B92D70C83}" type="slidenum">
              <a:rPr/>
              <a:pPr rtl="0"/>
              <a:t>4</a:t>
            </a:fld>
            <a:endParaRPr lang="en" dirty="0"/>
          </a:p>
        </p:txBody>
      </p:sp>
      <p:sp>
        <p:nvSpPr>
          <p:cNvPr id="6" name="Prostokąt 5">
            <a:extLst>
              <a:ext uri="{FF2B5EF4-FFF2-40B4-BE49-F238E27FC236}">
                <a16:creationId xmlns:a16="http://schemas.microsoft.com/office/drawing/2014/main" id="{7312F854-94DF-41EE-ADEE-DB15E9D0452D}"/>
              </a:ext>
            </a:extLst>
          </p:cNvPr>
          <p:cNvSpPr/>
          <p:nvPr/>
        </p:nvSpPr>
        <p:spPr>
          <a:xfrm>
            <a:off x="1338703" y="1606856"/>
            <a:ext cx="4784296" cy="1077218"/>
          </a:xfrm>
          <a:prstGeom prst="rect">
            <a:avLst/>
          </a:prstGeom>
        </p:spPr>
        <p:txBody>
          <a:bodyPr wrap="square">
            <a:spAutoFit/>
          </a:bodyPr>
          <a:lstStyle/>
          <a:p>
            <a:pPr algn="l" rtl="0"/>
            <a:r>
              <a:rPr lang="en" sz="1600" b="1" i="0" u="none" baseline="0" dirty="0"/>
              <a:t>Innovative products and services and the highest</a:t>
            </a:r>
            <a:r>
              <a:rPr lang="pl-PL" sz="1600" b="1" i="0" u="none" baseline="0" dirty="0"/>
              <a:t> </a:t>
            </a:r>
            <a:r>
              <a:rPr lang="en" sz="1600" b="1" i="0" u="none" baseline="0" dirty="0"/>
              <a:t>quality of service </a:t>
            </a:r>
          </a:p>
          <a:p>
            <a:pPr algn="l" rtl="0"/>
            <a:r>
              <a:rPr lang="en" sz="1600" b="0" i="0" u="none" baseline="0" dirty="0"/>
              <a:t>ensured the recognition and trust of over</a:t>
            </a:r>
            <a:r>
              <a:rPr lang="en" sz="1600" dirty="0"/>
              <a:t/>
            </a:r>
            <a:br>
              <a:rPr lang="en" sz="1600" dirty="0"/>
            </a:br>
            <a:r>
              <a:rPr lang="en" sz="1600" b="0" i="0" u="none" baseline="0" dirty="0"/>
              <a:t>4 million customers</a:t>
            </a:r>
          </a:p>
        </p:txBody>
      </p:sp>
      <p:sp>
        <p:nvSpPr>
          <p:cNvPr id="7" name="Prostokąt 6">
            <a:extLst>
              <a:ext uri="{FF2B5EF4-FFF2-40B4-BE49-F238E27FC236}">
                <a16:creationId xmlns:a16="http://schemas.microsoft.com/office/drawing/2014/main" id="{8EEE0443-590F-42B2-B329-94BA6D166DDE}"/>
              </a:ext>
            </a:extLst>
          </p:cNvPr>
          <p:cNvSpPr/>
          <p:nvPr/>
        </p:nvSpPr>
        <p:spPr>
          <a:xfrm>
            <a:off x="1338704" y="3506396"/>
            <a:ext cx="4619643" cy="830997"/>
          </a:xfrm>
          <a:prstGeom prst="rect">
            <a:avLst/>
          </a:prstGeom>
        </p:spPr>
        <p:txBody>
          <a:bodyPr wrap="square">
            <a:spAutoFit/>
          </a:bodyPr>
          <a:lstStyle/>
          <a:p>
            <a:pPr algn="l" rtl="0"/>
            <a:r>
              <a:rPr lang="en" sz="1600" b="1" i="0" u="none" baseline="0" dirty="0"/>
              <a:t>Extended network of branches </a:t>
            </a:r>
          </a:p>
          <a:p>
            <a:pPr algn="l" rtl="0"/>
            <a:r>
              <a:rPr lang="en" sz="1600" b="0" i="0" u="none" baseline="0" dirty="0"/>
              <a:t>ensures convenient access to a wide range of services offered by the bank</a:t>
            </a:r>
          </a:p>
        </p:txBody>
      </p:sp>
      <p:sp>
        <p:nvSpPr>
          <p:cNvPr id="10" name="Prostokąt 9">
            <a:extLst>
              <a:ext uri="{FF2B5EF4-FFF2-40B4-BE49-F238E27FC236}">
                <a16:creationId xmlns:a16="http://schemas.microsoft.com/office/drawing/2014/main" id="{E8F4C25D-8DC7-43DB-9B2E-CABEA309431C}"/>
              </a:ext>
            </a:extLst>
          </p:cNvPr>
          <p:cNvSpPr/>
          <p:nvPr/>
        </p:nvSpPr>
        <p:spPr>
          <a:xfrm>
            <a:off x="1338704" y="5254661"/>
            <a:ext cx="4619644" cy="584775"/>
          </a:xfrm>
          <a:prstGeom prst="rect">
            <a:avLst/>
          </a:prstGeom>
        </p:spPr>
        <p:txBody>
          <a:bodyPr wrap="square">
            <a:spAutoFit/>
          </a:bodyPr>
          <a:lstStyle/>
          <a:p>
            <a:pPr algn="l" rtl="0"/>
            <a:r>
              <a:rPr lang="en" sz="1600" b="1" i="0" u="none" baseline="0"/>
              <a:t>We are a solid business </a:t>
            </a:r>
          </a:p>
          <a:p>
            <a:pPr algn="l" rtl="0"/>
            <a:r>
              <a:rPr lang="en" sz="1600" b="1" i="0" u="none" baseline="0"/>
              <a:t>partner recognized on the market</a:t>
            </a:r>
          </a:p>
        </p:txBody>
      </p:sp>
      <p:pic>
        <p:nvPicPr>
          <p:cNvPr id="13" name="Grafika 12" descr="Roślina">
            <a:extLst>
              <a:ext uri="{FF2B5EF4-FFF2-40B4-BE49-F238E27FC236}">
                <a16:creationId xmlns:a16="http://schemas.microsoft.com/office/drawing/2014/main" id="{48F466B1-186B-4E48-9161-1EAFE2F90FE6}"/>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480122" y="6214397"/>
            <a:ext cx="360000" cy="339208"/>
          </a:xfrm>
          <a:prstGeom prst="rect">
            <a:avLst/>
          </a:prstGeom>
        </p:spPr>
      </p:pic>
      <p:pic>
        <p:nvPicPr>
          <p:cNvPr id="15" name="Obraz 14">
            <a:extLst>
              <a:ext uri="{FF2B5EF4-FFF2-40B4-BE49-F238E27FC236}">
                <a16:creationId xmlns:a16="http://schemas.microsoft.com/office/drawing/2014/main" id="{5B4EDE42-DE44-43C0-A1F9-64D65C7F0C17}"/>
              </a:ext>
            </a:extLst>
          </p:cNvPr>
          <p:cNvPicPr>
            <a:picLocks noChangeAspect="1"/>
          </p:cNvPicPr>
          <p:nvPr/>
        </p:nvPicPr>
        <p:blipFill>
          <a:blip r:embed="rId5"/>
          <a:stretch>
            <a:fillRect/>
          </a:stretch>
        </p:blipFill>
        <p:spPr>
          <a:xfrm>
            <a:off x="452823" y="5114867"/>
            <a:ext cx="911362" cy="911362"/>
          </a:xfrm>
          <a:prstGeom prst="rect">
            <a:avLst/>
          </a:prstGeom>
        </p:spPr>
      </p:pic>
      <p:pic>
        <p:nvPicPr>
          <p:cNvPr id="17" name="Obraz 16">
            <a:extLst>
              <a:ext uri="{FF2B5EF4-FFF2-40B4-BE49-F238E27FC236}">
                <a16:creationId xmlns:a16="http://schemas.microsoft.com/office/drawing/2014/main" id="{F42047CE-F1C3-43E2-8BB2-8DEAEE3706BE}"/>
              </a:ext>
            </a:extLst>
          </p:cNvPr>
          <p:cNvPicPr>
            <a:picLocks noChangeAspect="1"/>
          </p:cNvPicPr>
          <p:nvPr/>
        </p:nvPicPr>
        <p:blipFill>
          <a:blip r:embed="rId6"/>
          <a:stretch>
            <a:fillRect/>
          </a:stretch>
        </p:blipFill>
        <p:spPr>
          <a:xfrm>
            <a:off x="447975" y="3400455"/>
            <a:ext cx="916210" cy="916210"/>
          </a:xfrm>
          <a:prstGeom prst="rect">
            <a:avLst/>
          </a:prstGeom>
        </p:spPr>
      </p:pic>
      <p:pic>
        <p:nvPicPr>
          <p:cNvPr id="19" name="Obraz 18">
            <a:extLst>
              <a:ext uri="{FF2B5EF4-FFF2-40B4-BE49-F238E27FC236}">
                <a16:creationId xmlns:a16="http://schemas.microsoft.com/office/drawing/2014/main" id="{B4F8F7C9-787A-4294-9E5D-EE91D85701BE}"/>
              </a:ext>
            </a:extLst>
          </p:cNvPr>
          <p:cNvPicPr>
            <a:picLocks noChangeAspect="1"/>
          </p:cNvPicPr>
          <p:nvPr/>
        </p:nvPicPr>
        <p:blipFill>
          <a:blip r:embed="rId7"/>
          <a:stretch>
            <a:fillRect/>
          </a:stretch>
        </p:blipFill>
        <p:spPr>
          <a:xfrm>
            <a:off x="450399" y="1570385"/>
            <a:ext cx="911362" cy="916210"/>
          </a:xfrm>
          <a:prstGeom prst="rect">
            <a:avLst/>
          </a:prstGeom>
        </p:spPr>
      </p:pic>
      <p:sp>
        <p:nvSpPr>
          <p:cNvPr id="20" name="Prostokąt 19">
            <a:extLst>
              <a:ext uri="{FF2B5EF4-FFF2-40B4-BE49-F238E27FC236}">
                <a16:creationId xmlns:a16="http://schemas.microsoft.com/office/drawing/2014/main" id="{D36E177C-A3FE-40EB-A724-40228CAB6ED4}"/>
              </a:ext>
            </a:extLst>
          </p:cNvPr>
          <p:cNvSpPr/>
          <p:nvPr/>
        </p:nvSpPr>
        <p:spPr>
          <a:xfrm>
            <a:off x="6843252" y="1598466"/>
            <a:ext cx="5272644" cy="830997"/>
          </a:xfrm>
          <a:prstGeom prst="rect">
            <a:avLst/>
          </a:prstGeom>
        </p:spPr>
        <p:txBody>
          <a:bodyPr wrap="square">
            <a:spAutoFit/>
          </a:bodyPr>
          <a:lstStyle/>
          <a:p>
            <a:pPr algn="l" rtl="0"/>
            <a:r>
              <a:rPr lang="en" sz="1600" b="1" i="0" u="none" baseline="0"/>
              <a:t>Individual approach to the needs and expectations of</a:t>
            </a:r>
            <a:r>
              <a:rPr lang="en" sz="1600" b="0" i="0" u="none" baseline="0"/>
              <a:t> </a:t>
            </a:r>
            <a:r>
              <a:rPr lang="en" sz="1600" b="1" i="0" u="none" baseline="0"/>
              <a:t>entrepreneurs</a:t>
            </a:r>
          </a:p>
          <a:p>
            <a:pPr algn="l" rtl="0"/>
            <a:r>
              <a:rPr lang="en" sz="1600" b="0" i="0" u="none" baseline="0"/>
              <a:t>makes it possible for us to manage 180 thousand companies</a:t>
            </a:r>
          </a:p>
        </p:txBody>
      </p:sp>
      <p:sp>
        <p:nvSpPr>
          <p:cNvPr id="21" name="Prostokąt 20">
            <a:extLst>
              <a:ext uri="{FF2B5EF4-FFF2-40B4-BE49-F238E27FC236}">
                <a16:creationId xmlns:a16="http://schemas.microsoft.com/office/drawing/2014/main" id="{375C369C-5D62-4CB8-9B41-A16442741739}"/>
              </a:ext>
            </a:extLst>
          </p:cNvPr>
          <p:cNvSpPr/>
          <p:nvPr/>
        </p:nvSpPr>
        <p:spPr>
          <a:xfrm>
            <a:off x="6849349" y="3477105"/>
            <a:ext cx="5272644" cy="584775"/>
          </a:xfrm>
          <a:prstGeom prst="rect">
            <a:avLst/>
          </a:prstGeom>
        </p:spPr>
        <p:txBody>
          <a:bodyPr wrap="square">
            <a:spAutoFit/>
          </a:bodyPr>
          <a:lstStyle/>
          <a:p>
            <a:pPr algn="l" rtl="0"/>
            <a:r>
              <a:rPr lang="en" sz="1600" b="1" i="0" u="none" baseline="0" dirty="0"/>
              <a:t>Modern online and mobile banking</a:t>
            </a:r>
          </a:p>
          <a:p>
            <a:pPr algn="l" rtl="0"/>
            <a:r>
              <a:rPr lang="en" sz="1600" b="0" i="0" u="none" baseline="0" dirty="0"/>
              <a:t>enable us to stay close to our customers</a:t>
            </a:r>
          </a:p>
        </p:txBody>
      </p:sp>
      <p:sp>
        <p:nvSpPr>
          <p:cNvPr id="22" name="Prostokąt 21">
            <a:extLst>
              <a:ext uri="{FF2B5EF4-FFF2-40B4-BE49-F238E27FC236}">
                <a16:creationId xmlns:a16="http://schemas.microsoft.com/office/drawing/2014/main" id="{B378DB03-8B9A-4F2A-96B8-C5B233DE5AA8}"/>
              </a:ext>
            </a:extLst>
          </p:cNvPr>
          <p:cNvSpPr/>
          <p:nvPr/>
        </p:nvSpPr>
        <p:spPr>
          <a:xfrm>
            <a:off x="6885472" y="5116161"/>
            <a:ext cx="5031180" cy="830997"/>
          </a:xfrm>
          <a:prstGeom prst="rect">
            <a:avLst/>
          </a:prstGeom>
        </p:spPr>
        <p:txBody>
          <a:bodyPr wrap="square">
            <a:spAutoFit/>
          </a:bodyPr>
          <a:lstStyle/>
          <a:p>
            <a:pPr algn="l" rtl="0"/>
            <a:r>
              <a:rPr lang="en" sz="1600" b="1" i="0" u="none" baseline="0" dirty="0"/>
              <a:t>Alior Bank's brand is one of the most recognizable </a:t>
            </a:r>
          </a:p>
          <a:p>
            <a:pPr algn="l" rtl="0"/>
            <a:r>
              <a:rPr lang="en" sz="1600" b="0" i="0" u="none" baseline="0" dirty="0"/>
              <a:t>among consumers</a:t>
            </a:r>
          </a:p>
        </p:txBody>
      </p:sp>
      <p:pic>
        <p:nvPicPr>
          <p:cNvPr id="24" name="Obraz 23">
            <a:extLst>
              <a:ext uri="{FF2B5EF4-FFF2-40B4-BE49-F238E27FC236}">
                <a16:creationId xmlns:a16="http://schemas.microsoft.com/office/drawing/2014/main" id="{DB7F69A7-5914-43EF-B2AD-86B51514B2CA}"/>
              </a:ext>
            </a:extLst>
          </p:cNvPr>
          <p:cNvPicPr>
            <a:picLocks noChangeAspect="1"/>
          </p:cNvPicPr>
          <p:nvPr/>
        </p:nvPicPr>
        <p:blipFill>
          <a:blip r:embed="rId8"/>
          <a:stretch>
            <a:fillRect/>
          </a:stretch>
        </p:blipFill>
        <p:spPr>
          <a:xfrm>
            <a:off x="5958270" y="1606856"/>
            <a:ext cx="911363" cy="916211"/>
          </a:xfrm>
          <a:prstGeom prst="rect">
            <a:avLst/>
          </a:prstGeom>
        </p:spPr>
      </p:pic>
      <p:pic>
        <p:nvPicPr>
          <p:cNvPr id="26" name="Obraz 25">
            <a:extLst>
              <a:ext uri="{FF2B5EF4-FFF2-40B4-BE49-F238E27FC236}">
                <a16:creationId xmlns:a16="http://schemas.microsoft.com/office/drawing/2014/main" id="{CA34FBD4-0142-464F-9BAD-8EFE16B06013}"/>
              </a:ext>
            </a:extLst>
          </p:cNvPr>
          <p:cNvPicPr>
            <a:picLocks noChangeAspect="1"/>
          </p:cNvPicPr>
          <p:nvPr/>
        </p:nvPicPr>
        <p:blipFill>
          <a:blip r:embed="rId9"/>
          <a:stretch>
            <a:fillRect/>
          </a:stretch>
        </p:blipFill>
        <p:spPr>
          <a:xfrm>
            <a:off x="5958269" y="3355180"/>
            <a:ext cx="911363" cy="911363"/>
          </a:xfrm>
          <a:prstGeom prst="rect">
            <a:avLst/>
          </a:prstGeom>
          <a:solidFill>
            <a:schemeClr val="bg1"/>
          </a:solidFill>
        </p:spPr>
      </p:pic>
      <p:pic>
        <p:nvPicPr>
          <p:cNvPr id="28" name="Obraz 27">
            <a:extLst>
              <a:ext uri="{FF2B5EF4-FFF2-40B4-BE49-F238E27FC236}">
                <a16:creationId xmlns:a16="http://schemas.microsoft.com/office/drawing/2014/main" id="{A4CC38AC-1E2E-4CD8-83AD-BE903E9E93AA}"/>
              </a:ext>
            </a:extLst>
          </p:cNvPr>
          <p:cNvPicPr>
            <a:picLocks noChangeAspect="1"/>
          </p:cNvPicPr>
          <p:nvPr/>
        </p:nvPicPr>
        <p:blipFill>
          <a:blip r:embed="rId10"/>
          <a:stretch>
            <a:fillRect/>
          </a:stretch>
        </p:blipFill>
        <p:spPr>
          <a:xfrm>
            <a:off x="5958270" y="5073991"/>
            <a:ext cx="911362" cy="911362"/>
          </a:xfrm>
          <a:prstGeom prst="rect">
            <a:avLst/>
          </a:prstGeom>
        </p:spPr>
      </p:pic>
    </p:spTree>
    <p:extLst>
      <p:ext uri="{BB962C8B-B14F-4D97-AF65-F5344CB8AC3E}">
        <p14:creationId xmlns:p14="http://schemas.microsoft.com/office/powerpoint/2010/main" val="391679338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1E798831-6063-4133-B544-9FC13E6FD6B5}"/>
              </a:ext>
            </a:extLst>
          </p:cNvPr>
          <p:cNvSpPr>
            <a:spLocks noGrp="1"/>
          </p:cNvSpPr>
          <p:nvPr>
            <p:ph type="sldNum" sz="quarter" idx="4"/>
          </p:nvPr>
        </p:nvSpPr>
        <p:spPr/>
        <p:txBody>
          <a:bodyPr/>
          <a:lstStyle/>
          <a:p>
            <a:pPr rtl="0"/>
            <a:fld id="{708A8E7E-C430-7B49-A863-CE6B92D70C83}" type="slidenum">
              <a:rPr/>
              <a:pPr rtl="0"/>
              <a:t>5</a:t>
            </a:fld>
            <a:endParaRPr lang="en" dirty="0"/>
          </a:p>
        </p:txBody>
      </p:sp>
      <p:pic>
        <p:nvPicPr>
          <p:cNvPr id="22529" name="Picture 1">
            <a:extLst>
              <a:ext uri="{FF2B5EF4-FFF2-40B4-BE49-F238E27FC236}">
                <a16:creationId xmlns:a16="http://schemas.microsoft.com/office/drawing/2014/main" id="{1269F1DF-A7C5-40F2-960B-CD70889FB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1879" y="1134851"/>
            <a:ext cx="1972521" cy="19172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F1FF238E-71F1-4D18-BF1B-BA5DCF65FDDA}"/>
              </a:ext>
            </a:extLst>
          </p:cNvPr>
          <p:cNvSpPr>
            <a:spLocks noChangeArrowheads="1"/>
          </p:cNvSpPr>
          <p:nvPr/>
        </p:nvSpPr>
        <p:spPr bwMode="auto">
          <a:xfrm>
            <a:off x="949600" y="4099872"/>
            <a:ext cx="3441536"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 sz="1600" b="0" i="0" u="none" strike="noStrike" cap="none" normalizeH="0" baseline="0" dirty="0">
                <a:ln>
                  <a:noFill/>
                </a:ln>
                <a:solidFill>
                  <a:schemeClr val="tx1"/>
                </a:solidFill>
                <a:effectLst/>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Award from the Cashless Poland Foundation.</a:t>
            </a:r>
            <a:r>
              <a:rPr kumimoji="0" lang="en" sz="1600" b="0" i="0" u="none" strike="noStrike" cap="none" normalizeH="0" baseline="0" dirty="0">
                <a:ln>
                  <a:noFill/>
                </a:ln>
                <a:solidFill>
                  <a:schemeClr val="tx1"/>
                </a:solidFill>
                <a:effectLst/>
                <a:latin typeface="Arial" panose="020B0604020202020204" pitchFamily="34" charset="0"/>
              </a:rPr>
              <a:t/>
            </a:r>
            <a:br>
              <a:rPr kumimoji="0" lang="en" sz="1600" b="0" i="0" u="none" strike="noStrike" cap="none" normalizeH="0" baseline="0" dirty="0">
                <a:ln>
                  <a:noFill/>
                </a:ln>
                <a:solidFill>
                  <a:schemeClr val="tx1"/>
                </a:solidFill>
                <a:effectLst/>
                <a:latin typeface="Arial" panose="020B0604020202020204" pitchFamily="34" charset="0"/>
              </a:rPr>
            </a:br>
            <a:r>
              <a:rPr kumimoji="0" lang="en" sz="1600" b="0" i="0" u="none" strike="noStrike" cap="none" normalizeH="0" baseline="0" dirty="0">
                <a:ln>
                  <a:noFill/>
                </a:ln>
                <a:solidFill>
                  <a:schemeClr val="tx1"/>
                </a:solidFill>
                <a:effectLst/>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Alior Bank received the statute and leadership title in the category of the highest degree of conversion of leads from the Cashless Poland Foundation in 2020.</a:t>
            </a:r>
          </a:p>
        </p:txBody>
      </p:sp>
      <p:pic>
        <p:nvPicPr>
          <p:cNvPr id="22531" name="Picture 3">
            <a:extLst>
              <a:ext uri="{FF2B5EF4-FFF2-40B4-BE49-F238E27FC236}">
                <a16:creationId xmlns:a16="http://schemas.microsoft.com/office/drawing/2014/main" id="{A5623918-6589-4253-8587-42AA7ABD2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3296" y="1134851"/>
            <a:ext cx="2805408" cy="1917290"/>
          </a:xfrm>
          <a:prstGeom prst="rect">
            <a:avLst/>
          </a:prstGeom>
          <a:noFill/>
          <a:extLst>
            <a:ext uri="{909E8E84-426E-40DD-AFC4-6F175D3DCCD1}">
              <a14:hiddenFill xmlns:a14="http://schemas.microsoft.com/office/drawing/2010/main">
                <a:solidFill>
                  <a:srgbClr val="FFFFFF"/>
                </a:solidFill>
              </a14:hiddenFill>
            </a:ext>
          </a:extLst>
        </p:spPr>
      </p:pic>
      <p:sp>
        <p:nvSpPr>
          <p:cNvPr id="6" name="Prostokąt 5">
            <a:extLst>
              <a:ext uri="{FF2B5EF4-FFF2-40B4-BE49-F238E27FC236}">
                <a16:creationId xmlns:a16="http://schemas.microsoft.com/office/drawing/2014/main" id="{0DB44083-2823-45A1-A72B-F1C1B084BAC7}"/>
              </a:ext>
            </a:extLst>
          </p:cNvPr>
          <p:cNvSpPr/>
          <p:nvPr/>
        </p:nvSpPr>
        <p:spPr>
          <a:xfrm>
            <a:off x="4745630" y="4100843"/>
            <a:ext cx="3314502" cy="1077218"/>
          </a:xfrm>
          <a:prstGeom prst="rect">
            <a:avLst/>
          </a:prstGeom>
        </p:spPr>
        <p:txBody>
          <a:bodyPr wrap="square">
            <a:spAutoFit/>
          </a:bodyPr>
          <a:lstStyle/>
          <a:p>
            <a:pPr algn="l" rtl="0"/>
            <a:r>
              <a:rPr lang="en" sz="1600" b="0" i="0" u="none" baseline="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Alior Bank once again recognized for the quality of service in the “Institution of the Year" competition for 2020.</a:t>
            </a:r>
            <a:endParaRPr lang="en" sz="1600" dirty="0"/>
          </a:p>
        </p:txBody>
      </p:sp>
      <p:pic>
        <p:nvPicPr>
          <p:cNvPr id="22534" name="Picture 6">
            <a:extLst>
              <a:ext uri="{FF2B5EF4-FFF2-40B4-BE49-F238E27FC236}">
                <a16:creationId xmlns:a16="http://schemas.microsoft.com/office/drawing/2014/main" id="{0C9969A3-76E6-4A3E-B614-357BD334F7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6851" y="803832"/>
            <a:ext cx="4431637" cy="2584501"/>
          </a:xfrm>
          <a:prstGeom prst="rect">
            <a:avLst/>
          </a:prstGeom>
          <a:noFill/>
          <a:extLst>
            <a:ext uri="{909E8E84-426E-40DD-AFC4-6F175D3DCCD1}">
              <a14:hiddenFill xmlns:a14="http://schemas.microsoft.com/office/drawing/2010/main">
                <a:solidFill>
                  <a:srgbClr val="FFFFFF"/>
                </a:solidFill>
              </a14:hiddenFill>
            </a:ext>
          </a:extLst>
        </p:spPr>
      </p:pic>
      <p:sp>
        <p:nvSpPr>
          <p:cNvPr id="8" name="Prostokąt 7">
            <a:extLst>
              <a:ext uri="{FF2B5EF4-FFF2-40B4-BE49-F238E27FC236}">
                <a16:creationId xmlns:a16="http://schemas.microsoft.com/office/drawing/2014/main" id="{A7DE3B19-DF94-44E9-B4FA-CAFDBB84A15B}"/>
              </a:ext>
            </a:extLst>
          </p:cNvPr>
          <p:cNvSpPr/>
          <p:nvPr/>
        </p:nvSpPr>
        <p:spPr>
          <a:xfrm>
            <a:off x="8341901" y="4056599"/>
            <a:ext cx="3441536" cy="1323439"/>
          </a:xfrm>
          <a:prstGeom prst="rect">
            <a:avLst/>
          </a:prstGeom>
        </p:spPr>
        <p:txBody>
          <a:bodyPr wrap="square">
            <a:spAutoFit/>
          </a:bodyPr>
          <a:lstStyle/>
          <a:p>
            <a:pPr algn="l" rtl="0"/>
            <a:r>
              <a:rPr lang="en" sz="1600" b="0" i="0" u="none" baseline="0" dirty="0"/>
              <a:t>Alior Bank received the first places in three categories during the 12th edition of the ranking organized by editorial teams of Bankier.pl and Puls Biznesu</a:t>
            </a:r>
          </a:p>
        </p:txBody>
      </p:sp>
      <p:cxnSp>
        <p:nvCxnSpPr>
          <p:cNvPr id="10" name="Łącznik prosty 9">
            <a:extLst>
              <a:ext uri="{FF2B5EF4-FFF2-40B4-BE49-F238E27FC236}">
                <a16:creationId xmlns:a16="http://schemas.microsoft.com/office/drawing/2014/main" id="{5AC1F371-7ECC-4D66-9398-49CDEC677BFF}"/>
              </a:ext>
            </a:extLst>
          </p:cNvPr>
          <p:cNvCxnSpPr>
            <a:cxnSpLocks/>
          </p:cNvCxnSpPr>
          <p:nvPr/>
        </p:nvCxnSpPr>
        <p:spPr>
          <a:xfrm>
            <a:off x="949600" y="3548753"/>
            <a:ext cx="10996594" cy="0"/>
          </a:xfrm>
          <a:prstGeom prst="line">
            <a:avLst/>
          </a:prstGeom>
          <a:ln w="263525">
            <a:solidFill>
              <a:srgbClr val="FFD55A"/>
            </a:solidFill>
          </a:ln>
        </p:spPr>
        <p:style>
          <a:lnRef idx="1">
            <a:schemeClr val="accent1"/>
          </a:lnRef>
          <a:fillRef idx="0">
            <a:schemeClr val="accent1"/>
          </a:fillRef>
          <a:effectRef idx="0">
            <a:schemeClr val="accent1"/>
          </a:effectRef>
          <a:fontRef idx="minor">
            <a:schemeClr val="tx1"/>
          </a:fontRef>
        </p:style>
      </p:cxnSp>
      <p:sp>
        <p:nvSpPr>
          <p:cNvPr id="17" name="Owal 16">
            <a:extLst>
              <a:ext uri="{FF2B5EF4-FFF2-40B4-BE49-F238E27FC236}">
                <a16:creationId xmlns:a16="http://schemas.microsoft.com/office/drawing/2014/main" id="{EEC039B6-6A6B-4975-AD91-B32EA070DFDB}"/>
              </a:ext>
            </a:extLst>
          </p:cNvPr>
          <p:cNvSpPr/>
          <p:nvPr/>
        </p:nvSpPr>
        <p:spPr>
          <a:xfrm>
            <a:off x="2184702" y="3306348"/>
            <a:ext cx="485666" cy="466947"/>
          </a:xfrm>
          <a:prstGeom prst="ellipse">
            <a:avLst/>
          </a:prstGeom>
          <a:solidFill>
            <a:schemeClr val="bg2"/>
          </a:solidFill>
          <a:ln w="136525">
            <a:solidFill>
              <a:srgbClr val="FFD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 sz="1300" b="1" i="0" u="none" baseline="0" dirty="0">
                <a:solidFill>
                  <a:schemeClr val="tx1"/>
                </a:solidFill>
              </a:rPr>
              <a:t>II</a:t>
            </a:r>
          </a:p>
        </p:txBody>
      </p:sp>
      <p:sp>
        <p:nvSpPr>
          <p:cNvPr id="18" name="Owal 17">
            <a:extLst>
              <a:ext uri="{FF2B5EF4-FFF2-40B4-BE49-F238E27FC236}">
                <a16:creationId xmlns:a16="http://schemas.microsoft.com/office/drawing/2014/main" id="{F8AA1707-D916-4DB1-B4B3-2F24100A2DB0}"/>
              </a:ext>
            </a:extLst>
          </p:cNvPr>
          <p:cNvSpPr/>
          <p:nvPr/>
        </p:nvSpPr>
        <p:spPr>
          <a:xfrm>
            <a:off x="5882372" y="3280129"/>
            <a:ext cx="485666" cy="466947"/>
          </a:xfrm>
          <a:prstGeom prst="ellipse">
            <a:avLst/>
          </a:prstGeom>
          <a:solidFill>
            <a:schemeClr val="bg2"/>
          </a:solidFill>
          <a:ln w="136525">
            <a:solidFill>
              <a:srgbClr val="FFD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 sz="1300" b="1" i="0" u="none" baseline="0" dirty="0">
                <a:solidFill>
                  <a:schemeClr val="tx1"/>
                </a:solidFill>
              </a:rPr>
              <a:t>III</a:t>
            </a:r>
          </a:p>
        </p:txBody>
      </p:sp>
      <p:sp>
        <p:nvSpPr>
          <p:cNvPr id="19" name="Owal 18">
            <a:extLst>
              <a:ext uri="{FF2B5EF4-FFF2-40B4-BE49-F238E27FC236}">
                <a16:creationId xmlns:a16="http://schemas.microsoft.com/office/drawing/2014/main" id="{279E19F1-965F-41C2-8381-C59FF3859145}"/>
              </a:ext>
            </a:extLst>
          </p:cNvPr>
          <p:cNvSpPr/>
          <p:nvPr/>
        </p:nvSpPr>
        <p:spPr>
          <a:xfrm>
            <a:off x="9764465" y="3275315"/>
            <a:ext cx="485666" cy="466947"/>
          </a:xfrm>
          <a:prstGeom prst="ellipse">
            <a:avLst/>
          </a:prstGeom>
          <a:solidFill>
            <a:schemeClr val="bg2"/>
          </a:solidFill>
          <a:ln w="136525">
            <a:solidFill>
              <a:srgbClr val="FFD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 sz="1300" b="1" i="0" u="none" baseline="0" dirty="0">
                <a:solidFill>
                  <a:schemeClr val="tx1"/>
                </a:solidFill>
              </a:rPr>
              <a:t>IV</a:t>
            </a:r>
          </a:p>
        </p:txBody>
      </p:sp>
      <p:sp>
        <p:nvSpPr>
          <p:cNvPr id="13" name="pole tekstowe 12">
            <a:extLst>
              <a:ext uri="{FF2B5EF4-FFF2-40B4-BE49-F238E27FC236}">
                <a16:creationId xmlns:a16="http://schemas.microsoft.com/office/drawing/2014/main" id="{0759BA34-AE05-4E9C-8A09-DFE4465061C5}"/>
              </a:ext>
            </a:extLst>
          </p:cNvPr>
          <p:cNvSpPr txBox="1"/>
          <p:nvPr/>
        </p:nvSpPr>
        <p:spPr>
          <a:xfrm>
            <a:off x="113800" y="3372930"/>
            <a:ext cx="1331495" cy="369332"/>
          </a:xfrm>
          <a:prstGeom prst="rect">
            <a:avLst/>
          </a:prstGeom>
          <a:solidFill>
            <a:schemeClr val="bg2"/>
          </a:solidFill>
          <a:ln w="165100">
            <a:solidFill>
              <a:srgbClr val="FFD55A"/>
            </a:solidFill>
          </a:ln>
        </p:spPr>
        <p:txBody>
          <a:bodyPr wrap="square" rtlCol="0">
            <a:spAutoFit/>
          </a:bodyPr>
          <a:lstStyle/>
          <a:p>
            <a:pPr algn="ctr" rtl="0"/>
            <a:r>
              <a:rPr lang="en" b="1" i="0" u="none" baseline="0"/>
              <a:t>2021</a:t>
            </a:r>
          </a:p>
        </p:txBody>
      </p:sp>
      <p:sp>
        <p:nvSpPr>
          <p:cNvPr id="15" name="Rectangle 8">
            <a:extLst>
              <a:ext uri="{FF2B5EF4-FFF2-40B4-BE49-F238E27FC236}">
                <a16:creationId xmlns:a16="http://schemas.microsoft.com/office/drawing/2014/main" id="{D1B36DCA-FD15-4B6D-9351-040F07C65E82}"/>
              </a:ext>
            </a:extLst>
          </p:cNvPr>
          <p:cNvSpPr>
            <a:spLocks noGrp="1" noChangeArrowheads="1"/>
          </p:cNvSpPr>
          <p:nvPr>
            <p:ph type="body" sz="quarter" idx="15"/>
          </p:nvPr>
        </p:nvSpPr>
        <p:spPr bwMode="auto">
          <a:xfrm>
            <a:off x="1344613" y="88677"/>
            <a:ext cx="214674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 b="0" i="0" u="none" strike="noStrike" cap="none" normalizeH="0" baseline="0" dirty="0">
                <a:ln>
                  <a:noFill/>
                </a:ln>
                <a:effectLst/>
              </a:rPr>
              <a:t>Prizes and awards </a:t>
            </a:r>
          </a:p>
        </p:txBody>
      </p:sp>
      <p:pic>
        <p:nvPicPr>
          <p:cNvPr id="24" name="Grafika 23" descr="Roślina">
            <a:extLst>
              <a:ext uri="{FF2B5EF4-FFF2-40B4-BE49-F238E27FC236}">
                <a16:creationId xmlns:a16="http://schemas.microsoft.com/office/drawing/2014/main" id="{DED0A880-478A-4637-8BD1-2F84869E989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1480122" y="6214397"/>
            <a:ext cx="360000" cy="339208"/>
          </a:xfrm>
          <a:prstGeom prst="rect">
            <a:avLst/>
          </a:prstGeom>
        </p:spPr>
      </p:pic>
    </p:spTree>
    <p:extLst>
      <p:ext uri="{BB962C8B-B14F-4D97-AF65-F5344CB8AC3E}">
        <p14:creationId xmlns:p14="http://schemas.microsoft.com/office/powerpoint/2010/main" val="222619751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9DB7E19F-F356-4035-8F59-27DED77E3237}"/>
              </a:ext>
            </a:extLst>
          </p:cNvPr>
          <p:cNvSpPr>
            <a:spLocks noGrp="1"/>
          </p:cNvSpPr>
          <p:nvPr>
            <p:ph type="sldNum" sz="quarter" idx="4"/>
          </p:nvPr>
        </p:nvSpPr>
        <p:spPr/>
        <p:txBody>
          <a:bodyPr/>
          <a:lstStyle/>
          <a:p>
            <a:pPr rtl="0"/>
            <a:fld id="{708A8E7E-C430-7B49-A863-CE6B92D70C83}" type="slidenum">
              <a:rPr/>
              <a:pPr rtl="0"/>
              <a:t>6</a:t>
            </a:fld>
            <a:endParaRPr lang="en" dirty="0"/>
          </a:p>
        </p:txBody>
      </p:sp>
      <p:grpSp>
        <p:nvGrpSpPr>
          <p:cNvPr id="14" name="Grupa 13">
            <a:extLst>
              <a:ext uri="{FF2B5EF4-FFF2-40B4-BE49-F238E27FC236}">
                <a16:creationId xmlns:a16="http://schemas.microsoft.com/office/drawing/2014/main" id="{A421F543-63CE-4E6E-B7F5-B4DF31F6A689}"/>
              </a:ext>
            </a:extLst>
          </p:cNvPr>
          <p:cNvGrpSpPr/>
          <p:nvPr/>
        </p:nvGrpSpPr>
        <p:grpSpPr>
          <a:xfrm>
            <a:off x="-1112479" y="1223161"/>
            <a:ext cx="6657709" cy="4863609"/>
            <a:chOff x="-1405252" y="1457730"/>
            <a:chExt cx="6657709" cy="4863609"/>
          </a:xfrm>
        </p:grpSpPr>
        <p:sp>
          <p:nvSpPr>
            <p:cNvPr id="4" name="Dostarczymy spersonalizowane i niezakłócone doświadczenie we wszystkich kanałach i produktach, dzięki doskonaleniu i cyfryzowaniu procesów oraz inwestycjom w sieć oddziałów…">
              <a:extLst>
                <a:ext uri="{FF2B5EF4-FFF2-40B4-BE49-F238E27FC236}">
                  <a16:creationId xmlns:a16="http://schemas.microsoft.com/office/drawing/2014/main" id="{0B4EC8EB-7E07-4C6F-AB84-C3C3A0234E85}"/>
                </a:ext>
              </a:extLst>
            </p:cNvPr>
            <p:cNvSpPr txBox="1"/>
            <p:nvPr/>
          </p:nvSpPr>
          <p:spPr>
            <a:xfrm>
              <a:off x="-1405252" y="1457730"/>
              <a:ext cx="5531975" cy="21828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2859" tIns="22859" rIns="22859" bIns="22859">
              <a:noAutofit/>
            </a:bodyPr>
            <a:lstStyle/>
            <a:p>
              <a:pPr marL="123190" indent="-123190" algn="l" defTabSz="400368" rtl="0">
                <a:spcBef>
                  <a:spcPts val="450"/>
                </a:spcBef>
                <a:buClr>
                  <a:srgbClr val="672146"/>
                </a:buClr>
                <a:buSzPct val="100000"/>
                <a:buFont typeface="Segoe UI"/>
                <a:buChar char="•"/>
                <a:defRPr sz="2716" b="0">
                  <a:solidFill>
                    <a:srgbClr val="212121"/>
                  </a:solidFill>
                  <a:latin typeface="Segoe UI Light"/>
                  <a:ea typeface="Segoe UI Light"/>
                  <a:cs typeface="Segoe UI Light"/>
                  <a:sym typeface="Segoe UI Light"/>
                </a:defRPr>
              </a:pPr>
              <a:endParaRPr lang="en" sz="1200">
                <a:latin typeface="+mj-lt"/>
              </a:endParaRPr>
            </a:p>
            <a:p>
              <a:pPr marL="123190" indent="-123190" algn="l" defTabSz="400368" rtl="0">
                <a:spcBef>
                  <a:spcPts val="450"/>
                </a:spcBef>
                <a:buClr>
                  <a:srgbClr val="672146"/>
                </a:buClr>
                <a:buSzPct val="100000"/>
                <a:buFont typeface="Segoe UI"/>
                <a:buChar char="•"/>
                <a:defRPr sz="2716" b="0">
                  <a:solidFill>
                    <a:srgbClr val="212121"/>
                  </a:solidFill>
                  <a:latin typeface="Segoe UI Light"/>
                  <a:ea typeface="Segoe UI Light"/>
                  <a:cs typeface="Segoe UI Light"/>
                  <a:sym typeface="Segoe UI Light"/>
                </a:defRPr>
              </a:pPr>
              <a:endParaRPr lang="en" sz="1200">
                <a:latin typeface="+mj-lt"/>
              </a:endParaRPr>
            </a:p>
            <a:p>
              <a:pPr marL="123190" indent="-123190" algn="l" defTabSz="400368" rtl="0">
                <a:spcBef>
                  <a:spcPts val="450"/>
                </a:spcBef>
                <a:buClr>
                  <a:srgbClr val="672146"/>
                </a:buClr>
                <a:buSzPct val="100000"/>
                <a:buFont typeface="Segoe UI"/>
                <a:buChar char="•"/>
                <a:defRPr sz="2716" b="0">
                  <a:solidFill>
                    <a:srgbClr val="212121"/>
                  </a:solidFill>
                  <a:latin typeface="Segoe UI Light"/>
                  <a:ea typeface="Segoe UI Light"/>
                  <a:cs typeface="Segoe UI Light"/>
                  <a:sym typeface="Segoe UI Light"/>
                </a:defRPr>
              </a:pPr>
              <a:endParaRPr lang="en" sz="1200">
                <a:latin typeface="+mj-lt"/>
              </a:endParaRPr>
            </a:p>
            <a:p>
              <a:pPr marL="123190" indent="-123190" algn="l" defTabSz="400368" rtl="0">
                <a:spcBef>
                  <a:spcPts val="450"/>
                </a:spcBef>
                <a:buClr>
                  <a:srgbClr val="672146"/>
                </a:buClr>
                <a:buSzPct val="100000"/>
                <a:buFont typeface="Segoe UI"/>
                <a:buChar char="•"/>
                <a:defRPr sz="2716" b="0">
                  <a:solidFill>
                    <a:srgbClr val="212121"/>
                  </a:solidFill>
                  <a:latin typeface="Segoe UI Light"/>
                  <a:ea typeface="Segoe UI Light"/>
                  <a:cs typeface="Segoe UI Light"/>
                  <a:sym typeface="Segoe UI Light"/>
                </a:defRPr>
              </a:pPr>
              <a:endParaRPr lang="en" sz="1200">
                <a:latin typeface="+mj-lt"/>
              </a:endParaRPr>
            </a:p>
            <a:p>
              <a:pPr marL="123190" indent="-123190" algn="l" defTabSz="400368" rtl="0">
                <a:spcBef>
                  <a:spcPts val="450"/>
                </a:spcBef>
                <a:buClr>
                  <a:srgbClr val="672146"/>
                </a:buClr>
                <a:buSzPct val="100000"/>
                <a:buFont typeface="Segoe UI"/>
                <a:buChar char="•"/>
                <a:defRPr sz="2716" b="0">
                  <a:solidFill>
                    <a:srgbClr val="212121"/>
                  </a:solidFill>
                  <a:latin typeface="Segoe UI Light"/>
                  <a:ea typeface="Segoe UI Light"/>
                  <a:cs typeface="Segoe UI Light"/>
                  <a:sym typeface="Segoe UI Light"/>
                </a:defRPr>
              </a:pPr>
              <a:endParaRPr lang="en" sz="1200">
                <a:latin typeface="+mj-lt"/>
              </a:endParaRPr>
            </a:p>
          </p:txBody>
        </p:sp>
        <p:grpSp>
          <p:nvGrpSpPr>
            <p:cNvPr id="5" name="Grupa 4">
              <a:extLst>
                <a:ext uri="{FF2B5EF4-FFF2-40B4-BE49-F238E27FC236}">
                  <a16:creationId xmlns:a16="http://schemas.microsoft.com/office/drawing/2014/main" id="{5384066E-58BB-4ADB-9B79-3519EE09C26E}"/>
                </a:ext>
              </a:extLst>
            </p:cNvPr>
            <p:cNvGrpSpPr/>
            <p:nvPr/>
          </p:nvGrpSpPr>
          <p:grpSpPr>
            <a:xfrm>
              <a:off x="551240" y="1560513"/>
              <a:ext cx="4701217" cy="4760826"/>
              <a:chOff x="551240" y="1560513"/>
              <a:chExt cx="4701217" cy="4760826"/>
            </a:xfrm>
          </p:grpSpPr>
          <p:sp>
            <p:nvSpPr>
              <p:cNvPr id="6" name="Koło">
                <a:extLst>
                  <a:ext uri="{FF2B5EF4-FFF2-40B4-BE49-F238E27FC236}">
                    <a16:creationId xmlns:a16="http://schemas.microsoft.com/office/drawing/2014/main" id="{BDBBDC18-6832-4F58-A8DF-CC9D63001FD7}"/>
                  </a:ext>
                </a:extLst>
              </p:cNvPr>
              <p:cNvSpPr/>
              <p:nvPr/>
            </p:nvSpPr>
            <p:spPr>
              <a:xfrm>
                <a:off x="551240" y="1560513"/>
                <a:ext cx="4701217" cy="4701217"/>
              </a:xfrm>
              <a:prstGeom prst="ellipse">
                <a:avLst/>
              </a:prstGeom>
              <a:solidFill>
                <a:schemeClr val="accent2"/>
              </a:solidFill>
              <a:ln w="12700">
                <a:miter lim="400000"/>
              </a:ln>
            </p:spPr>
            <p:txBody>
              <a:bodyPr lIns="0" tIns="0" rIns="0" bIns="0" anchor="ctr"/>
              <a:lstStyle/>
              <a:p>
                <a:pPr algn="l" rtl="0">
                  <a:defRPr sz="3200" b="0">
                    <a:solidFill>
                      <a:srgbClr val="FFFFFF"/>
                    </a:solidFill>
                    <a:latin typeface="+mn-lt"/>
                    <a:ea typeface="+mn-ea"/>
                    <a:cs typeface="+mn-cs"/>
                    <a:sym typeface="Segoe UI Semibold"/>
                  </a:defRPr>
                </a:pPr>
                <a:endParaRPr lang="en" sz="1400">
                  <a:latin typeface="+mj-lt"/>
                </a:endParaRPr>
              </a:p>
            </p:txBody>
          </p:sp>
          <p:sp>
            <p:nvSpPr>
              <p:cNvPr id="7" name="Koło">
                <a:extLst>
                  <a:ext uri="{FF2B5EF4-FFF2-40B4-BE49-F238E27FC236}">
                    <a16:creationId xmlns:a16="http://schemas.microsoft.com/office/drawing/2014/main" id="{81627F19-56B2-4602-B646-930E2082381F}"/>
                  </a:ext>
                </a:extLst>
              </p:cNvPr>
              <p:cNvSpPr/>
              <p:nvPr/>
            </p:nvSpPr>
            <p:spPr>
              <a:xfrm>
                <a:off x="1065396" y="2648435"/>
                <a:ext cx="3672904" cy="3672904"/>
              </a:xfrm>
              <a:prstGeom prst="ellipse">
                <a:avLst/>
              </a:prstGeom>
              <a:solidFill>
                <a:schemeClr val="accent2">
                  <a:lumMod val="75000"/>
                </a:schemeClr>
              </a:solidFill>
              <a:ln w="12700">
                <a:miter lim="400000"/>
              </a:ln>
            </p:spPr>
            <p:txBody>
              <a:bodyPr lIns="0" tIns="0" rIns="0" bIns="0" anchor="ctr"/>
              <a:lstStyle/>
              <a:p>
                <a:pPr algn="ctr" rtl="0">
                  <a:defRPr sz="3200" b="0">
                    <a:solidFill>
                      <a:srgbClr val="FFFFFF"/>
                    </a:solidFill>
                    <a:latin typeface="+mn-lt"/>
                    <a:ea typeface="+mn-ea"/>
                    <a:cs typeface="+mn-cs"/>
                    <a:sym typeface="Segoe UI Semibold"/>
                  </a:defRPr>
                </a:pPr>
                <a:endParaRPr lang="en" sz="1050">
                  <a:latin typeface="+mj-lt"/>
                </a:endParaRPr>
              </a:p>
            </p:txBody>
          </p:sp>
          <p:sp>
            <p:nvSpPr>
              <p:cNvPr id="8" name="Więcej niż bank…">
                <a:extLst>
                  <a:ext uri="{FF2B5EF4-FFF2-40B4-BE49-F238E27FC236}">
                    <a16:creationId xmlns:a16="http://schemas.microsoft.com/office/drawing/2014/main" id="{DE942FEC-A067-472D-AD61-C3CE87BFF817}"/>
                  </a:ext>
                </a:extLst>
              </p:cNvPr>
              <p:cNvSpPr txBox="1"/>
              <p:nvPr/>
            </p:nvSpPr>
            <p:spPr>
              <a:xfrm>
                <a:off x="1180489" y="1842306"/>
                <a:ext cx="3442718" cy="6771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45720" bIns="45720" anchor="ctr">
                <a:spAutoFit/>
              </a:bodyPr>
              <a:lstStyle/>
              <a:p>
                <a:pPr algn="ctr" rtl="0">
                  <a:defRPr sz="3600">
                    <a:solidFill>
                      <a:srgbClr val="FFFFFF"/>
                    </a:solidFill>
                  </a:defRPr>
                </a:pPr>
                <a:r>
                  <a:rPr lang="en" sz="1400" b="1" i="0" u="sng" baseline="0" dirty="0">
                    <a:latin typeface="+mj-lt"/>
                  </a:rPr>
                  <a:t>More than a Bank</a:t>
                </a:r>
              </a:p>
              <a:p>
                <a:pPr algn="ctr" rtl="0">
                  <a:defRPr sz="2600" b="0">
                    <a:solidFill>
                      <a:srgbClr val="FFFFFF"/>
                    </a:solidFill>
                  </a:defRPr>
                </a:pPr>
                <a:r>
                  <a:rPr lang="en" sz="1200" b="0" i="0" u="none" baseline="0" dirty="0">
                    <a:latin typeface="+mj-lt"/>
                  </a:rPr>
                  <a:t>Everyday banking beyond </a:t>
                </a:r>
                <a:r>
                  <a:rPr lang="en" sz="1200" dirty="0">
                    <a:latin typeface="+mj-lt"/>
                  </a:rPr>
                  <a:t/>
                </a:r>
                <a:br>
                  <a:rPr lang="en" sz="1200" dirty="0">
                    <a:latin typeface="+mj-lt"/>
                  </a:rPr>
                </a:br>
                <a:r>
                  <a:rPr lang="en" sz="1200" b="0" i="0" u="none" baseline="0" dirty="0">
                    <a:latin typeface="+mj-lt"/>
                  </a:rPr>
                  <a:t>financial services</a:t>
                </a:r>
              </a:p>
            </p:txBody>
          </p:sp>
          <p:sp>
            <p:nvSpPr>
              <p:cNvPr id="9" name="Bank osobisty…">
                <a:extLst>
                  <a:ext uri="{FF2B5EF4-FFF2-40B4-BE49-F238E27FC236}">
                    <a16:creationId xmlns:a16="http://schemas.microsoft.com/office/drawing/2014/main" id="{80DB2688-7B16-4C80-B318-189B3D2ECBCA}"/>
                  </a:ext>
                </a:extLst>
              </p:cNvPr>
              <p:cNvSpPr txBox="1"/>
              <p:nvPr/>
            </p:nvSpPr>
            <p:spPr>
              <a:xfrm>
                <a:off x="1180489" y="2763900"/>
                <a:ext cx="3442718" cy="6771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45720" bIns="45720">
                <a:spAutoFit/>
              </a:bodyPr>
              <a:lstStyle/>
              <a:p>
                <a:pPr algn="ctr" rtl="0">
                  <a:defRPr>
                    <a:solidFill>
                      <a:srgbClr val="FFFFFF"/>
                    </a:solidFill>
                  </a:defRPr>
                </a:pPr>
                <a:r>
                  <a:rPr lang="en" sz="1400" b="1" i="0" u="sng" baseline="0" dirty="0">
                    <a:latin typeface="+mj-lt"/>
                  </a:rPr>
                  <a:t>Personal bank</a:t>
                </a:r>
              </a:p>
              <a:p>
                <a:pPr algn="ctr" rtl="0">
                  <a:defRPr sz="2300" b="0">
                    <a:solidFill>
                      <a:srgbClr val="FFFFFF"/>
                    </a:solidFill>
                  </a:defRPr>
                </a:pPr>
                <a:r>
                  <a:rPr lang="en" sz="1200" b="0" i="0" u="none" baseline="0" dirty="0">
                    <a:latin typeface="+mj-lt"/>
                  </a:rPr>
                  <a:t>Customised products </a:t>
                </a:r>
              </a:p>
              <a:p>
                <a:pPr algn="ctr" rtl="0">
                  <a:defRPr sz="2300" b="0">
                    <a:solidFill>
                      <a:srgbClr val="FFFFFF"/>
                    </a:solidFill>
                  </a:defRPr>
                </a:pPr>
                <a:r>
                  <a:rPr lang="en" sz="1200" b="0" i="0" u="none" baseline="0" dirty="0">
                    <a:latin typeface="+mj-lt"/>
                  </a:rPr>
                  <a:t>and services</a:t>
                </a:r>
              </a:p>
            </p:txBody>
          </p:sp>
          <p:sp>
            <p:nvSpPr>
              <p:cNvPr id="10" name="Koło">
                <a:extLst>
                  <a:ext uri="{FF2B5EF4-FFF2-40B4-BE49-F238E27FC236}">
                    <a16:creationId xmlns:a16="http://schemas.microsoft.com/office/drawing/2014/main" id="{CE334CBE-01BE-4576-8236-6A6152CE703A}"/>
                  </a:ext>
                </a:extLst>
              </p:cNvPr>
              <p:cNvSpPr/>
              <p:nvPr/>
            </p:nvSpPr>
            <p:spPr>
              <a:xfrm>
                <a:off x="1475829" y="3429000"/>
                <a:ext cx="2861304" cy="2861304"/>
              </a:xfrm>
              <a:prstGeom prst="ellipse">
                <a:avLst/>
              </a:prstGeom>
              <a:solidFill>
                <a:schemeClr val="accent3"/>
              </a:solidFill>
              <a:ln w="12700">
                <a:miter lim="400000"/>
              </a:ln>
            </p:spPr>
            <p:txBody>
              <a:bodyPr lIns="0" tIns="0" rIns="0" bIns="0" anchor="ctr"/>
              <a:lstStyle/>
              <a:p>
                <a:pPr algn="ctr" rtl="0">
                  <a:defRPr sz="3200" b="0">
                    <a:solidFill>
                      <a:srgbClr val="FFFFFF"/>
                    </a:solidFill>
                    <a:latin typeface="+mn-lt"/>
                    <a:ea typeface="+mn-ea"/>
                    <a:cs typeface="+mn-cs"/>
                    <a:sym typeface="Segoe UI Semibold"/>
                  </a:defRPr>
                </a:pPr>
                <a:endParaRPr lang="en" sz="1050">
                  <a:latin typeface="+mj-lt"/>
                </a:endParaRPr>
              </a:p>
            </p:txBody>
          </p:sp>
          <p:sp>
            <p:nvSpPr>
              <p:cNvPr id="12" name="Koło">
                <a:extLst>
                  <a:ext uri="{FF2B5EF4-FFF2-40B4-BE49-F238E27FC236}">
                    <a16:creationId xmlns:a16="http://schemas.microsoft.com/office/drawing/2014/main" id="{FA660B45-EDA9-4DEE-90A7-31B1216C3098}"/>
                  </a:ext>
                </a:extLst>
              </p:cNvPr>
              <p:cNvSpPr/>
              <p:nvPr/>
            </p:nvSpPr>
            <p:spPr>
              <a:xfrm>
                <a:off x="1900875" y="4277506"/>
                <a:ext cx="2011211" cy="2011211"/>
              </a:xfrm>
              <a:prstGeom prst="ellipse">
                <a:avLst/>
              </a:prstGeom>
              <a:solidFill>
                <a:schemeClr val="accent1"/>
              </a:solidFill>
              <a:ln w="12700">
                <a:miter lim="400000"/>
              </a:ln>
            </p:spPr>
            <p:txBody>
              <a:bodyPr lIns="0" tIns="0" rIns="0" bIns="0" anchor="ctr"/>
              <a:lstStyle/>
              <a:p>
                <a:pPr algn="ctr" rtl="0">
                  <a:defRPr sz="3200" b="0">
                    <a:solidFill>
                      <a:srgbClr val="FFFFFF"/>
                    </a:solidFill>
                    <a:latin typeface="+mn-lt"/>
                    <a:ea typeface="+mn-ea"/>
                    <a:cs typeface="+mn-cs"/>
                    <a:sym typeface="Segoe UI Semibold"/>
                  </a:defRPr>
                </a:pPr>
                <a:endParaRPr lang="en" sz="1050">
                  <a:latin typeface="+mj-lt"/>
                </a:endParaRPr>
              </a:p>
            </p:txBody>
          </p:sp>
          <p:sp>
            <p:nvSpPr>
              <p:cNvPr id="13" name="Bank tradycyjny…">
                <a:extLst>
                  <a:ext uri="{FF2B5EF4-FFF2-40B4-BE49-F238E27FC236}">
                    <a16:creationId xmlns:a16="http://schemas.microsoft.com/office/drawing/2014/main" id="{8AE85550-8EF2-4290-982A-020061C45701}"/>
                  </a:ext>
                </a:extLst>
              </p:cNvPr>
              <p:cNvSpPr txBox="1"/>
              <p:nvPr/>
            </p:nvSpPr>
            <p:spPr>
              <a:xfrm>
                <a:off x="1952021" y="4698834"/>
                <a:ext cx="1897495" cy="861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45720" bIns="45720" anchor="ctr">
                <a:spAutoFit/>
              </a:bodyPr>
              <a:lstStyle/>
              <a:p>
                <a:pPr algn="ctr" rtl="0">
                  <a:defRPr sz="2400">
                    <a:solidFill>
                      <a:srgbClr val="FFFFFF"/>
                    </a:solidFill>
                  </a:defRPr>
                </a:pPr>
                <a:r>
                  <a:rPr lang="en" sz="1400" b="1" i="0" u="sng" baseline="0" dirty="0">
                    <a:latin typeface="+mj-lt"/>
                  </a:rPr>
                  <a:t>Traditional bank</a:t>
                </a:r>
              </a:p>
              <a:p>
                <a:pPr algn="ctr" rtl="0">
                  <a:defRPr sz="1900" b="0">
                    <a:solidFill>
                      <a:srgbClr val="FFFFFF"/>
                    </a:solidFill>
                  </a:defRPr>
                </a:pPr>
                <a:r>
                  <a:rPr lang="en" sz="1200" b="0" i="0" u="none" baseline="0" dirty="0">
                    <a:latin typeface="+mj-lt"/>
                  </a:rPr>
                  <a:t>Traditional banking </a:t>
                </a:r>
              </a:p>
              <a:p>
                <a:pPr algn="ctr" rtl="0">
                  <a:defRPr sz="1900" b="0">
                    <a:solidFill>
                      <a:srgbClr val="FFFFFF"/>
                    </a:solidFill>
                  </a:defRPr>
                </a:pPr>
                <a:r>
                  <a:rPr lang="en" sz="1200" b="0" i="0" u="none" baseline="0" dirty="0">
                    <a:latin typeface="+mj-lt"/>
                  </a:rPr>
                  <a:t>products and services </a:t>
                </a:r>
                <a:r>
                  <a:rPr lang="en" sz="1200" dirty="0">
                    <a:latin typeface="+mj-lt"/>
                  </a:rPr>
                  <a:t/>
                </a:r>
                <a:br>
                  <a:rPr lang="en" sz="1200" dirty="0">
                    <a:latin typeface="+mj-lt"/>
                  </a:rPr>
                </a:br>
                <a:r>
                  <a:rPr lang="en" sz="1200" b="0" i="0" u="none" baseline="0" dirty="0">
                    <a:latin typeface="+mj-lt"/>
                  </a:rPr>
                  <a:t>available at branches</a:t>
                </a:r>
              </a:p>
            </p:txBody>
          </p:sp>
          <p:sp>
            <p:nvSpPr>
              <p:cNvPr id="11" name="Bank cyfrowy…">
                <a:extLst>
                  <a:ext uri="{FF2B5EF4-FFF2-40B4-BE49-F238E27FC236}">
                    <a16:creationId xmlns:a16="http://schemas.microsoft.com/office/drawing/2014/main" id="{5FDC6D00-73B7-4958-A38A-ED86440A3B97}"/>
                  </a:ext>
                </a:extLst>
              </p:cNvPr>
              <p:cNvSpPr txBox="1"/>
              <p:nvPr/>
            </p:nvSpPr>
            <p:spPr>
              <a:xfrm>
                <a:off x="1811045" y="3495882"/>
                <a:ext cx="2325948" cy="861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45720" bIns="45720" anchor="ctr">
                <a:spAutoFit/>
              </a:bodyPr>
              <a:lstStyle/>
              <a:p>
                <a:pPr algn="ctr" rtl="0">
                  <a:defRPr sz="2900">
                    <a:solidFill>
                      <a:srgbClr val="FFFFFF"/>
                    </a:solidFill>
                  </a:defRPr>
                </a:pPr>
                <a:r>
                  <a:rPr lang="en" sz="1400" b="1" i="0" u="sng" baseline="0">
                    <a:latin typeface="+mj-lt"/>
                  </a:rPr>
                  <a:t>Digital bank</a:t>
                </a:r>
              </a:p>
              <a:p>
                <a:pPr algn="ctr" rtl="0">
                  <a:defRPr sz="1900" b="0">
                    <a:solidFill>
                      <a:srgbClr val="FFFFFF"/>
                    </a:solidFill>
                  </a:defRPr>
                </a:pPr>
                <a:r>
                  <a:rPr lang="en" sz="1200" b="0" i="0" u="none" baseline="0">
                    <a:latin typeface="+mj-lt"/>
                  </a:rPr>
                  <a:t>Traditional banking products and services </a:t>
                </a:r>
                <a:r>
                  <a:rPr lang="en" sz="1200">
                    <a:latin typeface="+mj-lt"/>
                  </a:rPr>
                  <a:t/>
                </a:r>
                <a:br>
                  <a:rPr lang="en" sz="1200">
                    <a:latin typeface="+mj-lt"/>
                  </a:rPr>
                </a:br>
                <a:r>
                  <a:rPr lang="en" sz="1200" b="0" i="0" u="none" baseline="0">
                    <a:latin typeface="+mj-lt"/>
                  </a:rPr>
                  <a:t>available in online channels</a:t>
                </a:r>
              </a:p>
            </p:txBody>
          </p:sp>
        </p:grpSp>
      </p:grpSp>
      <p:sp>
        <p:nvSpPr>
          <p:cNvPr id="19" name="Symbol zastępczy tekstu 2">
            <a:extLst>
              <a:ext uri="{FF2B5EF4-FFF2-40B4-BE49-F238E27FC236}">
                <a16:creationId xmlns:a16="http://schemas.microsoft.com/office/drawing/2014/main" id="{6EFF7461-5E4C-40D4-B559-B557B2AD1D6F}"/>
              </a:ext>
            </a:extLst>
          </p:cNvPr>
          <p:cNvSpPr txBox="1">
            <a:spLocks/>
          </p:cNvSpPr>
          <p:nvPr/>
        </p:nvSpPr>
        <p:spPr>
          <a:xfrm>
            <a:off x="1344349" y="119075"/>
            <a:ext cx="10516217" cy="40470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kern="1200">
                <a:solidFill>
                  <a:srgbClr val="79003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 b="0" i="0" u="none" baseline="0" dirty="0"/>
              <a:t>We strive to be more than a bank – we pursue the existing strategic directions and finance green transformation</a:t>
            </a:r>
          </a:p>
        </p:txBody>
      </p:sp>
      <p:sp>
        <p:nvSpPr>
          <p:cNvPr id="20" name="Dostarczymy spersonalizowane i niezakłócone doświadczenie we wszystkich kanałach i produktach, dzięki doskonaleniu i cyfryzowaniu procesów oraz inwestycjom w sieć oddziałów…">
            <a:extLst>
              <a:ext uri="{FF2B5EF4-FFF2-40B4-BE49-F238E27FC236}">
                <a16:creationId xmlns:a16="http://schemas.microsoft.com/office/drawing/2014/main" id="{3221C370-0DB5-4667-958C-B986E766153C}"/>
              </a:ext>
            </a:extLst>
          </p:cNvPr>
          <p:cNvSpPr txBox="1"/>
          <p:nvPr/>
        </p:nvSpPr>
        <p:spPr>
          <a:xfrm>
            <a:off x="5874072" y="1814840"/>
            <a:ext cx="5764566" cy="38683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2859" tIns="22859" rIns="22859" bIns="22859">
            <a:normAutofit/>
          </a:bodyPr>
          <a:lstStyle/>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latin typeface="+mj-lt"/>
              </a:rPr>
              <a:t>We facilitate everyday activities for our clients by integrating banking and non-banking services provided by Alior Bank </a:t>
            </a:r>
            <a:r>
              <a:rPr lang="en" sz="1400" dirty="0">
                <a:latin typeface="+mj-lt"/>
              </a:rPr>
              <a:t/>
            </a:r>
            <a:br>
              <a:rPr lang="en" sz="1400" dirty="0">
                <a:latin typeface="+mj-lt"/>
              </a:rPr>
            </a:br>
            <a:r>
              <a:rPr lang="en" sz="1400" b="0" i="0" u="none" baseline="0" dirty="0">
                <a:latin typeface="+mj-lt"/>
              </a:rPr>
              <a:t>and our partners</a:t>
            </a: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endParaRPr lang="en" sz="700" dirty="0">
              <a:latin typeface="+mj-lt"/>
            </a:endParaRP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latin typeface="+mj-lt"/>
              </a:rPr>
              <a:t>We provide user-friendly, attractive and reliable services</a:t>
            </a: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endParaRPr lang="en" sz="700" dirty="0">
              <a:latin typeface="+mj-lt"/>
            </a:endParaRP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latin typeface="+mj-lt"/>
              </a:rPr>
              <a:t>We build a long-lasting partnership relations with each client</a:t>
            </a: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endParaRPr lang="en" sz="700" dirty="0">
              <a:latin typeface="+mj-lt"/>
            </a:endParaRP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latin typeface="+mj-lt"/>
              </a:rPr>
              <a:t>We keep clients’ interest in mind, and so we communicate with them openly</a:t>
            </a: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endParaRPr lang="en" sz="700" dirty="0">
              <a:latin typeface="+mj-lt"/>
            </a:endParaRP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latin typeface="+mj-lt"/>
              </a:rPr>
              <a:t>We make sure our clients’ finances and data are secure</a:t>
            </a: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endParaRPr lang="en" sz="700" dirty="0">
              <a:latin typeface="+mj-lt"/>
            </a:endParaRPr>
          </a:p>
          <a:p>
            <a:pPr marL="285750" indent="-285750" algn="l" defTabSz="400368" rtl="0">
              <a:lnSpc>
                <a:spcPct val="110000"/>
              </a:lnSpc>
              <a:spcBef>
                <a:spcPts val="300"/>
              </a:spcBef>
              <a:buClr>
                <a:srgbClr val="672146"/>
              </a:buClr>
              <a:buSzPct val="100000"/>
              <a:buFont typeface="Arial" panose="020B0604020202020204" pitchFamily="34" charset="0"/>
              <a:buChar char="•"/>
              <a:defRPr sz="2716" b="0">
                <a:solidFill>
                  <a:srgbClr val="212121"/>
                </a:solidFill>
                <a:latin typeface="Segoe UI Light"/>
                <a:ea typeface="Segoe UI Light"/>
                <a:cs typeface="Segoe UI Light"/>
                <a:sym typeface="Segoe UI Light"/>
              </a:defRPr>
            </a:pPr>
            <a:r>
              <a:rPr lang="en" sz="1400" b="0" i="0" u="none" baseline="0" dirty="0">
                <a:solidFill>
                  <a:srgbClr val="00B050"/>
                </a:solidFill>
                <a:latin typeface="+mj-lt"/>
              </a:rPr>
              <a:t>We follow the path of responsible development and we support green transformation</a:t>
            </a:r>
          </a:p>
        </p:txBody>
      </p:sp>
      <p:sp>
        <p:nvSpPr>
          <p:cNvPr id="21" name="Stworzymy dla klientów nową wartość">
            <a:extLst>
              <a:ext uri="{FF2B5EF4-FFF2-40B4-BE49-F238E27FC236}">
                <a16:creationId xmlns:a16="http://schemas.microsoft.com/office/drawing/2014/main" id="{562524F9-D945-4720-8589-C58B9FF4937F}"/>
              </a:ext>
            </a:extLst>
          </p:cNvPr>
          <p:cNvSpPr txBox="1"/>
          <p:nvPr/>
        </p:nvSpPr>
        <p:spPr>
          <a:xfrm>
            <a:off x="5874072" y="1339708"/>
            <a:ext cx="4462327" cy="2616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2859" tIns="22859" rIns="22859" bIns="22859" anchor="ctr">
            <a:spAutoFit/>
          </a:bodyPr>
          <a:lstStyle>
            <a:lvl1pPr algn="l" defTabSz="1828800">
              <a:defRPr sz="3400" b="0">
                <a:solidFill>
                  <a:srgbClr val="212121"/>
                </a:solidFill>
                <a:latin typeface="+mn-lt"/>
                <a:ea typeface="+mn-ea"/>
                <a:cs typeface="+mn-cs"/>
                <a:sym typeface="Segoe UI Semibold"/>
              </a:defRPr>
            </a:lvl1pPr>
          </a:lstStyle>
          <a:p>
            <a:pPr algn="l" rtl="0"/>
            <a:r>
              <a:rPr lang="en" sz="1400" b="1" i="0" u="none" baseline="0" dirty="0">
                <a:solidFill>
                  <a:schemeClr val="tx1"/>
                </a:solidFill>
                <a:latin typeface="+mj-lt"/>
              </a:rPr>
              <a:t>Our approach</a:t>
            </a:r>
            <a:endParaRPr sz="1400" b="1" dirty="0">
              <a:solidFill>
                <a:schemeClr val="tx1"/>
              </a:solidFill>
              <a:latin typeface="+mj-lt"/>
            </a:endParaRPr>
          </a:p>
        </p:txBody>
      </p:sp>
      <p:cxnSp>
        <p:nvCxnSpPr>
          <p:cNvPr id="15" name="Łącznik prosty 14">
            <a:extLst>
              <a:ext uri="{FF2B5EF4-FFF2-40B4-BE49-F238E27FC236}">
                <a16:creationId xmlns:a16="http://schemas.microsoft.com/office/drawing/2014/main" id="{66D8515B-9AD7-40A2-8408-24E4A4724027}"/>
              </a:ext>
            </a:extLst>
          </p:cNvPr>
          <p:cNvCxnSpPr/>
          <p:nvPr/>
        </p:nvCxnSpPr>
        <p:spPr>
          <a:xfrm>
            <a:off x="5942898" y="1693224"/>
            <a:ext cx="5152103" cy="0"/>
          </a:xfrm>
          <a:prstGeom prst="line">
            <a:avLst/>
          </a:prstGeom>
        </p:spPr>
        <p:style>
          <a:lnRef idx="1">
            <a:schemeClr val="accent2"/>
          </a:lnRef>
          <a:fillRef idx="0">
            <a:schemeClr val="accent2"/>
          </a:fillRef>
          <a:effectRef idx="0">
            <a:schemeClr val="accent2"/>
          </a:effectRef>
          <a:fontRef idx="minor">
            <a:schemeClr val="tx1"/>
          </a:fontRef>
        </p:style>
      </p:cxnSp>
      <p:pic>
        <p:nvPicPr>
          <p:cNvPr id="18" name="Grafika 17" descr="Roślina">
            <a:extLst>
              <a:ext uri="{FF2B5EF4-FFF2-40B4-BE49-F238E27FC236}">
                <a16:creationId xmlns:a16="http://schemas.microsoft.com/office/drawing/2014/main" id="{00B775C8-3020-412A-9504-BAADE3CA568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638638" y="6370656"/>
            <a:ext cx="360000" cy="339208"/>
          </a:xfrm>
          <a:prstGeom prst="rect">
            <a:avLst/>
          </a:prstGeom>
        </p:spPr>
      </p:pic>
    </p:spTree>
    <p:extLst>
      <p:ext uri="{BB962C8B-B14F-4D97-AF65-F5344CB8AC3E}">
        <p14:creationId xmlns:p14="http://schemas.microsoft.com/office/powerpoint/2010/main" val="254291550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32A12215-7133-4614-9559-BA4A4CCED2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a:stretch/>
        </p:blipFill>
        <p:spPr>
          <a:xfrm>
            <a:off x="0" y="1653541"/>
            <a:ext cx="12192000" cy="3653452"/>
          </a:xfrm>
          <a:prstGeom prst="rect">
            <a:avLst/>
          </a:prstGeom>
        </p:spPr>
      </p:pic>
      <p:sp>
        <p:nvSpPr>
          <p:cNvPr id="2" name="Symbol zastępczy numeru slajdu 1">
            <a:extLst>
              <a:ext uri="{FF2B5EF4-FFF2-40B4-BE49-F238E27FC236}">
                <a16:creationId xmlns:a16="http://schemas.microsoft.com/office/drawing/2014/main" id="{29357B6A-12D0-401C-92F0-7F217D1BAC28}"/>
              </a:ext>
            </a:extLst>
          </p:cNvPr>
          <p:cNvSpPr>
            <a:spLocks noGrp="1"/>
          </p:cNvSpPr>
          <p:nvPr>
            <p:ph type="sldNum" sz="quarter" idx="4"/>
          </p:nvPr>
        </p:nvSpPr>
        <p:spPr/>
        <p:txBody>
          <a:bodyPr/>
          <a:lstStyle/>
          <a:p>
            <a:fld id="{708A8E7E-C430-7B49-A863-CE6B92D70C83}" type="slidenum">
              <a:rPr lang="pl-PL" smtClean="0"/>
              <a:pPr/>
              <a:t>7</a:t>
            </a:fld>
            <a:endParaRPr lang="pl-PL" dirty="0"/>
          </a:p>
        </p:txBody>
      </p:sp>
      <p:sp>
        <p:nvSpPr>
          <p:cNvPr id="4" name="Symbol zastępczy tekstu 3">
            <a:extLst>
              <a:ext uri="{FF2B5EF4-FFF2-40B4-BE49-F238E27FC236}">
                <a16:creationId xmlns:a16="http://schemas.microsoft.com/office/drawing/2014/main" id="{5904F638-BB01-47AD-91B0-6201BA9D9741}"/>
              </a:ext>
            </a:extLst>
          </p:cNvPr>
          <p:cNvSpPr>
            <a:spLocks noGrp="1"/>
          </p:cNvSpPr>
          <p:nvPr>
            <p:ph type="body" sz="quarter" idx="15"/>
          </p:nvPr>
        </p:nvSpPr>
        <p:spPr>
          <a:xfrm>
            <a:off x="238969" y="1099780"/>
            <a:ext cx="7759700" cy="273050"/>
          </a:xfrm>
        </p:spPr>
        <p:txBody>
          <a:bodyPr/>
          <a:lstStyle/>
          <a:p>
            <a:r>
              <a:rPr lang="pl-PL" sz="44800" b="1" dirty="0">
                <a:solidFill>
                  <a:schemeClr val="bg1"/>
                </a:solidFill>
                <a:latin typeface="Arial Black" panose="020B0A04020102020204" pitchFamily="34" charset="0"/>
              </a:rPr>
              <a:t>2</a:t>
            </a:r>
          </a:p>
        </p:txBody>
      </p:sp>
      <p:sp>
        <p:nvSpPr>
          <p:cNvPr id="6" name="Prostokąt 5">
            <a:extLst>
              <a:ext uri="{FF2B5EF4-FFF2-40B4-BE49-F238E27FC236}">
                <a16:creationId xmlns:a16="http://schemas.microsoft.com/office/drawing/2014/main" id="{682B5219-50A1-4C8E-A2E8-00B84751B68F}"/>
              </a:ext>
            </a:extLst>
          </p:cNvPr>
          <p:cNvSpPr/>
          <p:nvPr/>
        </p:nvSpPr>
        <p:spPr>
          <a:xfrm>
            <a:off x="3085846" y="5282907"/>
            <a:ext cx="8766630" cy="1200329"/>
          </a:xfrm>
          <a:prstGeom prst="rect">
            <a:avLst/>
          </a:prstGeom>
          <a:noFill/>
        </p:spPr>
        <p:txBody>
          <a:bodyPr wrap="square">
            <a:spAutoFit/>
          </a:bodyPr>
          <a:lstStyle/>
          <a:p>
            <a:pPr lvl="0">
              <a:defRPr/>
            </a:pPr>
            <a:r>
              <a:rPr lang="pl-PL" altLang="pl-PL" sz="3600" dirty="0" err="1">
                <a:solidFill>
                  <a:srgbClr val="FFD55A"/>
                </a:solidFill>
                <a:ea typeface="Calibri" panose="020F0502020204030204" pitchFamily="34" charset="0"/>
                <a:cs typeface="Calibri" panose="020F0502020204030204" pitchFamily="34" charset="0"/>
              </a:rPr>
              <a:t>Offer</a:t>
            </a:r>
            <a:r>
              <a:rPr lang="pl-PL" altLang="pl-PL" sz="3600" dirty="0">
                <a:solidFill>
                  <a:srgbClr val="FFD55A"/>
                </a:solidFill>
                <a:ea typeface="Calibri" panose="020F0502020204030204" pitchFamily="34" charset="0"/>
                <a:cs typeface="Calibri" panose="020F0502020204030204" pitchFamily="34" charset="0"/>
              </a:rPr>
              <a:t> of </a:t>
            </a:r>
            <a:r>
              <a:rPr lang="pl-PL" altLang="pl-PL" sz="3600" dirty="0" err="1">
                <a:solidFill>
                  <a:srgbClr val="FFD55A"/>
                </a:solidFill>
                <a:ea typeface="Calibri" panose="020F0502020204030204" pitchFamily="34" charset="0"/>
                <a:cs typeface="Calibri" panose="020F0502020204030204" pitchFamily="34" charset="0"/>
              </a:rPr>
              <a:t>financial</a:t>
            </a:r>
            <a:r>
              <a:rPr lang="pl-PL" altLang="pl-PL" sz="3600" dirty="0">
                <a:solidFill>
                  <a:srgbClr val="FFD55A"/>
                </a:solidFill>
                <a:ea typeface="Calibri" panose="020F0502020204030204" pitchFamily="34" charset="0"/>
                <a:cs typeface="Calibri" panose="020F0502020204030204" pitchFamily="34" charset="0"/>
              </a:rPr>
              <a:t> </a:t>
            </a:r>
            <a:r>
              <a:rPr lang="pl-PL" altLang="pl-PL" sz="3600" dirty="0" err="1">
                <a:solidFill>
                  <a:srgbClr val="FFD55A"/>
                </a:solidFill>
                <a:ea typeface="Calibri" panose="020F0502020204030204" pitchFamily="34" charset="0"/>
                <a:cs typeface="Calibri" panose="020F0502020204030204" pitchFamily="34" charset="0"/>
              </a:rPr>
              <a:t>instruments</a:t>
            </a:r>
            <a:r>
              <a:rPr lang="pl-PL" altLang="pl-PL" sz="3600" dirty="0">
                <a:solidFill>
                  <a:srgbClr val="FFD55A"/>
                </a:solidFill>
                <a:ea typeface="Calibri" panose="020F0502020204030204" pitchFamily="34" charset="0"/>
                <a:cs typeface="Calibri" panose="020F0502020204030204" pitchFamily="34" charset="0"/>
              </a:rPr>
              <a:t> for </a:t>
            </a:r>
            <a:r>
              <a:rPr lang="pl-PL" altLang="pl-PL" sz="3600" dirty="0" err="1">
                <a:solidFill>
                  <a:srgbClr val="FFD55A"/>
                </a:solidFill>
                <a:ea typeface="Calibri" panose="020F0502020204030204" pitchFamily="34" charset="0"/>
                <a:cs typeface="Calibri" panose="020F0502020204030204" pitchFamily="34" charset="0"/>
              </a:rPr>
              <a:t>financing</a:t>
            </a:r>
            <a:r>
              <a:rPr lang="pl-PL" altLang="pl-PL" sz="3600" dirty="0">
                <a:solidFill>
                  <a:srgbClr val="FFD55A"/>
                </a:solidFill>
                <a:ea typeface="Calibri" panose="020F0502020204030204" pitchFamily="34" charset="0"/>
                <a:cs typeface="Calibri" panose="020F0502020204030204" pitchFamily="34" charset="0"/>
              </a:rPr>
              <a:t> </a:t>
            </a:r>
            <a:r>
              <a:rPr lang="pl-PL" altLang="pl-PL" sz="3600" dirty="0" err="1">
                <a:solidFill>
                  <a:srgbClr val="FFD55A"/>
                </a:solidFill>
                <a:ea typeface="Calibri" panose="020F0502020204030204" pitchFamily="34" charset="0"/>
                <a:cs typeface="Calibri" panose="020F0502020204030204" pitchFamily="34" charset="0"/>
              </a:rPr>
              <a:t>energy</a:t>
            </a:r>
            <a:r>
              <a:rPr lang="pl-PL" altLang="pl-PL" sz="3600" dirty="0">
                <a:solidFill>
                  <a:srgbClr val="FFD55A"/>
                </a:solidFill>
                <a:ea typeface="Calibri" panose="020F0502020204030204" pitchFamily="34" charset="0"/>
                <a:cs typeface="Calibri" panose="020F0502020204030204" pitchFamily="34" charset="0"/>
              </a:rPr>
              <a:t> </a:t>
            </a:r>
            <a:r>
              <a:rPr lang="pl-PL" altLang="pl-PL" sz="3600" dirty="0" err="1">
                <a:solidFill>
                  <a:srgbClr val="FFD55A"/>
                </a:solidFill>
                <a:ea typeface="Calibri" panose="020F0502020204030204" pitchFamily="34" charset="0"/>
                <a:cs typeface="Calibri" panose="020F0502020204030204" pitchFamily="34" charset="0"/>
              </a:rPr>
              <a:t>modernization</a:t>
            </a:r>
            <a:r>
              <a:rPr lang="pl-PL" altLang="pl-PL" sz="3600" dirty="0">
                <a:solidFill>
                  <a:srgbClr val="FFD55A"/>
                </a:solidFill>
                <a:ea typeface="Calibri" panose="020F0502020204030204" pitchFamily="34" charset="0"/>
                <a:cs typeface="Calibri" panose="020F0502020204030204" pitchFamily="34" charset="0"/>
              </a:rPr>
              <a:t> of </a:t>
            </a:r>
            <a:r>
              <a:rPr lang="pl-PL" altLang="pl-PL" sz="3600" dirty="0" err="1">
                <a:solidFill>
                  <a:srgbClr val="FFD55A"/>
                </a:solidFill>
                <a:ea typeface="Calibri" panose="020F0502020204030204" pitchFamily="34" charset="0"/>
                <a:cs typeface="Calibri" panose="020F0502020204030204" pitchFamily="34" charset="0"/>
              </a:rPr>
              <a:t>buildings</a:t>
            </a:r>
            <a:endParaRPr lang="en" sz="3600" dirty="0">
              <a:solidFill>
                <a:srgbClr val="FFD55A"/>
              </a:solidFill>
            </a:endParaRPr>
          </a:p>
        </p:txBody>
      </p:sp>
      <p:sp>
        <p:nvSpPr>
          <p:cNvPr id="5" name="Prostokąt 4">
            <a:extLst>
              <a:ext uri="{FF2B5EF4-FFF2-40B4-BE49-F238E27FC236}">
                <a16:creationId xmlns:a16="http://schemas.microsoft.com/office/drawing/2014/main" id="{5B187CBE-C9FF-44E2-AB9E-8FC4335EB0DF}"/>
              </a:ext>
            </a:extLst>
          </p:cNvPr>
          <p:cNvSpPr/>
          <p:nvPr/>
        </p:nvSpPr>
        <p:spPr>
          <a:xfrm>
            <a:off x="798377" y="0"/>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Prostokąt 8">
            <a:extLst>
              <a:ext uri="{FF2B5EF4-FFF2-40B4-BE49-F238E27FC236}">
                <a16:creationId xmlns:a16="http://schemas.microsoft.com/office/drawing/2014/main" id="{07134940-AEF6-4D88-8F9A-DC5349A0552B}"/>
              </a:ext>
            </a:extLst>
          </p:cNvPr>
          <p:cNvSpPr/>
          <p:nvPr/>
        </p:nvSpPr>
        <p:spPr>
          <a:xfrm>
            <a:off x="601002" y="6279312"/>
            <a:ext cx="1091946" cy="578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948569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B7EC6561-8BEE-4F6D-9F42-303FF0005948}"/>
              </a:ext>
            </a:extLst>
          </p:cNvPr>
          <p:cNvSpPr>
            <a:spLocks noGrp="1"/>
          </p:cNvSpPr>
          <p:nvPr>
            <p:ph type="sldNum" sz="quarter" idx="4"/>
          </p:nvPr>
        </p:nvSpPr>
        <p:spPr/>
        <p:txBody>
          <a:bodyPr/>
          <a:lstStyle/>
          <a:p>
            <a:pPr rtl="0"/>
            <a:fld id="{708A8E7E-C430-7B49-A863-CE6B92D70C83}" type="slidenum">
              <a:rPr/>
              <a:pPr rtl="0"/>
              <a:t>8</a:t>
            </a:fld>
            <a:endParaRPr lang="en" dirty="0"/>
          </a:p>
        </p:txBody>
      </p:sp>
      <p:graphicFrame>
        <p:nvGraphicFramePr>
          <p:cNvPr id="5" name="Diagram 4">
            <a:extLst>
              <a:ext uri="{FF2B5EF4-FFF2-40B4-BE49-F238E27FC236}">
                <a16:creationId xmlns:a16="http://schemas.microsoft.com/office/drawing/2014/main" id="{75F812D0-8A83-407A-ABA6-1B66BD449EB8}"/>
              </a:ext>
            </a:extLst>
          </p:cNvPr>
          <p:cNvGraphicFramePr/>
          <p:nvPr>
            <p:extLst>
              <p:ext uri="{D42A27DB-BD31-4B8C-83A1-F6EECF244321}">
                <p14:modId xmlns:p14="http://schemas.microsoft.com/office/powerpoint/2010/main" val="2947599255"/>
              </p:ext>
            </p:extLst>
          </p:nvPr>
        </p:nvGraphicFramePr>
        <p:xfrm>
          <a:off x="672911" y="2214804"/>
          <a:ext cx="10829273" cy="3754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ala 5">
            <a:extLst>
              <a:ext uri="{FF2B5EF4-FFF2-40B4-BE49-F238E27FC236}">
                <a16:creationId xmlns:a16="http://schemas.microsoft.com/office/drawing/2014/main" id="{0F7FC2F6-F105-4C14-8B84-7E1587743E48}"/>
              </a:ext>
            </a:extLst>
          </p:cNvPr>
          <p:cNvSpPr/>
          <p:nvPr/>
        </p:nvSpPr>
        <p:spPr>
          <a:xfrm>
            <a:off x="672912" y="558583"/>
            <a:ext cx="3562201" cy="1389969"/>
          </a:xfrm>
          <a:prstGeom prst="wave">
            <a:avLst/>
          </a:prstGeom>
          <a:solidFill>
            <a:srgbClr val="7900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 sz="1400" b="0" i="0" u="none" baseline="0" dirty="0"/>
              <a:t>Decision to commence financing of the housing sector using public funds</a:t>
            </a:r>
          </a:p>
        </p:txBody>
      </p:sp>
      <p:cxnSp>
        <p:nvCxnSpPr>
          <p:cNvPr id="13" name="Łącznik prosty 12">
            <a:extLst>
              <a:ext uri="{FF2B5EF4-FFF2-40B4-BE49-F238E27FC236}">
                <a16:creationId xmlns:a16="http://schemas.microsoft.com/office/drawing/2014/main" id="{F98BEF03-DFA7-47CE-A2AF-A269A9517466}"/>
              </a:ext>
            </a:extLst>
          </p:cNvPr>
          <p:cNvCxnSpPr>
            <a:cxnSpLocks/>
          </p:cNvCxnSpPr>
          <p:nvPr/>
        </p:nvCxnSpPr>
        <p:spPr>
          <a:xfrm>
            <a:off x="672911" y="1575969"/>
            <a:ext cx="0" cy="477083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pole tekstowe 14">
            <a:extLst>
              <a:ext uri="{FF2B5EF4-FFF2-40B4-BE49-F238E27FC236}">
                <a16:creationId xmlns:a16="http://schemas.microsoft.com/office/drawing/2014/main" id="{EBEAD64B-7872-408C-91AE-74381ED27E4A}"/>
              </a:ext>
            </a:extLst>
          </p:cNvPr>
          <p:cNvSpPr txBox="1"/>
          <p:nvPr/>
        </p:nvSpPr>
        <p:spPr>
          <a:xfrm>
            <a:off x="156379" y="6035580"/>
            <a:ext cx="1180766" cy="338554"/>
          </a:xfrm>
          <a:prstGeom prst="rect">
            <a:avLst/>
          </a:prstGeom>
          <a:solidFill>
            <a:srgbClr val="79003C"/>
          </a:solidFill>
        </p:spPr>
        <p:txBody>
          <a:bodyPr wrap="square" rtlCol="0">
            <a:spAutoFit/>
          </a:bodyPr>
          <a:lstStyle/>
          <a:p>
            <a:pPr algn="ctr" rtl="0"/>
            <a:r>
              <a:rPr lang="en" sz="1600" b="1" i="0" u="none" baseline="0">
                <a:solidFill>
                  <a:schemeClr val="bg1"/>
                </a:solidFill>
              </a:rPr>
              <a:t>2018</a:t>
            </a:r>
          </a:p>
        </p:txBody>
      </p:sp>
      <p:sp>
        <p:nvSpPr>
          <p:cNvPr id="16" name="pole tekstowe 15">
            <a:extLst>
              <a:ext uri="{FF2B5EF4-FFF2-40B4-BE49-F238E27FC236}">
                <a16:creationId xmlns:a16="http://schemas.microsoft.com/office/drawing/2014/main" id="{E0879558-6CFA-4740-BB4F-B57B3ACE31F9}"/>
              </a:ext>
            </a:extLst>
          </p:cNvPr>
          <p:cNvSpPr txBox="1"/>
          <p:nvPr/>
        </p:nvSpPr>
        <p:spPr>
          <a:xfrm>
            <a:off x="10854856" y="5977468"/>
            <a:ext cx="1180765" cy="338554"/>
          </a:xfrm>
          <a:prstGeom prst="rect">
            <a:avLst/>
          </a:prstGeom>
          <a:solidFill>
            <a:srgbClr val="79003C"/>
          </a:solidFill>
        </p:spPr>
        <p:txBody>
          <a:bodyPr wrap="square" rtlCol="0">
            <a:spAutoFit/>
          </a:bodyPr>
          <a:lstStyle/>
          <a:p>
            <a:pPr algn="ctr" rtl="0"/>
            <a:r>
              <a:rPr lang="en" sz="1600" b="1" i="0" u="none" baseline="0">
                <a:solidFill>
                  <a:schemeClr val="bg1"/>
                </a:solidFill>
              </a:rPr>
              <a:t>2023</a:t>
            </a:r>
          </a:p>
        </p:txBody>
      </p:sp>
      <p:pic>
        <p:nvPicPr>
          <p:cNvPr id="20" name="Obraz 19">
            <a:extLst>
              <a:ext uri="{FF2B5EF4-FFF2-40B4-BE49-F238E27FC236}">
                <a16:creationId xmlns:a16="http://schemas.microsoft.com/office/drawing/2014/main" id="{F3A6663D-0F96-485B-BA32-50A31C5C928F}"/>
              </a:ext>
            </a:extLst>
          </p:cNvPr>
          <p:cNvPicPr>
            <a:picLocks noChangeAspect="1"/>
          </p:cNvPicPr>
          <p:nvPr/>
        </p:nvPicPr>
        <p:blipFill>
          <a:blip r:embed="rId8"/>
          <a:stretch>
            <a:fillRect/>
          </a:stretch>
        </p:blipFill>
        <p:spPr>
          <a:xfrm>
            <a:off x="5240460" y="1288136"/>
            <a:ext cx="1175141" cy="477125"/>
          </a:xfrm>
          <a:prstGeom prst="rect">
            <a:avLst/>
          </a:prstGeom>
        </p:spPr>
      </p:pic>
      <p:pic>
        <p:nvPicPr>
          <p:cNvPr id="22" name="Obraz 21">
            <a:extLst>
              <a:ext uri="{FF2B5EF4-FFF2-40B4-BE49-F238E27FC236}">
                <a16:creationId xmlns:a16="http://schemas.microsoft.com/office/drawing/2014/main" id="{B3ACA0C4-C1FD-44DF-A11D-C204816DB27B}"/>
              </a:ext>
            </a:extLst>
          </p:cNvPr>
          <p:cNvPicPr>
            <a:picLocks noChangeAspect="1"/>
          </p:cNvPicPr>
          <p:nvPr/>
        </p:nvPicPr>
        <p:blipFill>
          <a:blip r:embed="rId9"/>
          <a:stretch>
            <a:fillRect/>
          </a:stretch>
        </p:blipFill>
        <p:spPr>
          <a:xfrm>
            <a:off x="4272115" y="1238722"/>
            <a:ext cx="987045" cy="564026"/>
          </a:xfrm>
          <a:prstGeom prst="rect">
            <a:avLst/>
          </a:prstGeom>
        </p:spPr>
      </p:pic>
      <p:pic>
        <p:nvPicPr>
          <p:cNvPr id="23" name="Obraz 22">
            <a:extLst>
              <a:ext uri="{FF2B5EF4-FFF2-40B4-BE49-F238E27FC236}">
                <a16:creationId xmlns:a16="http://schemas.microsoft.com/office/drawing/2014/main" id="{702CCB75-DBF7-4F5E-A804-192D8D808BE7}"/>
              </a:ext>
            </a:extLst>
          </p:cNvPr>
          <p:cNvPicPr>
            <a:picLocks noChangeAspect="1"/>
          </p:cNvPicPr>
          <p:nvPr/>
        </p:nvPicPr>
        <p:blipFill>
          <a:blip r:embed="rId10"/>
          <a:stretch>
            <a:fillRect/>
          </a:stretch>
        </p:blipFill>
        <p:spPr>
          <a:xfrm>
            <a:off x="6408671" y="1268173"/>
            <a:ext cx="1143000" cy="566442"/>
          </a:xfrm>
          <a:prstGeom prst="rect">
            <a:avLst/>
          </a:prstGeom>
        </p:spPr>
      </p:pic>
      <p:pic>
        <p:nvPicPr>
          <p:cNvPr id="24" name="Obraz 23">
            <a:extLst>
              <a:ext uri="{FF2B5EF4-FFF2-40B4-BE49-F238E27FC236}">
                <a16:creationId xmlns:a16="http://schemas.microsoft.com/office/drawing/2014/main" id="{B4A6236E-96D3-4212-BEDD-BE1875FF7093}"/>
              </a:ext>
            </a:extLst>
          </p:cNvPr>
          <p:cNvPicPr>
            <a:picLocks noChangeAspect="1"/>
          </p:cNvPicPr>
          <p:nvPr/>
        </p:nvPicPr>
        <p:blipFill>
          <a:blip r:embed="rId11"/>
          <a:stretch>
            <a:fillRect/>
          </a:stretch>
        </p:blipFill>
        <p:spPr>
          <a:xfrm>
            <a:off x="7465655" y="1319418"/>
            <a:ext cx="1986575" cy="411953"/>
          </a:xfrm>
          <a:prstGeom prst="rect">
            <a:avLst/>
          </a:prstGeom>
        </p:spPr>
      </p:pic>
      <p:pic>
        <p:nvPicPr>
          <p:cNvPr id="25" name="Obraz 24">
            <a:extLst>
              <a:ext uri="{FF2B5EF4-FFF2-40B4-BE49-F238E27FC236}">
                <a16:creationId xmlns:a16="http://schemas.microsoft.com/office/drawing/2014/main" id="{3711401F-ACFA-4ED3-BF05-89E47B53A46B}"/>
              </a:ext>
            </a:extLst>
          </p:cNvPr>
          <p:cNvPicPr>
            <a:picLocks noChangeAspect="1"/>
          </p:cNvPicPr>
          <p:nvPr/>
        </p:nvPicPr>
        <p:blipFill>
          <a:blip r:embed="rId12"/>
          <a:stretch>
            <a:fillRect/>
          </a:stretch>
        </p:blipFill>
        <p:spPr>
          <a:xfrm>
            <a:off x="9452230" y="1351050"/>
            <a:ext cx="1632857" cy="388418"/>
          </a:xfrm>
          <a:prstGeom prst="rect">
            <a:avLst/>
          </a:prstGeom>
        </p:spPr>
      </p:pic>
      <p:pic>
        <p:nvPicPr>
          <p:cNvPr id="26" name="Obraz 25">
            <a:extLst>
              <a:ext uri="{FF2B5EF4-FFF2-40B4-BE49-F238E27FC236}">
                <a16:creationId xmlns:a16="http://schemas.microsoft.com/office/drawing/2014/main" id="{0EC28912-DE27-4BE3-831D-12B2E2837057}"/>
              </a:ext>
            </a:extLst>
          </p:cNvPr>
          <p:cNvPicPr>
            <a:picLocks noChangeAspect="1"/>
          </p:cNvPicPr>
          <p:nvPr/>
        </p:nvPicPr>
        <p:blipFill>
          <a:blip r:embed="rId13"/>
          <a:stretch>
            <a:fillRect/>
          </a:stretch>
        </p:blipFill>
        <p:spPr>
          <a:xfrm>
            <a:off x="11044831" y="1332380"/>
            <a:ext cx="1151164" cy="396510"/>
          </a:xfrm>
          <a:prstGeom prst="rect">
            <a:avLst/>
          </a:prstGeom>
        </p:spPr>
      </p:pic>
      <p:pic>
        <p:nvPicPr>
          <p:cNvPr id="27" name="Obraz 26">
            <a:extLst>
              <a:ext uri="{FF2B5EF4-FFF2-40B4-BE49-F238E27FC236}">
                <a16:creationId xmlns:a16="http://schemas.microsoft.com/office/drawing/2014/main" id="{DB35F1B4-1078-437F-93BA-DF1B789E8B72}"/>
              </a:ext>
            </a:extLst>
          </p:cNvPr>
          <p:cNvPicPr>
            <a:picLocks noChangeAspect="1"/>
          </p:cNvPicPr>
          <p:nvPr/>
        </p:nvPicPr>
        <p:blipFill>
          <a:blip r:embed="rId14"/>
          <a:stretch>
            <a:fillRect/>
          </a:stretch>
        </p:blipFill>
        <p:spPr>
          <a:xfrm>
            <a:off x="7748508" y="168808"/>
            <a:ext cx="1575707" cy="979136"/>
          </a:xfrm>
          <a:prstGeom prst="rect">
            <a:avLst/>
          </a:prstGeom>
        </p:spPr>
      </p:pic>
      <p:pic>
        <p:nvPicPr>
          <p:cNvPr id="28" name="Obraz 27">
            <a:extLst>
              <a:ext uri="{FF2B5EF4-FFF2-40B4-BE49-F238E27FC236}">
                <a16:creationId xmlns:a16="http://schemas.microsoft.com/office/drawing/2014/main" id="{6F9E383E-6220-44D3-A8CA-6987CB15220E}"/>
              </a:ext>
            </a:extLst>
          </p:cNvPr>
          <p:cNvPicPr>
            <a:picLocks noChangeAspect="1"/>
          </p:cNvPicPr>
          <p:nvPr/>
        </p:nvPicPr>
        <p:blipFill>
          <a:blip r:embed="rId15"/>
          <a:stretch>
            <a:fillRect/>
          </a:stretch>
        </p:blipFill>
        <p:spPr>
          <a:xfrm>
            <a:off x="9544381" y="248537"/>
            <a:ext cx="2034940" cy="860797"/>
          </a:xfrm>
          <a:prstGeom prst="rect">
            <a:avLst/>
          </a:prstGeom>
        </p:spPr>
      </p:pic>
      <p:sp>
        <p:nvSpPr>
          <p:cNvPr id="29" name="pole tekstowe 28">
            <a:extLst>
              <a:ext uri="{FF2B5EF4-FFF2-40B4-BE49-F238E27FC236}">
                <a16:creationId xmlns:a16="http://schemas.microsoft.com/office/drawing/2014/main" id="{2B0820CA-A019-4D96-8443-D3624402CEE5}"/>
              </a:ext>
            </a:extLst>
          </p:cNvPr>
          <p:cNvSpPr txBox="1"/>
          <p:nvPr/>
        </p:nvSpPr>
        <p:spPr>
          <a:xfrm>
            <a:off x="4280996" y="6204857"/>
            <a:ext cx="3786369" cy="369332"/>
          </a:xfrm>
          <a:prstGeom prst="rect">
            <a:avLst/>
          </a:prstGeom>
          <a:solidFill>
            <a:srgbClr val="79003C"/>
          </a:solidFill>
        </p:spPr>
        <p:txBody>
          <a:bodyPr wrap="square" rtlCol="0">
            <a:spAutoFit/>
          </a:bodyPr>
          <a:lstStyle/>
          <a:p>
            <a:pPr algn="ctr" rtl="0"/>
            <a:r>
              <a:rPr lang="en" b="1" i="0" u="none" baseline="0" dirty="0">
                <a:solidFill>
                  <a:schemeClr val="bg1"/>
                </a:solidFill>
              </a:rPr>
              <a:t>Programming </a:t>
            </a:r>
            <a:r>
              <a:rPr lang="en" sz="1600" b="1" i="0" u="none" baseline="0" dirty="0">
                <a:solidFill>
                  <a:schemeClr val="bg1"/>
                </a:solidFill>
              </a:rPr>
              <a:t>period</a:t>
            </a:r>
            <a:r>
              <a:rPr lang="en" b="1" i="0" u="none" baseline="0" dirty="0">
                <a:solidFill>
                  <a:schemeClr val="bg1"/>
                </a:solidFill>
              </a:rPr>
              <a:t> 2014-2020</a:t>
            </a:r>
          </a:p>
        </p:txBody>
      </p:sp>
      <p:pic>
        <p:nvPicPr>
          <p:cNvPr id="30" name="Obraz 29">
            <a:extLst>
              <a:ext uri="{FF2B5EF4-FFF2-40B4-BE49-F238E27FC236}">
                <a16:creationId xmlns:a16="http://schemas.microsoft.com/office/drawing/2014/main" id="{C6665B74-3B7D-4B6F-9C6A-8C18EA33DFE1}"/>
              </a:ext>
            </a:extLst>
          </p:cNvPr>
          <p:cNvPicPr>
            <a:picLocks noChangeAspect="1"/>
          </p:cNvPicPr>
          <p:nvPr/>
        </p:nvPicPr>
        <p:blipFill>
          <a:blip r:embed="rId16"/>
          <a:stretch>
            <a:fillRect/>
          </a:stretch>
        </p:blipFill>
        <p:spPr>
          <a:xfrm>
            <a:off x="11691968" y="6403486"/>
            <a:ext cx="359695" cy="341406"/>
          </a:xfrm>
          <a:prstGeom prst="rect">
            <a:avLst/>
          </a:prstGeom>
        </p:spPr>
      </p:pic>
      <p:sp>
        <p:nvSpPr>
          <p:cNvPr id="3" name="Symbol zastępczy tekstu 2">
            <a:extLst>
              <a:ext uri="{FF2B5EF4-FFF2-40B4-BE49-F238E27FC236}">
                <a16:creationId xmlns:a16="http://schemas.microsoft.com/office/drawing/2014/main" id="{8C4B4ABC-6F26-48AC-A680-2B69905C4623}"/>
              </a:ext>
            </a:extLst>
          </p:cNvPr>
          <p:cNvSpPr>
            <a:spLocks noGrp="1"/>
          </p:cNvSpPr>
          <p:nvPr>
            <p:ph type="body" sz="quarter" idx="15"/>
          </p:nvPr>
        </p:nvSpPr>
        <p:spPr/>
        <p:txBody>
          <a:bodyPr/>
          <a:lstStyle/>
          <a:p>
            <a:pPr algn="l" rtl="0"/>
            <a:r>
              <a:rPr lang="en" b="0" i="0" u="none" baseline="0" dirty="0"/>
              <a:t>Process of implementation of energy efficiency loans at the Bank</a:t>
            </a:r>
          </a:p>
        </p:txBody>
      </p:sp>
    </p:spTree>
    <p:extLst>
      <p:ext uri="{BB962C8B-B14F-4D97-AF65-F5344CB8AC3E}">
        <p14:creationId xmlns:p14="http://schemas.microsoft.com/office/powerpoint/2010/main" val="146730484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B2FCFCD2-3F5C-294A-9F21-6306DAB502C9}"/>
              </a:ext>
            </a:extLst>
          </p:cNvPr>
          <p:cNvSpPr>
            <a:spLocks noGrp="1"/>
          </p:cNvSpPr>
          <p:nvPr>
            <p:ph type="sldNum" sz="quarter" idx="4"/>
          </p:nvPr>
        </p:nvSpPr>
        <p:spPr/>
        <p:txBody>
          <a:bodyPr/>
          <a:lstStyle/>
          <a:p>
            <a:pPr rtl="0"/>
            <a:fld id="{AF7D9FF2-3A39-5E44-BD5E-BD671360BF1C}" type="slidenum">
              <a:rPr/>
              <a:pPr rtl="0"/>
              <a:t>9</a:t>
            </a:fld>
            <a:endParaRPr lang="en" dirty="0"/>
          </a:p>
        </p:txBody>
      </p:sp>
      <p:grpSp>
        <p:nvGrpSpPr>
          <p:cNvPr id="64" name="Grupa 63">
            <a:extLst>
              <a:ext uri="{FF2B5EF4-FFF2-40B4-BE49-F238E27FC236}">
                <a16:creationId xmlns:a16="http://schemas.microsoft.com/office/drawing/2014/main" id="{9FC3607C-D114-497F-92F7-47985A497443}"/>
              </a:ext>
            </a:extLst>
          </p:cNvPr>
          <p:cNvGrpSpPr/>
          <p:nvPr/>
        </p:nvGrpSpPr>
        <p:grpSpPr>
          <a:xfrm>
            <a:off x="4272199" y="2856924"/>
            <a:ext cx="258418" cy="258418"/>
            <a:chOff x="808383" y="1404730"/>
            <a:chExt cx="457200" cy="457200"/>
          </a:xfrm>
        </p:grpSpPr>
        <p:sp>
          <p:nvSpPr>
            <p:cNvPr id="65" name="Łza 64">
              <a:extLst>
                <a:ext uri="{FF2B5EF4-FFF2-40B4-BE49-F238E27FC236}">
                  <a16:creationId xmlns:a16="http://schemas.microsoft.com/office/drawing/2014/main" id="{4B9EC6F9-7BFE-4D2B-BF92-54DC906DDA8F}"/>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66" name="Owal 65">
              <a:extLst>
                <a:ext uri="{FF2B5EF4-FFF2-40B4-BE49-F238E27FC236}">
                  <a16:creationId xmlns:a16="http://schemas.microsoft.com/office/drawing/2014/main" id="{45A3836B-7BAF-4D98-9871-1070D5443F49}"/>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67" name="Grupa 66">
            <a:extLst>
              <a:ext uri="{FF2B5EF4-FFF2-40B4-BE49-F238E27FC236}">
                <a16:creationId xmlns:a16="http://schemas.microsoft.com/office/drawing/2014/main" id="{5DD9389C-30F1-4E99-9C9F-B88D6D801A40}"/>
              </a:ext>
            </a:extLst>
          </p:cNvPr>
          <p:cNvGrpSpPr/>
          <p:nvPr/>
        </p:nvGrpSpPr>
        <p:grpSpPr>
          <a:xfrm>
            <a:off x="4805599" y="1786697"/>
            <a:ext cx="555966" cy="567437"/>
            <a:chOff x="808383" y="1404730"/>
            <a:chExt cx="457200" cy="457200"/>
          </a:xfrm>
        </p:grpSpPr>
        <p:sp>
          <p:nvSpPr>
            <p:cNvPr id="68" name="Łza 67">
              <a:extLst>
                <a:ext uri="{FF2B5EF4-FFF2-40B4-BE49-F238E27FC236}">
                  <a16:creationId xmlns:a16="http://schemas.microsoft.com/office/drawing/2014/main" id="{3E426369-BF14-4828-8656-FDF67878DAB9}"/>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69" name="Owal 68">
              <a:extLst>
                <a:ext uri="{FF2B5EF4-FFF2-40B4-BE49-F238E27FC236}">
                  <a16:creationId xmlns:a16="http://schemas.microsoft.com/office/drawing/2014/main" id="{89EB5298-B94D-46B5-9002-7EE9EABEFFFE}"/>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70" name="Grupa 69">
            <a:extLst>
              <a:ext uri="{FF2B5EF4-FFF2-40B4-BE49-F238E27FC236}">
                <a16:creationId xmlns:a16="http://schemas.microsoft.com/office/drawing/2014/main" id="{1140B036-07D2-4BDB-B845-B0292E72BCB4}"/>
              </a:ext>
            </a:extLst>
          </p:cNvPr>
          <p:cNvGrpSpPr/>
          <p:nvPr/>
        </p:nvGrpSpPr>
        <p:grpSpPr>
          <a:xfrm>
            <a:off x="3111789" y="4109156"/>
            <a:ext cx="258418" cy="258418"/>
            <a:chOff x="808383" y="1404730"/>
            <a:chExt cx="457200" cy="457200"/>
          </a:xfrm>
        </p:grpSpPr>
        <p:sp>
          <p:nvSpPr>
            <p:cNvPr id="71" name="Łza 70">
              <a:extLst>
                <a:ext uri="{FF2B5EF4-FFF2-40B4-BE49-F238E27FC236}">
                  <a16:creationId xmlns:a16="http://schemas.microsoft.com/office/drawing/2014/main" id="{9DE0CF37-4022-434A-95D8-383D03FFF9B1}"/>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72" name="Owal 71">
              <a:extLst>
                <a:ext uri="{FF2B5EF4-FFF2-40B4-BE49-F238E27FC236}">
                  <a16:creationId xmlns:a16="http://schemas.microsoft.com/office/drawing/2014/main" id="{DCDFD0FB-70F4-4E7D-AE39-96FCFAC599F2}"/>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73" name="Grupa 72">
            <a:extLst>
              <a:ext uri="{FF2B5EF4-FFF2-40B4-BE49-F238E27FC236}">
                <a16:creationId xmlns:a16="http://schemas.microsoft.com/office/drawing/2014/main" id="{612058D4-9BEC-4696-B425-DB3FB9AB4CE8}"/>
              </a:ext>
            </a:extLst>
          </p:cNvPr>
          <p:cNvGrpSpPr/>
          <p:nvPr/>
        </p:nvGrpSpPr>
        <p:grpSpPr>
          <a:xfrm>
            <a:off x="4707363" y="4858528"/>
            <a:ext cx="258418" cy="258418"/>
            <a:chOff x="808383" y="1404730"/>
            <a:chExt cx="457200" cy="457200"/>
          </a:xfrm>
        </p:grpSpPr>
        <p:sp>
          <p:nvSpPr>
            <p:cNvPr id="74" name="Łza 73">
              <a:extLst>
                <a:ext uri="{FF2B5EF4-FFF2-40B4-BE49-F238E27FC236}">
                  <a16:creationId xmlns:a16="http://schemas.microsoft.com/office/drawing/2014/main" id="{861B1E65-CBD4-4393-8A3C-B1C03859A442}"/>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75" name="Owal 74">
              <a:extLst>
                <a:ext uri="{FF2B5EF4-FFF2-40B4-BE49-F238E27FC236}">
                  <a16:creationId xmlns:a16="http://schemas.microsoft.com/office/drawing/2014/main" id="{4D7A354F-ABFD-4823-BD3D-6E2B054A4DC3}"/>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76" name="Grupa 75">
            <a:extLst>
              <a:ext uri="{FF2B5EF4-FFF2-40B4-BE49-F238E27FC236}">
                <a16:creationId xmlns:a16="http://schemas.microsoft.com/office/drawing/2014/main" id="{271F498B-412E-43C3-895C-DCB8EB81DB6C}"/>
              </a:ext>
            </a:extLst>
          </p:cNvPr>
          <p:cNvGrpSpPr/>
          <p:nvPr/>
        </p:nvGrpSpPr>
        <p:grpSpPr>
          <a:xfrm>
            <a:off x="2450475" y="2688264"/>
            <a:ext cx="258418" cy="258418"/>
            <a:chOff x="808383" y="1404730"/>
            <a:chExt cx="457200" cy="457200"/>
          </a:xfrm>
        </p:grpSpPr>
        <p:sp>
          <p:nvSpPr>
            <p:cNvPr id="77" name="Łza 76">
              <a:extLst>
                <a:ext uri="{FF2B5EF4-FFF2-40B4-BE49-F238E27FC236}">
                  <a16:creationId xmlns:a16="http://schemas.microsoft.com/office/drawing/2014/main" id="{EC915C0F-D626-49BA-8054-E7C9D42418A7}"/>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78" name="Owal 77">
              <a:extLst>
                <a:ext uri="{FF2B5EF4-FFF2-40B4-BE49-F238E27FC236}">
                  <a16:creationId xmlns:a16="http://schemas.microsoft.com/office/drawing/2014/main" id="{B9E52E8C-A7DC-4DFD-AE1D-8B2EC7F439B1}"/>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79" name="Grupa 78">
            <a:extLst>
              <a:ext uri="{FF2B5EF4-FFF2-40B4-BE49-F238E27FC236}">
                <a16:creationId xmlns:a16="http://schemas.microsoft.com/office/drawing/2014/main" id="{87D57A06-35EC-4FF8-A2DE-F9155580C83E}"/>
              </a:ext>
            </a:extLst>
          </p:cNvPr>
          <p:cNvGrpSpPr/>
          <p:nvPr/>
        </p:nvGrpSpPr>
        <p:grpSpPr>
          <a:xfrm>
            <a:off x="1482308" y="2121967"/>
            <a:ext cx="258418" cy="258418"/>
            <a:chOff x="808383" y="1404730"/>
            <a:chExt cx="457200" cy="457200"/>
          </a:xfrm>
        </p:grpSpPr>
        <p:sp>
          <p:nvSpPr>
            <p:cNvPr id="80" name="Łza 79">
              <a:extLst>
                <a:ext uri="{FF2B5EF4-FFF2-40B4-BE49-F238E27FC236}">
                  <a16:creationId xmlns:a16="http://schemas.microsoft.com/office/drawing/2014/main" id="{D3C4E8DB-88F8-40BF-8886-C4DDB73B55FA}"/>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81" name="Owal 80">
              <a:extLst>
                <a:ext uri="{FF2B5EF4-FFF2-40B4-BE49-F238E27FC236}">
                  <a16:creationId xmlns:a16="http://schemas.microsoft.com/office/drawing/2014/main" id="{CD1EEE66-EABD-4C4E-A53F-A78E10AEBB57}"/>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82" name="Grupa 81">
            <a:extLst>
              <a:ext uri="{FF2B5EF4-FFF2-40B4-BE49-F238E27FC236}">
                <a16:creationId xmlns:a16="http://schemas.microsoft.com/office/drawing/2014/main" id="{7F6F06B6-93E3-4EB8-A450-689827C29C1B}"/>
              </a:ext>
            </a:extLst>
          </p:cNvPr>
          <p:cNvGrpSpPr/>
          <p:nvPr/>
        </p:nvGrpSpPr>
        <p:grpSpPr>
          <a:xfrm>
            <a:off x="4177395" y="1803396"/>
            <a:ext cx="258418" cy="258418"/>
            <a:chOff x="808383" y="1404730"/>
            <a:chExt cx="457200" cy="457200"/>
          </a:xfrm>
        </p:grpSpPr>
        <p:sp>
          <p:nvSpPr>
            <p:cNvPr id="83" name="Łza 82">
              <a:extLst>
                <a:ext uri="{FF2B5EF4-FFF2-40B4-BE49-F238E27FC236}">
                  <a16:creationId xmlns:a16="http://schemas.microsoft.com/office/drawing/2014/main" id="{E1FB44BA-DD3A-4B76-BC0E-FAFFF954EA8B}"/>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84" name="Owal 83">
              <a:extLst>
                <a:ext uri="{FF2B5EF4-FFF2-40B4-BE49-F238E27FC236}">
                  <a16:creationId xmlns:a16="http://schemas.microsoft.com/office/drawing/2014/main" id="{E656D03A-4A2D-4527-BAA8-E1D69061ED21}"/>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85" name="Grupa 84">
            <a:extLst>
              <a:ext uri="{FF2B5EF4-FFF2-40B4-BE49-F238E27FC236}">
                <a16:creationId xmlns:a16="http://schemas.microsoft.com/office/drawing/2014/main" id="{54930E5A-B439-4C3C-98FF-82860C76B834}"/>
              </a:ext>
            </a:extLst>
          </p:cNvPr>
          <p:cNvGrpSpPr/>
          <p:nvPr/>
        </p:nvGrpSpPr>
        <p:grpSpPr>
          <a:xfrm>
            <a:off x="4895933" y="3558464"/>
            <a:ext cx="258418" cy="258418"/>
            <a:chOff x="808383" y="1404730"/>
            <a:chExt cx="457200" cy="457200"/>
          </a:xfrm>
        </p:grpSpPr>
        <p:sp>
          <p:nvSpPr>
            <p:cNvPr id="86" name="Łza 85">
              <a:extLst>
                <a:ext uri="{FF2B5EF4-FFF2-40B4-BE49-F238E27FC236}">
                  <a16:creationId xmlns:a16="http://schemas.microsoft.com/office/drawing/2014/main" id="{FF9B3CEC-D0E7-46F9-A638-B8D26127428A}"/>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87" name="Owal 86">
              <a:extLst>
                <a:ext uri="{FF2B5EF4-FFF2-40B4-BE49-F238E27FC236}">
                  <a16:creationId xmlns:a16="http://schemas.microsoft.com/office/drawing/2014/main" id="{5697E450-7991-4BA5-97B4-7F5AD1B60518}"/>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88" name="Grupa 87">
            <a:extLst>
              <a:ext uri="{FF2B5EF4-FFF2-40B4-BE49-F238E27FC236}">
                <a16:creationId xmlns:a16="http://schemas.microsoft.com/office/drawing/2014/main" id="{E355DEC9-3DFA-4AD5-9C17-E8B40082790F}"/>
              </a:ext>
            </a:extLst>
          </p:cNvPr>
          <p:cNvGrpSpPr/>
          <p:nvPr/>
        </p:nvGrpSpPr>
        <p:grpSpPr>
          <a:xfrm>
            <a:off x="4043486" y="4059182"/>
            <a:ext cx="258418" cy="258418"/>
            <a:chOff x="808383" y="1404730"/>
            <a:chExt cx="457200" cy="457200"/>
          </a:xfrm>
        </p:grpSpPr>
        <p:sp>
          <p:nvSpPr>
            <p:cNvPr id="89" name="Łza 88">
              <a:extLst>
                <a:ext uri="{FF2B5EF4-FFF2-40B4-BE49-F238E27FC236}">
                  <a16:creationId xmlns:a16="http://schemas.microsoft.com/office/drawing/2014/main" id="{CF3A20EE-AF44-4492-AAA1-4BE673FBD587}"/>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90" name="Owal 89">
              <a:extLst>
                <a:ext uri="{FF2B5EF4-FFF2-40B4-BE49-F238E27FC236}">
                  <a16:creationId xmlns:a16="http://schemas.microsoft.com/office/drawing/2014/main" id="{FE3B6B2B-3703-4C32-9B6C-9BAC7D1A82BB}"/>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91" name="Grupa 90">
            <a:extLst>
              <a:ext uri="{FF2B5EF4-FFF2-40B4-BE49-F238E27FC236}">
                <a16:creationId xmlns:a16="http://schemas.microsoft.com/office/drawing/2014/main" id="{E4CE52F8-1300-44C7-A9C9-C07711A900F0}"/>
              </a:ext>
            </a:extLst>
          </p:cNvPr>
          <p:cNvGrpSpPr/>
          <p:nvPr/>
        </p:nvGrpSpPr>
        <p:grpSpPr>
          <a:xfrm>
            <a:off x="2634344" y="4089346"/>
            <a:ext cx="258418" cy="258418"/>
            <a:chOff x="808383" y="1404730"/>
            <a:chExt cx="457200" cy="457200"/>
          </a:xfrm>
        </p:grpSpPr>
        <p:sp>
          <p:nvSpPr>
            <p:cNvPr id="92" name="Łza 91">
              <a:extLst>
                <a:ext uri="{FF2B5EF4-FFF2-40B4-BE49-F238E27FC236}">
                  <a16:creationId xmlns:a16="http://schemas.microsoft.com/office/drawing/2014/main" id="{23BFF434-0E9C-45E2-A1D4-44D9EB597049}"/>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93" name="Owal 92">
              <a:extLst>
                <a:ext uri="{FF2B5EF4-FFF2-40B4-BE49-F238E27FC236}">
                  <a16:creationId xmlns:a16="http://schemas.microsoft.com/office/drawing/2014/main" id="{561950AF-31F8-4798-9029-755606D732F1}"/>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94" name="Grupa 93">
            <a:extLst>
              <a:ext uri="{FF2B5EF4-FFF2-40B4-BE49-F238E27FC236}">
                <a16:creationId xmlns:a16="http://schemas.microsoft.com/office/drawing/2014/main" id="{A98BC64F-1968-4E59-B640-7A33134C9301}"/>
              </a:ext>
            </a:extLst>
          </p:cNvPr>
          <p:cNvGrpSpPr/>
          <p:nvPr/>
        </p:nvGrpSpPr>
        <p:grpSpPr>
          <a:xfrm>
            <a:off x="1567044" y="3408991"/>
            <a:ext cx="258418" cy="258418"/>
            <a:chOff x="808383" y="1404730"/>
            <a:chExt cx="457200" cy="457200"/>
          </a:xfrm>
        </p:grpSpPr>
        <p:sp>
          <p:nvSpPr>
            <p:cNvPr id="95" name="Łza 94">
              <a:extLst>
                <a:ext uri="{FF2B5EF4-FFF2-40B4-BE49-F238E27FC236}">
                  <a16:creationId xmlns:a16="http://schemas.microsoft.com/office/drawing/2014/main" id="{E696F7E4-EBD2-43D8-9B7F-AD458209E562}"/>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96" name="Owal 95">
              <a:extLst>
                <a:ext uri="{FF2B5EF4-FFF2-40B4-BE49-F238E27FC236}">
                  <a16:creationId xmlns:a16="http://schemas.microsoft.com/office/drawing/2014/main" id="{B2FFCE2A-5C15-4C33-8429-748C2E0F6FB0}"/>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sp>
        <p:nvSpPr>
          <p:cNvPr id="7" name="Prostokąt 6">
            <a:extLst>
              <a:ext uri="{FF2B5EF4-FFF2-40B4-BE49-F238E27FC236}">
                <a16:creationId xmlns:a16="http://schemas.microsoft.com/office/drawing/2014/main" id="{AB15096D-B33E-48E2-8E25-DEDBC1EE3A30}"/>
              </a:ext>
            </a:extLst>
          </p:cNvPr>
          <p:cNvSpPr/>
          <p:nvPr/>
        </p:nvSpPr>
        <p:spPr>
          <a:xfrm>
            <a:off x="6222262" y="1127709"/>
            <a:ext cx="5745841" cy="4567917"/>
          </a:xfrm>
          <a:prstGeom prst="rect">
            <a:avLst/>
          </a:prstGeom>
        </p:spPr>
        <p:txBody>
          <a:bodyPr wrap="square">
            <a:spAutoFit/>
          </a:bodyPr>
          <a:lstStyle/>
          <a:p>
            <a:pPr algn="l" rtl="0">
              <a:lnSpc>
                <a:spcPts val="1680"/>
              </a:lnSpc>
              <a:spcBef>
                <a:spcPts val="600"/>
              </a:spcBef>
              <a:spcAft>
                <a:spcPts val="600"/>
              </a:spcAft>
            </a:pPr>
            <a:r>
              <a:rPr lang="en" sz="1600" b="1" i="0" u="none" baseline="0" dirty="0"/>
              <a:t>Purpose of financing</a:t>
            </a:r>
            <a:r>
              <a:rPr lang="en" sz="1600" b="0" i="0" u="none" baseline="0" dirty="0"/>
              <a:t> - deep energy modernization of multi-family residential buildings together with replacement of equipment of said facilities for energy efficient counterparts</a:t>
            </a:r>
          </a:p>
          <a:p>
            <a:pPr algn="l" rtl="0">
              <a:lnSpc>
                <a:spcPts val="1680"/>
              </a:lnSpc>
              <a:spcBef>
                <a:spcPts val="600"/>
              </a:spcBef>
              <a:spcAft>
                <a:spcPts val="600"/>
              </a:spcAft>
            </a:pPr>
            <a:r>
              <a:rPr lang="en" sz="1600" b="1" i="0" u="none" baseline="0" dirty="0"/>
              <a:t>Energy Efficiency Loans</a:t>
            </a:r>
            <a:r>
              <a:rPr lang="en" sz="1600" b="0" i="0" u="none" baseline="0" dirty="0"/>
              <a:t>: </a:t>
            </a:r>
          </a:p>
          <a:p>
            <a:pPr algn="l" rtl="0">
              <a:lnSpc>
                <a:spcPts val="1680"/>
              </a:lnSpc>
              <a:spcBef>
                <a:spcPts val="600"/>
              </a:spcBef>
              <a:spcAft>
                <a:spcPts val="600"/>
              </a:spcAft>
            </a:pPr>
            <a:r>
              <a:rPr lang="en" sz="1600" b="0" i="0" u="none" baseline="0" dirty="0"/>
              <a:t>financing from the regional operational programs (ROP) for the years 2014-2020 of the following provinces: </a:t>
            </a:r>
            <a:r>
              <a:rPr lang="en" sz="1600" b="1" i="0" u="none" baseline="0" dirty="0"/>
              <a:t>Lower Silesia</a:t>
            </a:r>
            <a:r>
              <a:rPr lang="en" sz="1600" b="0" i="0" u="none" baseline="0" dirty="0"/>
              <a:t>, </a:t>
            </a:r>
            <a:r>
              <a:rPr lang="en" sz="1600" b="1" i="0" u="none" baseline="0" dirty="0"/>
              <a:t>Lodzkie, Podlaskie, Lesser Poland, Pomorania and Kuyavia-Pomerania</a:t>
            </a:r>
            <a:r>
              <a:rPr lang="en" sz="1600" b="0" i="0" u="none" baseline="0" dirty="0"/>
              <a:t> and Alior Bank's own resources </a:t>
            </a:r>
          </a:p>
          <a:p>
            <a:pPr algn="l" rtl="0">
              <a:lnSpc>
                <a:spcPts val="1680"/>
              </a:lnSpc>
              <a:spcBef>
                <a:spcPts val="600"/>
              </a:spcBef>
              <a:spcAft>
                <a:spcPts val="600"/>
              </a:spcAft>
            </a:pPr>
            <a:r>
              <a:rPr lang="en" sz="1600" b="0" i="0" u="none" baseline="0" dirty="0"/>
              <a:t>granted by Alior Bank, acting as the so-called Financial </a:t>
            </a:r>
            <a:r>
              <a:rPr lang="pl-PL" sz="1600" dirty="0"/>
              <a:t>Agent</a:t>
            </a:r>
            <a:r>
              <a:rPr lang="en" sz="1600" b="0" i="0" u="none" baseline="0" dirty="0"/>
              <a:t>, on the basis of agreements concluded with Bank Gospodarstwa Krajowego (BGK) and the European Investment Bank (EIB) and based on the Banking Law Act</a:t>
            </a:r>
          </a:p>
          <a:p>
            <a:pPr algn="l" rtl="0">
              <a:lnSpc>
                <a:spcPts val="1680"/>
              </a:lnSpc>
              <a:spcBef>
                <a:spcPts val="600"/>
              </a:spcBef>
              <a:spcAft>
                <a:spcPts val="600"/>
              </a:spcAft>
            </a:pPr>
            <a:r>
              <a:rPr lang="en" sz="1600" b="0" i="0" u="none" baseline="0" dirty="0"/>
              <a:t>available until the funds from ROP of a given province are exhausted</a:t>
            </a:r>
          </a:p>
          <a:p>
            <a:pPr algn="l" rtl="0">
              <a:lnSpc>
                <a:spcPts val="1680"/>
              </a:lnSpc>
              <a:spcBef>
                <a:spcPts val="600"/>
              </a:spcBef>
              <a:spcAft>
                <a:spcPts val="600"/>
              </a:spcAft>
            </a:pPr>
            <a:r>
              <a:rPr lang="en" sz="1600" b="0" i="0" u="none" baseline="0" dirty="0"/>
              <a:t>Energy efficiency loans parameters specified by BGK and the EIB are listed in </a:t>
            </a:r>
            <a:r>
              <a:rPr lang="en" sz="1600" b="1" i="0" u="none" baseline="0" dirty="0"/>
              <a:t>Product Sheets </a:t>
            </a:r>
            <a:r>
              <a:rPr lang="en" sz="1600" b="0" i="0" u="none" baseline="0" dirty="0"/>
              <a:t>(separately for each ROP) available on the website </a:t>
            </a:r>
            <a:r>
              <a:rPr lang="en" sz="1600" b="0" i="0" u="none" baseline="0" dirty="0">
                <a:hlinkClick r:id="rId2"/>
              </a:rPr>
              <a:t>here</a:t>
            </a:r>
            <a:endParaRPr lang="en" sz="1600" dirty="0"/>
          </a:p>
        </p:txBody>
      </p:sp>
      <p:pic>
        <p:nvPicPr>
          <p:cNvPr id="97" name="Grafika 96" descr="Roślina">
            <a:extLst>
              <a:ext uri="{FF2B5EF4-FFF2-40B4-BE49-F238E27FC236}">
                <a16:creationId xmlns:a16="http://schemas.microsoft.com/office/drawing/2014/main" id="{1AD4AE1D-BC97-4AEF-9BA0-4637C9555A4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638638" y="6429649"/>
            <a:ext cx="360000" cy="339208"/>
          </a:xfrm>
          <a:prstGeom prst="rect">
            <a:avLst/>
          </a:prstGeom>
        </p:spPr>
      </p:pic>
      <p:grpSp>
        <p:nvGrpSpPr>
          <p:cNvPr id="54" name="Grupa 53">
            <a:extLst>
              <a:ext uri="{FF2B5EF4-FFF2-40B4-BE49-F238E27FC236}">
                <a16:creationId xmlns:a16="http://schemas.microsoft.com/office/drawing/2014/main" id="{053F41DE-DFB7-46A2-8F0A-596FCFAB323B}"/>
              </a:ext>
            </a:extLst>
          </p:cNvPr>
          <p:cNvGrpSpPr/>
          <p:nvPr/>
        </p:nvGrpSpPr>
        <p:grpSpPr>
          <a:xfrm>
            <a:off x="3422461" y="3075271"/>
            <a:ext cx="555966" cy="567437"/>
            <a:chOff x="808383" y="1404730"/>
            <a:chExt cx="457200" cy="457200"/>
          </a:xfrm>
        </p:grpSpPr>
        <p:sp>
          <p:nvSpPr>
            <p:cNvPr id="58" name="Łza 57">
              <a:extLst>
                <a:ext uri="{FF2B5EF4-FFF2-40B4-BE49-F238E27FC236}">
                  <a16:creationId xmlns:a16="http://schemas.microsoft.com/office/drawing/2014/main" id="{DBB865A6-1CDC-4CC3-A277-E0F795A5549A}"/>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59" name="Owal 58">
              <a:extLst>
                <a:ext uri="{FF2B5EF4-FFF2-40B4-BE49-F238E27FC236}">
                  <a16:creationId xmlns:a16="http://schemas.microsoft.com/office/drawing/2014/main" id="{C96E25DF-FE2B-40F8-978F-2215A6C0BB54}"/>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60" name="Grupa 59">
            <a:extLst>
              <a:ext uri="{FF2B5EF4-FFF2-40B4-BE49-F238E27FC236}">
                <a16:creationId xmlns:a16="http://schemas.microsoft.com/office/drawing/2014/main" id="{425DD5A9-7B76-4046-91A1-F967A7D6F0AF}"/>
              </a:ext>
            </a:extLst>
          </p:cNvPr>
          <p:cNvGrpSpPr/>
          <p:nvPr/>
        </p:nvGrpSpPr>
        <p:grpSpPr>
          <a:xfrm>
            <a:off x="1953544" y="3465949"/>
            <a:ext cx="555966" cy="567437"/>
            <a:chOff x="808383" y="1404730"/>
            <a:chExt cx="457200" cy="457200"/>
          </a:xfrm>
        </p:grpSpPr>
        <p:sp>
          <p:nvSpPr>
            <p:cNvPr id="98" name="Łza 97">
              <a:extLst>
                <a:ext uri="{FF2B5EF4-FFF2-40B4-BE49-F238E27FC236}">
                  <a16:creationId xmlns:a16="http://schemas.microsoft.com/office/drawing/2014/main" id="{145F2201-6F5C-423E-B0C0-91CA8CE732D4}"/>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99" name="Owal 98">
              <a:extLst>
                <a:ext uri="{FF2B5EF4-FFF2-40B4-BE49-F238E27FC236}">
                  <a16:creationId xmlns:a16="http://schemas.microsoft.com/office/drawing/2014/main" id="{94869BBC-132A-4AE4-8D91-76D3AA6938E6}"/>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100" name="Grupa 99">
            <a:extLst>
              <a:ext uri="{FF2B5EF4-FFF2-40B4-BE49-F238E27FC236}">
                <a16:creationId xmlns:a16="http://schemas.microsoft.com/office/drawing/2014/main" id="{9E2F006A-5131-48BF-B4C3-933410F2F37D}"/>
              </a:ext>
            </a:extLst>
          </p:cNvPr>
          <p:cNvGrpSpPr/>
          <p:nvPr/>
        </p:nvGrpSpPr>
        <p:grpSpPr>
          <a:xfrm>
            <a:off x="2889941" y="2067306"/>
            <a:ext cx="555966" cy="567437"/>
            <a:chOff x="808383" y="1404730"/>
            <a:chExt cx="457200" cy="457200"/>
          </a:xfrm>
        </p:grpSpPr>
        <p:sp>
          <p:nvSpPr>
            <p:cNvPr id="101" name="Łza 100">
              <a:extLst>
                <a:ext uri="{FF2B5EF4-FFF2-40B4-BE49-F238E27FC236}">
                  <a16:creationId xmlns:a16="http://schemas.microsoft.com/office/drawing/2014/main" id="{D48068F1-CE62-4092-AA1A-57C6DE4DF685}"/>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102" name="Owal 101">
              <a:extLst>
                <a:ext uri="{FF2B5EF4-FFF2-40B4-BE49-F238E27FC236}">
                  <a16:creationId xmlns:a16="http://schemas.microsoft.com/office/drawing/2014/main" id="{8E740D74-8B7B-4243-8819-5422A7AC0F0F}"/>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103" name="Grupa 102">
            <a:extLst>
              <a:ext uri="{FF2B5EF4-FFF2-40B4-BE49-F238E27FC236}">
                <a16:creationId xmlns:a16="http://schemas.microsoft.com/office/drawing/2014/main" id="{74E732F1-7BBC-41F1-92E4-5F949CF9CDBA}"/>
              </a:ext>
            </a:extLst>
          </p:cNvPr>
          <p:cNvGrpSpPr/>
          <p:nvPr/>
        </p:nvGrpSpPr>
        <p:grpSpPr>
          <a:xfrm>
            <a:off x="2327705" y="1456524"/>
            <a:ext cx="555966" cy="567437"/>
            <a:chOff x="808383" y="1404730"/>
            <a:chExt cx="457200" cy="457200"/>
          </a:xfrm>
        </p:grpSpPr>
        <p:sp>
          <p:nvSpPr>
            <p:cNvPr id="104" name="Łza 103">
              <a:extLst>
                <a:ext uri="{FF2B5EF4-FFF2-40B4-BE49-F238E27FC236}">
                  <a16:creationId xmlns:a16="http://schemas.microsoft.com/office/drawing/2014/main" id="{F02C22DE-BFEE-493E-B877-49CDBBB87D0D}"/>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105" name="Owal 104">
              <a:extLst>
                <a:ext uri="{FF2B5EF4-FFF2-40B4-BE49-F238E27FC236}">
                  <a16:creationId xmlns:a16="http://schemas.microsoft.com/office/drawing/2014/main" id="{70D9AA64-6B92-456A-A846-D399272E95DB}"/>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grpSp>
        <p:nvGrpSpPr>
          <p:cNvPr id="106" name="Grupa 105">
            <a:extLst>
              <a:ext uri="{FF2B5EF4-FFF2-40B4-BE49-F238E27FC236}">
                <a16:creationId xmlns:a16="http://schemas.microsoft.com/office/drawing/2014/main" id="{69ED31F8-7565-4C0E-BED0-D629F481812E}"/>
              </a:ext>
            </a:extLst>
          </p:cNvPr>
          <p:cNvGrpSpPr/>
          <p:nvPr/>
        </p:nvGrpSpPr>
        <p:grpSpPr>
          <a:xfrm>
            <a:off x="3496396" y="4420299"/>
            <a:ext cx="555966" cy="567437"/>
            <a:chOff x="808383" y="1404730"/>
            <a:chExt cx="457200" cy="457200"/>
          </a:xfrm>
        </p:grpSpPr>
        <p:sp>
          <p:nvSpPr>
            <p:cNvPr id="107" name="Łza 106">
              <a:extLst>
                <a:ext uri="{FF2B5EF4-FFF2-40B4-BE49-F238E27FC236}">
                  <a16:creationId xmlns:a16="http://schemas.microsoft.com/office/drawing/2014/main" id="{6502F19A-F922-4FBB-80E4-8D2AFD1887A2}"/>
                </a:ext>
              </a:extLst>
            </p:cNvPr>
            <p:cNvSpPr/>
            <p:nvPr/>
          </p:nvSpPr>
          <p:spPr>
            <a:xfrm rot="8100000">
              <a:off x="808383" y="1404730"/>
              <a:ext cx="457200" cy="4572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sp>
          <p:nvSpPr>
            <p:cNvPr id="108" name="Owal 107">
              <a:extLst>
                <a:ext uri="{FF2B5EF4-FFF2-40B4-BE49-F238E27FC236}">
                  <a16:creationId xmlns:a16="http://schemas.microsoft.com/office/drawing/2014/main" id="{D8C1FAC5-7579-4CD1-99EC-7AFF13B0963B}"/>
                </a:ext>
              </a:extLst>
            </p:cNvPr>
            <p:cNvSpPr/>
            <p:nvPr/>
          </p:nvSpPr>
          <p:spPr>
            <a:xfrm>
              <a:off x="949600" y="1544912"/>
              <a:ext cx="176835" cy="17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
            </a:p>
          </p:txBody>
        </p:sp>
      </p:grpSp>
      <p:sp>
        <p:nvSpPr>
          <p:cNvPr id="3" name="Rectangle 1">
            <a:extLst>
              <a:ext uri="{FF2B5EF4-FFF2-40B4-BE49-F238E27FC236}">
                <a16:creationId xmlns:a16="http://schemas.microsoft.com/office/drawing/2014/main" id="{C4084BA8-18EF-4606-B327-50CCA7024AF6}"/>
              </a:ext>
            </a:extLst>
          </p:cNvPr>
          <p:cNvSpPr>
            <a:spLocks noGrp="1" noChangeArrowheads="1"/>
          </p:cNvSpPr>
          <p:nvPr>
            <p:ph type="body" sz="quarter" idx="15"/>
          </p:nvPr>
        </p:nvSpPr>
        <p:spPr bwMode="auto">
          <a:xfrm>
            <a:off x="1344350" y="50170"/>
            <a:ext cx="1062375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 b="0" i="0" u="none" strike="noStrike" cap="none" normalizeH="0" baseline="0" dirty="0">
                <a:ln>
                  <a:noFill/>
                </a:ln>
                <a:effectLst/>
              </a:rPr>
              <a:t>As part of the green transformation, we finance, inter alia, thermomodernization in multi-family residential buildings. </a:t>
            </a:r>
          </a:p>
        </p:txBody>
      </p:sp>
      <p:pic>
        <p:nvPicPr>
          <p:cNvPr id="109" name="Obraz 108">
            <a:extLst>
              <a:ext uri="{FF2B5EF4-FFF2-40B4-BE49-F238E27FC236}">
                <a16:creationId xmlns:a16="http://schemas.microsoft.com/office/drawing/2014/main" id="{374AE0C3-A9B2-4F9C-ACE8-CCA42E33AFFF}"/>
              </a:ext>
            </a:extLst>
          </p:cNvPr>
          <p:cNvPicPr>
            <a:picLocks noChangeAspect="1"/>
          </p:cNvPicPr>
          <p:nvPr/>
        </p:nvPicPr>
        <p:blipFill>
          <a:blip r:embed="rId5"/>
          <a:stretch>
            <a:fillRect/>
          </a:stretch>
        </p:blipFill>
        <p:spPr>
          <a:xfrm>
            <a:off x="5319626" y="1749875"/>
            <a:ext cx="799296" cy="575119"/>
          </a:xfrm>
          <a:prstGeom prst="rect">
            <a:avLst/>
          </a:prstGeom>
        </p:spPr>
      </p:pic>
      <p:pic>
        <p:nvPicPr>
          <p:cNvPr id="110" name="Picture 2" descr="EBI: warsztaty z projektów inwestycyjnych - Klaster Gospodarki Odpadowej i  Recyklingu">
            <a:extLst>
              <a:ext uri="{FF2B5EF4-FFF2-40B4-BE49-F238E27FC236}">
                <a16:creationId xmlns:a16="http://schemas.microsoft.com/office/drawing/2014/main" id="{DA918825-1F9C-4BE8-B3A5-D9D197D044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413" y="1547637"/>
            <a:ext cx="869564" cy="410434"/>
          </a:xfrm>
          <a:prstGeom prst="rect">
            <a:avLst/>
          </a:prstGeom>
          <a:noFill/>
          <a:extLst>
            <a:ext uri="{909E8E84-426E-40DD-AFC4-6F175D3DCCD1}">
              <a14:hiddenFill xmlns:a14="http://schemas.microsoft.com/office/drawing/2010/main">
                <a:solidFill>
                  <a:srgbClr val="FFFFFF"/>
                </a:solidFill>
              </a14:hiddenFill>
            </a:ext>
          </a:extLst>
        </p:spPr>
      </p:pic>
      <p:pic>
        <p:nvPicPr>
          <p:cNvPr id="111" name="Obraz 110">
            <a:extLst>
              <a:ext uri="{FF2B5EF4-FFF2-40B4-BE49-F238E27FC236}">
                <a16:creationId xmlns:a16="http://schemas.microsoft.com/office/drawing/2014/main" id="{33EDA40A-70BE-431F-A3F3-811A15A0FE4B}"/>
              </a:ext>
            </a:extLst>
          </p:cNvPr>
          <p:cNvPicPr>
            <a:picLocks noChangeAspect="1"/>
          </p:cNvPicPr>
          <p:nvPr/>
        </p:nvPicPr>
        <p:blipFill>
          <a:blip r:embed="rId5"/>
          <a:stretch>
            <a:fillRect/>
          </a:stretch>
        </p:blipFill>
        <p:spPr>
          <a:xfrm>
            <a:off x="3972492" y="3013055"/>
            <a:ext cx="799296" cy="575119"/>
          </a:xfrm>
          <a:prstGeom prst="rect">
            <a:avLst/>
          </a:prstGeom>
        </p:spPr>
      </p:pic>
      <p:pic>
        <p:nvPicPr>
          <p:cNvPr id="112" name="Obraz 111">
            <a:extLst>
              <a:ext uri="{FF2B5EF4-FFF2-40B4-BE49-F238E27FC236}">
                <a16:creationId xmlns:a16="http://schemas.microsoft.com/office/drawing/2014/main" id="{BEB15925-4F8B-41D1-8A9E-4914F8AFF273}"/>
              </a:ext>
            </a:extLst>
          </p:cNvPr>
          <p:cNvPicPr>
            <a:picLocks noChangeAspect="1"/>
          </p:cNvPicPr>
          <p:nvPr/>
        </p:nvPicPr>
        <p:blipFill>
          <a:blip r:embed="rId5"/>
          <a:stretch>
            <a:fillRect/>
          </a:stretch>
        </p:blipFill>
        <p:spPr>
          <a:xfrm>
            <a:off x="4025838" y="4414346"/>
            <a:ext cx="799296" cy="575119"/>
          </a:xfrm>
          <a:prstGeom prst="rect">
            <a:avLst/>
          </a:prstGeom>
        </p:spPr>
      </p:pic>
      <p:pic>
        <p:nvPicPr>
          <p:cNvPr id="113" name="Obraz 112">
            <a:extLst>
              <a:ext uri="{FF2B5EF4-FFF2-40B4-BE49-F238E27FC236}">
                <a16:creationId xmlns:a16="http://schemas.microsoft.com/office/drawing/2014/main" id="{F5738875-F911-4F0E-8C89-121CFA280A97}"/>
              </a:ext>
            </a:extLst>
          </p:cNvPr>
          <p:cNvPicPr>
            <a:picLocks noChangeAspect="1"/>
          </p:cNvPicPr>
          <p:nvPr/>
        </p:nvPicPr>
        <p:blipFill>
          <a:blip r:embed="rId5"/>
          <a:stretch>
            <a:fillRect/>
          </a:stretch>
        </p:blipFill>
        <p:spPr>
          <a:xfrm>
            <a:off x="2454015" y="3430542"/>
            <a:ext cx="799296" cy="575119"/>
          </a:xfrm>
          <a:prstGeom prst="rect">
            <a:avLst/>
          </a:prstGeom>
        </p:spPr>
      </p:pic>
      <p:pic>
        <p:nvPicPr>
          <p:cNvPr id="115" name="Picture 2" descr="EBI: warsztaty z projektów inwestycyjnych - Klaster Gospodarki Odpadowej i  Recyklingu">
            <a:extLst>
              <a:ext uri="{FF2B5EF4-FFF2-40B4-BE49-F238E27FC236}">
                <a16:creationId xmlns:a16="http://schemas.microsoft.com/office/drawing/2014/main" id="{114DB189-B080-43F9-9642-F5A912ABD6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7718" y="2157355"/>
            <a:ext cx="794367" cy="374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0987433"/>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5060&quot;&gt;&lt;version val=&quot;2792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1&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3&quot;&gt;&lt;elem m_fUsage=&quot;3.77878690000000050375E+00&quot;&gt;&lt;m_msothmcolidx val=&quot;0&quot;/&gt;&lt;m_rgb r=&quot;FF&quot; g=&quot;71&quot; b=&quot;AD&quot;/&gt;&lt;m_nBrightness endver=&quot;26206&quot; val=&quot;0&quot;/&gt;&lt;/elem&gt;&lt;elem m_fUsage=&quot;1.38509999999999999787E+00&quot;&gt;&lt;m_msothmcolidx val=&quot;0&quot;/&gt;&lt;m_rgb r=&quot;00&quot; g=&quot;39&quot; b=&quot;81&quot;/&gt;&lt;m_nBrightness endver=&quot;26206&quot; val=&quot;0&quot;/&gt;&lt;/elem&gt;&lt;elem m_fUsage=&quot;5.31441000000000163261E-01&quot;&gt;&lt;m_msothmcolidx val=&quot;0&quot;/&gt;&lt;m_rgb r=&quot;FF&quot; g=&quot;58&quot; b=&quot;12&quot;/&gt;&lt;m_nBrightness endver=&quot;26206&quot; val=&quot;0&quot;/&gt;&lt;/elem&gt;&lt;/m_vecMRU&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Motyw pakietu Office">
  <a:themeElements>
    <a:clrScheme name="ALIOR ZŁOTY + BORDO">
      <a:dk1>
        <a:srgbClr val="000000"/>
      </a:dk1>
      <a:lt1>
        <a:srgbClr val="FFFFFF"/>
      </a:lt1>
      <a:dk2>
        <a:srgbClr val="44546A"/>
      </a:dk2>
      <a:lt2>
        <a:srgbClr val="FFFFFF"/>
      </a:lt2>
      <a:accent1>
        <a:srgbClr val="F58200"/>
      </a:accent1>
      <a:accent2>
        <a:srgbClr val="FDC33C"/>
      </a:accent2>
      <a:accent3>
        <a:srgbClr val="FFD55A"/>
      </a:accent3>
      <a:accent4>
        <a:srgbClr val="FEE097"/>
      </a:accent4>
      <a:accent5>
        <a:srgbClr val="FEF3D6"/>
      </a:accent5>
      <a:accent6>
        <a:srgbClr val="FEF8EA"/>
      </a:accent6>
      <a:hlink>
        <a:srgbClr val="79003C"/>
      </a:hlink>
      <a:folHlink>
        <a:srgbClr val="79003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Z_robocza2" id="{1A7976F8-82CC-4740-BB93-E926CACEB6E8}" vid="{43B09119-0DB8-114A-AF6B-DF3EB768E299}"/>
    </a:ext>
  </a:extLst>
</a:theme>
</file>

<file path=ppt/theme/theme2.xml><?xml version="1.0" encoding="utf-8"?>
<a:theme xmlns:a="http://schemas.openxmlformats.org/drawingml/2006/main" name="3_Motyw pakietu Office">
  <a:themeElements>
    <a:clrScheme name="ALIOR ZŁOTY + BORDO">
      <a:dk1>
        <a:srgbClr val="000000"/>
      </a:dk1>
      <a:lt1>
        <a:srgbClr val="FFFFFF"/>
      </a:lt1>
      <a:dk2>
        <a:srgbClr val="44546A"/>
      </a:dk2>
      <a:lt2>
        <a:srgbClr val="FFFFFF"/>
      </a:lt2>
      <a:accent1>
        <a:srgbClr val="F58200"/>
      </a:accent1>
      <a:accent2>
        <a:srgbClr val="FDC33C"/>
      </a:accent2>
      <a:accent3>
        <a:srgbClr val="FFD55A"/>
      </a:accent3>
      <a:accent4>
        <a:srgbClr val="FEE097"/>
      </a:accent4>
      <a:accent5>
        <a:srgbClr val="FEF3D6"/>
      </a:accent5>
      <a:accent6>
        <a:srgbClr val="FEF8EA"/>
      </a:accent6>
      <a:hlink>
        <a:srgbClr val="79003C"/>
      </a:hlink>
      <a:folHlink>
        <a:srgbClr val="79003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Z_robocza2" id="{1A7976F8-82CC-4740-BB93-E926CACEB6E8}" vid="{43B09119-0DB8-114A-AF6B-DF3EB768E299}"/>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4F453151D96E29478416023E243B7D81" ma:contentTypeVersion="3" ma:contentTypeDescription="Utwórz nowy dokument." ma:contentTypeScope="" ma:versionID="a68f8196532a9d988e3ae02251421725">
  <xsd:schema xmlns:xsd="http://www.w3.org/2001/XMLSchema" xmlns:xs="http://www.w3.org/2001/XMLSchema" xmlns:p="http://schemas.microsoft.com/office/2006/metadata/properties" xmlns:ns2="a69651d3-c139-4d15-a62b-e18f8f4620cb" targetNamespace="http://schemas.microsoft.com/office/2006/metadata/properties" ma:root="true" ma:fieldsID="1f0aa0990868ecac1acc43dc80869a99" ns2:_="">
    <xsd:import namespace="a69651d3-c139-4d15-a62b-e18f8f4620c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9651d3-c139-4d15-a62b-e18f8f4620cb" elementFormDefault="qualified">
    <xsd:import namespace="http://schemas.microsoft.com/office/2006/documentManagement/types"/>
    <xsd:import namespace="http://schemas.microsoft.com/office/infopath/2007/PartnerControls"/>
    <xsd:element name="SharedWithUsers" ma:index="8" nillable="true" ma:displayName="Udostępnianie"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Udostępnione dla — szczegóły"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Typ zawartości"/>
        <xsd:element ref="dc:title" minOccurs="0" maxOccurs="1" ma:index="3"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74F51B-47F0-4E2B-B7DE-38CFC869F937}">
  <ds:schemaRefs>
    <ds:schemaRef ds:uri="http://schemas.microsoft.com/sharepoint/v3/contenttype/forms"/>
  </ds:schemaRefs>
</ds:datastoreItem>
</file>

<file path=customXml/itemProps2.xml><?xml version="1.0" encoding="utf-8"?>
<ds:datastoreItem xmlns:ds="http://schemas.openxmlformats.org/officeDocument/2006/customXml" ds:itemID="{2D242CB9-5C96-46B9-8955-A9A92911B30C}">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a69651d3-c139-4d15-a62b-e18f8f4620cb"/>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C7F0CDB-CAAB-43BA-8778-A1C9017957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9651d3-c139-4d15-a62b-e18f8f4620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19353</TotalTime>
  <Words>1598</Words>
  <Application>Microsoft Office PowerPoint</Application>
  <PresentationFormat>Widescreen</PresentationFormat>
  <Paragraphs>191</Paragraphs>
  <Slides>18</Slides>
  <Notes>7</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32" baseType="lpstr">
      <vt:lpstr>Arial</vt:lpstr>
      <vt:lpstr>Arial Black</vt:lpstr>
      <vt:lpstr>Calibri</vt:lpstr>
      <vt:lpstr>Gill Sans</vt:lpstr>
      <vt:lpstr>Segoe UI</vt:lpstr>
      <vt:lpstr>Segoe UI Light</vt:lpstr>
      <vt:lpstr>Segoe UI Semibold</vt:lpstr>
      <vt:lpstr>Symbol</vt:lpstr>
      <vt:lpstr>Times New Roman</vt:lpstr>
      <vt:lpstr>Verdana</vt:lpstr>
      <vt:lpstr>Wingdings</vt:lpstr>
      <vt:lpstr>2_Motyw pakietu Office</vt:lpstr>
      <vt:lpstr>3_Motyw pakietu Office</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Jacek Malkiewicz</dc:creator>
  <cp:lastModifiedBy>TOUGERON Celine (CINEA)</cp:lastModifiedBy>
  <cp:revision>1058</cp:revision>
  <cp:lastPrinted>2021-06-11T06:42:03Z</cp:lastPrinted>
  <dcterms:created xsi:type="dcterms:W3CDTF">2020-02-25T13:13:54Z</dcterms:created>
  <dcterms:modified xsi:type="dcterms:W3CDTF">2021-06-14T07:33:48Z</dcterms:modified>
</cp:coreProperties>
</file>